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1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F64D9-69F5-4EE5-8556-2B2A093EBC15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54D35-12AC-41C5-9A63-AB5632650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76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93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66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50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009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1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298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772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07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246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70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08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8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1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167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5497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347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73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58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33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70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645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4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12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053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09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1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2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3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398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4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6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5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59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1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479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docid=hzwY54KQY1t_EM&amp;tbnid=CT-rCmmx2jsQvM:&amp;ved=0CAUQjRw&amp;url=http://zh.wikipedia.org/wiki/%E5%A4%9A%E7%94%A8%E9%80%94%E5%88%80&amp;ei=udJVU-eYMumCygGD_ICICA&amp;psig=AFQjCNE8fZVY8uNEPZGqJKzORpD4KNvsuw&amp;ust=1398219798259952" TargetMode="External"/><Relationship Id="rId3" Type="http://schemas.openxmlformats.org/officeDocument/2006/relationships/audio" Target="../media/audio6.wav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3/3a/%E5%90%8D%E7%89%87-2.jpg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zh.wikipedia.org/wiki/File:Persson_v_Toriola.jpg" TargetMode="External"/><Relationship Id="rId3" Type="http://schemas.openxmlformats.org/officeDocument/2006/relationships/audio" Target="../media/audio3.wav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e/ea/Notebooks.jpg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zh.wikipedia.org/wiki/File:Linkshaender_01.jpg" TargetMode="External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7.wav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source=images&amp;cd=&amp;cad=rja&amp;uact=8&amp;docid=G9NVFWWo5CXOSM&amp;tbnid=JamHmTsnmmwCeM:&amp;ved=0CAUQjRw&amp;url=http://commons.wikimedia.org/wiki/File:HK_Sai_Ying_Pun_%E4%BD%B3%E5%AF%B6%E9%A3%9F%E5%93%81%E8%B6%85%E7%B4%9A%E5%B8%82%E5%A0%B4_Kai_Bo_Food_Supermarket_vegetable_%E7%B5%B2%E7%93%9C_%E5%8B%9D%E7%93%9C_Luffa_June-2012.jpg&amp;ei=1-hVU-uFOeGqyAHe0IHABA&amp;psig=AFQjCNEwagSlJnvOhkKxVrn2N5jUDaKJbw&amp;ust=1398225481063680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zh.wikipedia.org/wiki/File:Benoit_Pierre_Emery_silk_scarf.jpg" TargetMode="External"/><Relationship Id="rId3" Type="http://schemas.openxmlformats.org/officeDocument/2006/relationships/audio" Target="../media/audio8.wav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ja.wikipedia.org/wiki/%E3%83%95%E3%82%A1%E3%82%A4%E3%83%AB:A_little_girl_wears_a_bandanna.jpg" TargetMode="External"/><Relationship Id="rId5" Type="http://schemas.openxmlformats.org/officeDocument/2006/relationships/image" Target="../media/image38.png"/><Relationship Id="rId10" Type="http://schemas.openxmlformats.org/officeDocument/2006/relationships/image" Target="../media/image41.png"/><Relationship Id="rId4" Type="http://schemas.openxmlformats.org/officeDocument/2006/relationships/image" Target="../media/image32.png"/><Relationship Id="rId9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audio" Target="../media/audio7.wav"/><Relationship Id="rId7" Type="http://schemas.openxmlformats.org/officeDocument/2006/relationships/hyperlink" Target="http://www.google.com/url?sa=i&amp;rct=j&amp;q=&amp;esrc=s&amp;source=images&amp;cd=&amp;cad=rja&amp;uact=8&amp;docid=4hkpfU_jPWe44M&amp;tbnid=i3Fek3GVfGnZHM:&amp;ved=0CAUQjRw&amp;url=http://gan.wikipedia.org/wiki/%E7%BE%8E%E9%87%91&amp;ei=pu1VU539NMiQyQH6yIDwDg&amp;psig=AFQjCNFGPvl04B695PgCKPTEQzjBsaaPXA&amp;ust=1398226665595023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hyperlink" Target="https://www.google.com/url?sa=i&amp;rct=j&amp;q=&amp;esrc=s&amp;source=images&amp;cd=&amp;cad=rja&amp;uact=8&amp;docid=g9yVFpSWjKIP_M&amp;tbnid=fV5hO1L9pOfrfM:&amp;ved=0CAUQjRw&amp;url=https://www.flickr.com/photos/bullionvault/3592551910/&amp;ei=bO5VU-mtMcfyyAGX14FQ&amp;psig=AFQjCNHPGTX4Z2jRSjzMlokeVWi9sgeD9Q&amp;ust=1398226909320942" TargetMode="External"/><Relationship Id="rId10" Type="http://schemas.openxmlformats.org/officeDocument/2006/relationships/image" Target="../media/image45.png"/><Relationship Id="rId4" Type="http://schemas.openxmlformats.org/officeDocument/2006/relationships/image" Target="../media/image32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lKtICmnySor-2M&amp;tbnid=WzfibApVkKYiqM:&amp;ved=0CAUQjRw&amp;url=http://home.focus.cn/zxrj/diary_content.php?note_id=154757&amp;ei=zKdWU_TDHs-cyASS74DwBg&amp;psig=AFQjCNHD-_KTFaIaY8fEKtF74w95pER2sA&amp;ust=1398274368788985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2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source=images&amp;cd=&amp;cad=rja&amp;uact=8&amp;docid=BWJcKl6oGWEfgM&amp;tbnid=WoqJWpSbu5L92M:&amp;ved=0CAUQjRw&amp;url=http://chinesebooksforchildren.com/index.php?main_page=product_book_info&amp;products_id=1220&amp;ei=b0NZU5CRIMaIygGpt4HQBw&amp;psig=AFQjCNHfcoA6vtvramWzV0CT1H7YLqDAWA&amp;ust=1398445284207858" TargetMode="External"/><Relationship Id="rId5" Type="http://schemas.openxmlformats.org/officeDocument/2006/relationships/image" Target="../media/image57.png"/><Relationship Id="rId4" Type="http://schemas.openxmlformats.org/officeDocument/2006/relationships/hyperlink" Target="http://www.google.com/url?sa=i&amp;rct=j&amp;q=&amp;esrc=s&amp;source=images&amp;cd=&amp;cad=rja&amp;uact=8&amp;docid=LvVWCjebGJtW_M&amp;tbnid=SnPnUXd2lIVP0M:&amp;ved=0CAUQjRw&amp;url=http://uk.mantralingua.com/product/hungry-caterpillar&amp;ei=-UJZU9SKE4TCyAHYjYDABQ&amp;psig=AFQjCNEod4mKpN6Vo_It2MzbsF9bkediZQ&amp;ust=139844513878108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://www.google.com/url?sa=i&amp;rct=j&amp;q=&amp;esrc=s&amp;source=images&amp;cd=&amp;cad=rja&amp;uact=8&amp;docid=4tvwnD7vwLLtGM&amp;tbnid=0jQOK52xGyFbjM:&amp;ved=0CAUQjRw&amp;url=http://lij.wikipedia.org/wiki/Taipei&amp;ei=T49UU5DQAYilyAT_nYCwAQ&amp;bvm=bv.65058239,d.aWw&amp;psig=AFQjCNFxllePiBvoJrcj6FPqBYVfIF7nLA&amp;ust=1398137010728812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docid=eQbVJb_NnKqORM&amp;tbnid=z80szeW_PJo7JM:&amp;ved=0CAUQjRw&amp;url=http://openclipart.org/detail/6926/pool-table-with-player-by-stevelambert-6926&amp;ei=HpJUU-aSM8SuyASFyYLACw&amp;psig=AFQjCNEL1cZpmYnkm-SQABNQPHti9YrM9Q&amp;ust=1398137715110345" TargetMode="External"/><Relationship Id="rId3" Type="http://schemas.openxmlformats.org/officeDocument/2006/relationships/audio" Target="../media/audio3.wav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source=images&amp;cd=&amp;cad=rja&amp;uact=8&amp;docid=wUMB1EtpBnOMjM&amp;tbnid=GGRWzm2h9EnWQM:&amp;ved=0CAUQjRw&amp;url=http://en.wikipedia.org/wiki/Greensboro_sit-ins&amp;ei=wZBUU8uoFoWLyAS4-YCQAg&amp;psig=AFQjCNHtPKGtdcwSjKd6oHa46fy6LXZpxQ&amp;ust=1398137195824466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0" Type="http://schemas.openxmlformats.org/officeDocument/2006/relationships/hyperlink" Target="http://upload.wikimedia.org/wikipedia/commons/8/80/%E5%A4%A7%E5%AE%89%E6%A3%AE%E6%9E%97%E5%85%AC%E5%9C%92_%E9%9C%B2%E5%A4%A9%E9%9F%B3%E6%A8%82%E5%8F%B0.jpg" TargetMode="External"/><Relationship Id="rId4" Type="http://schemas.openxmlformats.org/officeDocument/2006/relationships/hyperlink" Target="http://upload.wikimedia.org/wikipedia/commons/d/d4/HK_TST_K11_mall_125_Concierge_information_service_counter.JPG" TargetMode="Externa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c/c3/Flag_of_France.svg" TargetMode="External"/><Relationship Id="rId3" Type="http://schemas.openxmlformats.org/officeDocument/2006/relationships/audio" Target="../media/audio3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a/ae/Flag_of_the_United_Kingdom.svg" TargetMode="Externa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hyperlink" Target="http://upload.wikimedia.org/wikipedia/commons/b/ba/Flag_of_Germany.svg" TargetMode="External"/><Relationship Id="rId4" Type="http://schemas.openxmlformats.org/officeDocument/2006/relationships/hyperlink" Target="http://zh.wikipedia.org/wiki/File:US_flag_48_stars.svg" TargetMode="Externa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305800" cy="106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第</a:t>
            </a:r>
            <a:r>
              <a:rPr lang="zh-TW" altLang="en-US" sz="6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三</a:t>
            </a:r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冊</a:t>
            </a:r>
            <a:r>
              <a:rPr lang="zh-TW" altLang="en-US" sz="6000" dirty="0" smtClean="0">
                <a:solidFill>
                  <a:schemeClr val="tx1"/>
                </a:solidFill>
                <a:latin typeface="Adobe Kaiti Std R" pitchFamily="18" charset="-128"/>
                <a:ea typeface="Adobe Kaiti Std R" pitchFamily="18" charset="-128"/>
              </a:rPr>
              <a:t>第五課補充教材</a:t>
            </a:r>
            <a:endParaRPr lang="en-US" sz="6000" dirty="0">
              <a:solidFill>
                <a:schemeClr val="tx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367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5.11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58333" r="29167"/>
          <a:stretch>
            <a:fillRect/>
          </a:stretch>
        </p:blipFill>
        <p:spPr bwMode="auto">
          <a:xfrm>
            <a:off x="228600" y="1143000"/>
            <a:ext cx="1524000" cy="1368673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3062213" y="947393"/>
            <a:ext cx="1174279" cy="789291"/>
            <a:chOff x="3062213" y="947393"/>
            <a:chExt cx="1174279" cy="789291"/>
          </a:xfrm>
          <a:solidFill>
            <a:schemeClr val="tx1"/>
          </a:solidFill>
        </p:grpSpPr>
        <p:sp>
          <p:nvSpPr>
            <p:cNvPr id="7" name="Freeform 26"/>
            <p:cNvSpPr>
              <a:spLocks/>
            </p:cNvSpPr>
            <p:nvPr/>
          </p:nvSpPr>
          <p:spPr bwMode="auto">
            <a:xfrm>
              <a:off x="3904646" y="947393"/>
              <a:ext cx="331846" cy="653362"/>
            </a:xfrm>
            <a:custGeom>
              <a:avLst/>
              <a:gdLst>
                <a:gd name="T0" fmla="*/ 236 w 933"/>
                <a:gd name="T1" fmla="*/ 0 h 1741"/>
                <a:gd name="T2" fmla="*/ 290 w 933"/>
                <a:gd name="T3" fmla="*/ 2 h 1741"/>
                <a:gd name="T4" fmla="*/ 348 w 933"/>
                <a:gd name="T5" fmla="*/ 7 h 1741"/>
                <a:gd name="T6" fmla="*/ 407 w 933"/>
                <a:gd name="T7" fmla="*/ 15 h 1741"/>
                <a:gd name="T8" fmla="*/ 471 w 933"/>
                <a:gd name="T9" fmla="*/ 27 h 1741"/>
                <a:gd name="T10" fmla="*/ 538 w 933"/>
                <a:gd name="T11" fmla="*/ 40 h 1741"/>
                <a:gd name="T12" fmla="*/ 609 w 933"/>
                <a:gd name="T13" fmla="*/ 55 h 1741"/>
                <a:gd name="T14" fmla="*/ 684 w 933"/>
                <a:gd name="T15" fmla="*/ 75 h 1741"/>
                <a:gd name="T16" fmla="*/ 747 w 933"/>
                <a:gd name="T17" fmla="*/ 94 h 1741"/>
                <a:gd name="T18" fmla="*/ 793 w 933"/>
                <a:gd name="T19" fmla="*/ 111 h 1741"/>
                <a:gd name="T20" fmla="*/ 831 w 933"/>
                <a:gd name="T21" fmla="*/ 128 h 1741"/>
                <a:gd name="T22" fmla="*/ 864 w 933"/>
                <a:gd name="T23" fmla="*/ 148 h 1741"/>
                <a:gd name="T24" fmla="*/ 891 w 933"/>
                <a:gd name="T25" fmla="*/ 169 h 1741"/>
                <a:gd name="T26" fmla="*/ 912 w 933"/>
                <a:gd name="T27" fmla="*/ 188 h 1741"/>
                <a:gd name="T28" fmla="*/ 926 w 933"/>
                <a:gd name="T29" fmla="*/ 211 h 1741"/>
                <a:gd name="T30" fmla="*/ 931 w 933"/>
                <a:gd name="T31" fmla="*/ 232 h 1741"/>
                <a:gd name="T32" fmla="*/ 931 w 933"/>
                <a:gd name="T33" fmla="*/ 259 h 1741"/>
                <a:gd name="T34" fmla="*/ 929 w 933"/>
                <a:gd name="T35" fmla="*/ 288 h 1741"/>
                <a:gd name="T36" fmla="*/ 922 w 933"/>
                <a:gd name="T37" fmla="*/ 318 h 1741"/>
                <a:gd name="T38" fmla="*/ 912 w 933"/>
                <a:gd name="T39" fmla="*/ 351 h 1741"/>
                <a:gd name="T40" fmla="*/ 895 w 933"/>
                <a:gd name="T41" fmla="*/ 399 h 1741"/>
                <a:gd name="T42" fmla="*/ 879 w 933"/>
                <a:gd name="T43" fmla="*/ 459 h 1741"/>
                <a:gd name="T44" fmla="*/ 866 w 933"/>
                <a:gd name="T45" fmla="*/ 514 h 1741"/>
                <a:gd name="T46" fmla="*/ 860 w 933"/>
                <a:gd name="T47" fmla="*/ 564 h 1741"/>
                <a:gd name="T48" fmla="*/ 799 w 933"/>
                <a:gd name="T49" fmla="*/ 875 h 1741"/>
                <a:gd name="T50" fmla="*/ 674 w 933"/>
                <a:gd name="T51" fmla="*/ 1451 h 1741"/>
                <a:gd name="T52" fmla="*/ 102 w 933"/>
                <a:gd name="T53" fmla="*/ 1741 h 1741"/>
                <a:gd name="T54" fmla="*/ 142 w 933"/>
                <a:gd name="T55" fmla="*/ 1088 h 1741"/>
                <a:gd name="T56" fmla="*/ 185 w 933"/>
                <a:gd name="T57" fmla="*/ 434 h 1741"/>
                <a:gd name="T58" fmla="*/ 179 w 933"/>
                <a:gd name="T59" fmla="*/ 409 h 1741"/>
                <a:gd name="T60" fmla="*/ 171 w 933"/>
                <a:gd name="T61" fmla="*/ 384 h 1741"/>
                <a:gd name="T62" fmla="*/ 162 w 933"/>
                <a:gd name="T63" fmla="*/ 359 h 1741"/>
                <a:gd name="T64" fmla="*/ 150 w 933"/>
                <a:gd name="T65" fmla="*/ 332 h 1741"/>
                <a:gd name="T66" fmla="*/ 135 w 933"/>
                <a:gd name="T67" fmla="*/ 305 h 1741"/>
                <a:gd name="T68" fmla="*/ 117 w 933"/>
                <a:gd name="T69" fmla="*/ 278 h 1741"/>
                <a:gd name="T70" fmla="*/ 96 w 933"/>
                <a:gd name="T71" fmla="*/ 249 h 1741"/>
                <a:gd name="T72" fmla="*/ 73 w 933"/>
                <a:gd name="T73" fmla="*/ 221 h 1741"/>
                <a:gd name="T74" fmla="*/ 43 w 933"/>
                <a:gd name="T75" fmla="*/ 190 h 1741"/>
                <a:gd name="T76" fmla="*/ 31 w 933"/>
                <a:gd name="T77" fmla="*/ 178 h 1741"/>
                <a:gd name="T78" fmla="*/ 19 w 933"/>
                <a:gd name="T79" fmla="*/ 167 h 1741"/>
                <a:gd name="T80" fmla="*/ 12 w 933"/>
                <a:gd name="T81" fmla="*/ 157 h 1741"/>
                <a:gd name="T82" fmla="*/ 6 w 933"/>
                <a:gd name="T83" fmla="*/ 149 h 1741"/>
                <a:gd name="T84" fmla="*/ 2 w 933"/>
                <a:gd name="T85" fmla="*/ 142 h 1741"/>
                <a:gd name="T86" fmla="*/ 0 w 933"/>
                <a:gd name="T87" fmla="*/ 134 h 1741"/>
                <a:gd name="T88" fmla="*/ 4 w 933"/>
                <a:gd name="T89" fmla="*/ 101 h 1741"/>
                <a:gd name="T90" fmla="*/ 14 w 933"/>
                <a:gd name="T91" fmla="*/ 75 h 1741"/>
                <a:gd name="T92" fmla="*/ 31 w 933"/>
                <a:gd name="T93" fmla="*/ 52 h 1741"/>
                <a:gd name="T94" fmla="*/ 54 w 933"/>
                <a:gd name="T95" fmla="*/ 32 h 1741"/>
                <a:gd name="T96" fmla="*/ 85 w 933"/>
                <a:gd name="T97" fmla="*/ 17 h 1741"/>
                <a:gd name="T98" fmla="*/ 121 w 933"/>
                <a:gd name="T99" fmla="*/ 7 h 1741"/>
                <a:gd name="T100" fmla="*/ 163 w 933"/>
                <a:gd name="T101" fmla="*/ 2 h 1741"/>
                <a:gd name="T102" fmla="*/ 211 w 933"/>
                <a:gd name="T103" fmla="*/ 0 h 1741"/>
                <a:gd name="T104" fmla="*/ 211 w 933"/>
                <a:gd name="T105" fmla="*/ 0 h 174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33"/>
                <a:gd name="T160" fmla="*/ 0 h 1741"/>
                <a:gd name="T161" fmla="*/ 933 w 933"/>
                <a:gd name="T162" fmla="*/ 1741 h 174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33" h="1741">
                  <a:moveTo>
                    <a:pt x="211" y="0"/>
                  </a:moveTo>
                  <a:lnTo>
                    <a:pt x="236" y="0"/>
                  </a:lnTo>
                  <a:lnTo>
                    <a:pt x="263" y="0"/>
                  </a:lnTo>
                  <a:lnTo>
                    <a:pt x="290" y="2"/>
                  </a:lnTo>
                  <a:lnTo>
                    <a:pt x="319" y="4"/>
                  </a:lnTo>
                  <a:lnTo>
                    <a:pt x="348" y="7"/>
                  </a:lnTo>
                  <a:lnTo>
                    <a:pt x="378" y="11"/>
                  </a:lnTo>
                  <a:lnTo>
                    <a:pt x="407" y="15"/>
                  </a:lnTo>
                  <a:lnTo>
                    <a:pt x="440" y="21"/>
                  </a:lnTo>
                  <a:lnTo>
                    <a:pt x="471" y="27"/>
                  </a:lnTo>
                  <a:lnTo>
                    <a:pt x="505" y="32"/>
                  </a:lnTo>
                  <a:lnTo>
                    <a:pt x="538" y="40"/>
                  </a:lnTo>
                  <a:lnTo>
                    <a:pt x="572" y="48"/>
                  </a:lnTo>
                  <a:lnTo>
                    <a:pt x="609" y="55"/>
                  </a:lnTo>
                  <a:lnTo>
                    <a:pt x="645" y="65"/>
                  </a:lnTo>
                  <a:lnTo>
                    <a:pt x="684" y="75"/>
                  </a:lnTo>
                  <a:lnTo>
                    <a:pt x="722" y="84"/>
                  </a:lnTo>
                  <a:lnTo>
                    <a:pt x="747" y="94"/>
                  </a:lnTo>
                  <a:lnTo>
                    <a:pt x="770" y="101"/>
                  </a:lnTo>
                  <a:lnTo>
                    <a:pt x="793" y="111"/>
                  </a:lnTo>
                  <a:lnTo>
                    <a:pt x="812" y="119"/>
                  </a:lnTo>
                  <a:lnTo>
                    <a:pt x="831" y="128"/>
                  </a:lnTo>
                  <a:lnTo>
                    <a:pt x="849" y="138"/>
                  </a:lnTo>
                  <a:lnTo>
                    <a:pt x="864" y="148"/>
                  </a:lnTo>
                  <a:lnTo>
                    <a:pt x="879" y="157"/>
                  </a:lnTo>
                  <a:lnTo>
                    <a:pt x="891" y="169"/>
                  </a:lnTo>
                  <a:lnTo>
                    <a:pt x="902" y="178"/>
                  </a:lnTo>
                  <a:lnTo>
                    <a:pt x="912" y="188"/>
                  </a:lnTo>
                  <a:lnTo>
                    <a:pt x="920" y="199"/>
                  </a:lnTo>
                  <a:lnTo>
                    <a:pt x="926" y="211"/>
                  </a:lnTo>
                  <a:lnTo>
                    <a:pt x="929" y="221"/>
                  </a:lnTo>
                  <a:lnTo>
                    <a:pt x="931" y="232"/>
                  </a:lnTo>
                  <a:lnTo>
                    <a:pt x="933" y="244"/>
                  </a:lnTo>
                  <a:lnTo>
                    <a:pt x="931" y="259"/>
                  </a:lnTo>
                  <a:lnTo>
                    <a:pt x="931" y="272"/>
                  </a:lnTo>
                  <a:lnTo>
                    <a:pt x="929" y="288"/>
                  </a:lnTo>
                  <a:lnTo>
                    <a:pt x="926" y="303"/>
                  </a:lnTo>
                  <a:lnTo>
                    <a:pt x="922" y="318"/>
                  </a:lnTo>
                  <a:lnTo>
                    <a:pt x="918" y="334"/>
                  </a:lnTo>
                  <a:lnTo>
                    <a:pt x="912" y="351"/>
                  </a:lnTo>
                  <a:lnTo>
                    <a:pt x="904" y="366"/>
                  </a:lnTo>
                  <a:lnTo>
                    <a:pt x="895" y="399"/>
                  </a:lnTo>
                  <a:lnTo>
                    <a:pt x="887" y="430"/>
                  </a:lnTo>
                  <a:lnTo>
                    <a:pt x="879" y="459"/>
                  </a:lnTo>
                  <a:lnTo>
                    <a:pt x="872" y="487"/>
                  </a:lnTo>
                  <a:lnTo>
                    <a:pt x="866" y="514"/>
                  </a:lnTo>
                  <a:lnTo>
                    <a:pt x="862" y="539"/>
                  </a:lnTo>
                  <a:lnTo>
                    <a:pt x="860" y="564"/>
                  </a:lnTo>
                  <a:lnTo>
                    <a:pt x="860" y="587"/>
                  </a:lnTo>
                  <a:lnTo>
                    <a:pt x="799" y="875"/>
                  </a:lnTo>
                  <a:lnTo>
                    <a:pt x="735" y="1163"/>
                  </a:lnTo>
                  <a:lnTo>
                    <a:pt x="674" y="1451"/>
                  </a:lnTo>
                  <a:lnTo>
                    <a:pt x="613" y="1741"/>
                  </a:lnTo>
                  <a:lnTo>
                    <a:pt x="102" y="1741"/>
                  </a:lnTo>
                  <a:lnTo>
                    <a:pt x="121" y="1415"/>
                  </a:lnTo>
                  <a:lnTo>
                    <a:pt x="142" y="1088"/>
                  </a:lnTo>
                  <a:lnTo>
                    <a:pt x="163" y="760"/>
                  </a:lnTo>
                  <a:lnTo>
                    <a:pt x="185" y="434"/>
                  </a:lnTo>
                  <a:lnTo>
                    <a:pt x="181" y="422"/>
                  </a:lnTo>
                  <a:lnTo>
                    <a:pt x="179" y="409"/>
                  </a:lnTo>
                  <a:lnTo>
                    <a:pt x="175" y="397"/>
                  </a:lnTo>
                  <a:lnTo>
                    <a:pt x="171" y="384"/>
                  </a:lnTo>
                  <a:lnTo>
                    <a:pt x="167" y="370"/>
                  </a:lnTo>
                  <a:lnTo>
                    <a:pt x="162" y="359"/>
                  </a:lnTo>
                  <a:lnTo>
                    <a:pt x="156" y="345"/>
                  </a:lnTo>
                  <a:lnTo>
                    <a:pt x="150" y="332"/>
                  </a:lnTo>
                  <a:lnTo>
                    <a:pt x="142" y="318"/>
                  </a:lnTo>
                  <a:lnTo>
                    <a:pt x="135" y="305"/>
                  </a:lnTo>
                  <a:lnTo>
                    <a:pt x="125" y="292"/>
                  </a:lnTo>
                  <a:lnTo>
                    <a:pt x="117" y="278"/>
                  </a:lnTo>
                  <a:lnTo>
                    <a:pt x="106" y="263"/>
                  </a:lnTo>
                  <a:lnTo>
                    <a:pt x="96" y="249"/>
                  </a:lnTo>
                  <a:lnTo>
                    <a:pt x="85" y="234"/>
                  </a:lnTo>
                  <a:lnTo>
                    <a:pt x="73" y="221"/>
                  </a:lnTo>
                  <a:lnTo>
                    <a:pt x="58" y="203"/>
                  </a:lnTo>
                  <a:lnTo>
                    <a:pt x="43" y="190"/>
                  </a:lnTo>
                  <a:lnTo>
                    <a:pt x="37" y="184"/>
                  </a:lnTo>
                  <a:lnTo>
                    <a:pt x="31" y="178"/>
                  </a:lnTo>
                  <a:lnTo>
                    <a:pt x="25" y="173"/>
                  </a:lnTo>
                  <a:lnTo>
                    <a:pt x="19" y="167"/>
                  </a:lnTo>
                  <a:lnTo>
                    <a:pt x="16" y="163"/>
                  </a:lnTo>
                  <a:lnTo>
                    <a:pt x="12" y="157"/>
                  </a:lnTo>
                  <a:lnTo>
                    <a:pt x="8" y="153"/>
                  </a:lnTo>
                  <a:lnTo>
                    <a:pt x="6" y="149"/>
                  </a:lnTo>
                  <a:lnTo>
                    <a:pt x="4" y="146"/>
                  </a:lnTo>
                  <a:lnTo>
                    <a:pt x="2" y="142"/>
                  </a:lnTo>
                  <a:lnTo>
                    <a:pt x="0" y="138"/>
                  </a:lnTo>
                  <a:lnTo>
                    <a:pt x="0" y="134"/>
                  </a:lnTo>
                  <a:lnTo>
                    <a:pt x="2" y="117"/>
                  </a:lnTo>
                  <a:lnTo>
                    <a:pt x="4" y="101"/>
                  </a:lnTo>
                  <a:lnTo>
                    <a:pt x="8" y="88"/>
                  </a:lnTo>
                  <a:lnTo>
                    <a:pt x="14" y="75"/>
                  </a:lnTo>
                  <a:lnTo>
                    <a:pt x="21" y="61"/>
                  </a:lnTo>
                  <a:lnTo>
                    <a:pt x="31" y="52"/>
                  </a:lnTo>
                  <a:lnTo>
                    <a:pt x="43" y="40"/>
                  </a:lnTo>
                  <a:lnTo>
                    <a:pt x="54" y="32"/>
                  </a:lnTo>
                  <a:lnTo>
                    <a:pt x="69" y="25"/>
                  </a:lnTo>
                  <a:lnTo>
                    <a:pt x="85" y="17"/>
                  </a:lnTo>
                  <a:lnTo>
                    <a:pt x="102" y="11"/>
                  </a:lnTo>
                  <a:lnTo>
                    <a:pt x="121" y="7"/>
                  </a:lnTo>
                  <a:lnTo>
                    <a:pt x="140" y="4"/>
                  </a:lnTo>
                  <a:lnTo>
                    <a:pt x="163" y="2"/>
                  </a:lnTo>
                  <a:lnTo>
                    <a:pt x="186" y="0"/>
                  </a:lnTo>
                  <a:lnTo>
                    <a:pt x="21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7"/>
            <p:cNvSpPr>
              <a:spLocks/>
            </p:cNvSpPr>
            <p:nvPr/>
          </p:nvSpPr>
          <p:spPr bwMode="auto">
            <a:xfrm>
              <a:off x="3062213" y="1529411"/>
              <a:ext cx="1145082" cy="207273"/>
            </a:xfrm>
            <a:custGeom>
              <a:avLst/>
              <a:gdLst>
                <a:gd name="T0" fmla="*/ 2636 w 3216"/>
                <a:gd name="T1" fmla="*/ 2 h 551"/>
                <a:gd name="T2" fmla="*/ 2690 w 3216"/>
                <a:gd name="T3" fmla="*/ 9 h 551"/>
                <a:gd name="T4" fmla="*/ 2770 w 3216"/>
                <a:gd name="T5" fmla="*/ 27 h 551"/>
                <a:gd name="T6" fmla="*/ 2874 w 3216"/>
                <a:gd name="T7" fmla="*/ 52 h 551"/>
                <a:gd name="T8" fmla="*/ 2960 w 3216"/>
                <a:gd name="T9" fmla="*/ 84 h 551"/>
                <a:gd name="T10" fmla="*/ 3028 w 3216"/>
                <a:gd name="T11" fmla="*/ 115 h 551"/>
                <a:gd name="T12" fmla="*/ 3083 w 3216"/>
                <a:gd name="T13" fmla="*/ 142 h 551"/>
                <a:gd name="T14" fmla="*/ 3129 w 3216"/>
                <a:gd name="T15" fmla="*/ 169 h 551"/>
                <a:gd name="T16" fmla="*/ 3164 w 3216"/>
                <a:gd name="T17" fmla="*/ 194 h 551"/>
                <a:gd name="T18" fmla="*/ 3191 w 3216"/>
                <a:gd name="T19" fmla="*/ 215 h 551"/>
                <a:gd name="T20" fmla="*/ 3208 w 3216"/>
                <a:gd name="T21" fmla="*/ 234 h 551"/>
                <a:gd name="T22" fmla="*/ 3216 w 3216"/>
                <a:gd name="T23" fmla="*/ 253 h 551"/>
                <a:gd name="T24" fmla="*/ 3210 w 3216"/>
                <a:gd name="T25" fmla="*/ 269 h 551"/>
                <a:gd name="T26" fmla="*/ 3196 w 3216"/>
                <a:gd name="T27" fmla="*/ 282 h 551"/>
                <a:gd name="T28" fmla="*/ 3173 w 3216"/>
                <a:gd name="T29" fmla="*/ 294 h 551"/>
                <a:gd name="T30" fmla="*/ 3143 w 3216"/>
                <a:gd name="T31" fmla="*/ 305 h 551"/>
                <a:gd name="T32" fmla="*/ 3104 w 3216"/>
                <a:gd name="T33" fmla="*/ 313 h 551"/>
                <a:gd name="T34" fmla="*/ 3058 w 3216"/>
                <a:gd name="T35" fmla="*/ 320 h 551"/>
                <a:gd name="T36" fmla="*/ 3003 w 3216"/>
                <a:gd name="T37" fmla="*/ 326 h 551"/>
                <a:gd name="T38" fmla="*/ 2939 w 3216"/>
                <a:gd name="T39" fmla="*/ 330 h 551"/>
                <a:gd name="T40" fmla="*/ 2728 w 3216"/>
                <a:gd name="T41" fmla="*/ 336 h 551"/>
                <a:gd name="T42" fmla="*/ 2448 w 3216"/>
                <a:gd name="T43" fmla="*/ 349 h 551"/>
                <a:gd name="T44" fmla="*/ 2148 w 3216"/>
                <a:gd name="T45" fmla="*/ 368 h 551"/>
                <a:gd name="T46" fmla="*/ 1828 w 3216"/>
                <a:gd name="T47" fmla="*/ 395 h 551"/>
                <a:gd name="T48" fmla="*/ 1672 w 3216"/>
                <a:gd name="T49" fmla="*/ 409 h 551"/>
                <a:gd name="T50" fmla="*/ 1571 w 3216"/>
                <a:gd name="T51" fmla="*/ 420 h 551"/>
                <a:gd name="T52" fmla="*/ 1459 w 3216"/>
                <a:gd name="T53" fmla="*/ 432 h 551"/>
                <a:gd name="T54" fmla="*/ 1340 w 3216"/>
                <a:gd name="T55" fmla="*/ 445 h 551"/>
                <a:gd name="T56" fmla="*/ 1179 w 3216"/>
                <a:gd name="T57" fmla="*/ 466 h 551"/>
                <a:gd name="T58" fmla="*/ 901 w 3216"/>
                <a:gd name="T59" fmla="*/ 509 h 551"/>
                <a:gd name="T60" fmla="*/ 720 w 3216"/>
                <a:gd name="T61" fmla="*/ 537 h 551"/>
                <a:gd name="T62" fmla="*/ 672 w 3216"/>
                <a:gd name="T63" fmla="*/ 543 h 551"/>
                <a:gd name="T64" fmla="*/ 636 w 3216"/>
                <a:gd name="T65" fmla="*/ 549 h 551"/>
                <a:gd name="T66" fmla="*/ 611 w 3216"/>
                <a:gd name="T67" fmla="*/ 551 h 551"/>
                <a:gd name="T68" fmla="*/ 555 w 3216"/>
                <a:gd name="T69" fmla="*/ 549 h 551"/>
                <a:gd name="T70" fmla="*/ 459 w 3216"/>
                <a:gd name="T71" fmla="*/ 541 h 551"/>
                <a:gd name="T72" fmla="*/ 363 w 3216"/>
                <a:gd name="T73" fmla="*/ 524 h 551"/>
                <a:gd name="T74" fmla="*/ 267 w 3216"/>
                <a:gd name="T75" fmla="*/ 499 h 551"/>
                <a:gd name="T76" fmla="*/ 169 w 3216"/>
                <a:gd name="T77" fmla="*/ 468 h 551"/>
                <a:gd name="T78" fmla="*/ 87 w 3216"/>
                <a:gd name="T79" fmla="*/ 437 h 551"/>
                <a:gd name="T80" fmla="*/ 31 w 3216"/>
                <a:gd name="T81" fmla="*/ 409 h 551"/>
                <a:gd name="T82" fmla="*/ 4 w 3216"/>
                <a:gd name="T83" fmla="*/ 380 h 551"/>
                <a:gd name="T84" fmla="*/ 2 w 3216"/>
                <a:gd name="T85" fmla="*/ 361 h 551"/>
                <a:gd name="T86" fmla="*/ 23 w 3216"/>
                <a:gd name="T87" fmla="*/ 349 h 551"/>
                <a:gd name="T88" fmla="*/ 66 w 3216"/>
                <a:gd name="T89" fmla="*/ 338 h 551"/>
                <a:gd name="T90" fmla="*/ 127 w 3216"/>
                <a:gd name="T91" fmla="*/ 324 h 551"/>
                <a:gd name="T92" fmla="*/ 476 w 3216"/>
                <a:gd name="T93" fmla="*/ 284 h 551"/>
                <a:gd name="T94" fmla="*/ 1054 w 3216"/>
                <a:gd name="T95" fmla="*/ 215 h 551"/>
                <a:gd name="T96" fmla="*/ 1576 w 3216"/>
                <a:gd name="T97" fmla="*/ 150 h 551"/>
                <a:gd name="T98" fmla="*/ 2037 w 3216"/>
                <a:gd name="T99" fmla="*/ 84 h 551"/>
                <a:gd name="T100" fmla="*/ 2315 w 3216"/>
                <a:gd name="T101" fmla="*/ 42 h 551"/>
                <a:gd name="T102" fmla="*/ 2432 w 3216"/>
                <a:gd name="T103" fmla="*/ 21 h 551"/>
                <a:gd name="T104" fmla="*/ 2523 w 3216"/>
                <a:gd name="T105" fmla="*/ 7 h 551"/>
                <a:gd name="T106" fmla="*/ 2590 w 3216"/>
                <a:gd name="T107" fmla="*/ 0 h 5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6"/>
                <a:gd name="T163" fmla="*/ 0 h 551"/>
                <a:gd name="T164" fmla="*/ 3216 w 3216"/>
                <a:gd name="T165" fmla="*/ 551 h 5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6" h="551">
                  <a:moveTo>
                    <a:pt x="2613" y="0"/>
                  </a:moveTo>
                  <a:lnTo>
                    <a:pt x="2619" y="0"/>
                  </a:lnTo>
                  <a:lnTo>
                    <a:pt x="2626" y="0"/>
                  </a:lnTo>
                  <a:lnTo>
                    <a:pt x="2636" y="2"/>
                  </a:lnTo>
                  <a:lnTo>
                    <a:pt x="2647" y="2"/>
                  </a:lnTo>
                  <a:lnTo>
                    <a:pt x="2659" y="4"/>
                  </a:lnTo>
                  <a:lnTo>
                    <a:pt x="2674" y="7"/>
                  </a:lnTo>
                  <a:lnTo>
                    <a:pt x="2690" y="9"/>
                  </a:lnTo>
                  <a:lnTo>
                    <a:pt x="2707" y="13"/>
                  </a:lnTo>
                  <a:lnTo>
                    <a:pt x="2726" y="17"/>
                  </a:lnTo>
                  <a:lnTo>
                    <a:pt x="2747" y="21"/>
                  </a:lnTo>
                  <a:lnTo>
                    <a:pt x="2770" y="27"/>
                  </a:lnTo>
                  <a:lnTo>
                    <a:pt x="2793" y="32"/>
                  </a:lnTo>
                  <a:lnTo>
                    <a:pt x="2818" y="38"/>
                  </a:lnTo>
                  <a:lnTo>
                    <a:pt x="2847" y="46"/>
                  </a:lnTo>
                  <a:lnTo>
                    <a:pt x="2874" y="52"/>
                  </a:lnTo>
                  <a:lnTo>
                    <a:pt x="2905" y="61"/>
                  </a:lnTo>
                  <a:lnTo>
                    <a:pt x="2924" y="69"/>
                  </a:lnTo>
                  <a:lnTo>
                    <a:pt x="2943" y="77"/>
                  </a:lnTo>
                  <a:lnTo>
                    <a:pt x="2960" y="84"/>
                  </a:lnTo>
                  <a:lnTo>
                    <a:pt x="2978" y="92"/>
                  </a:lnTo>
                  <a:lnTo>
                    <a:pt x="2995" y="100"/>
                  </a:lnTo>
                  <a:lnTo>
                    <a:pt x="3010" y="107"/>
                  </a:lnTo>
                  <a:lnTo>
                    <a:pt x="3028" y="115"/>
                  </a:lnTo>
                  <a:lnTo>
                    <a:pt x="3041" y="123"/>
                  </a:lnTo>
                  <a:lnTo>
                    <a:pt x="3056" y="128"/>
                  </a:lnTo>
                  <a:lnTo>
                    <a:pt x="3070" y="136"/>
                  </a:lnTo>
                  <a:lnTo>
                    <a:pt x="3083" y="142"/>
                  </a:lnTo>
                  <a:lnTo>
                    <a:pt x="3095" y="150"/>
                  </a:lnTo>
                  <a:lnTo>
                    <a:pt x="3106" y="155"/>
                  </a:lnTo>
                  <a:lnTo>
                    <a:pt x="3118" y="163"/>
                  </a:lnTo>
                  <a:lnTo>
                    <a:pt x="3129" y="169"/>
                  </a:lnTo>
                  <a:lnTo>
                    <a:pt x="3139" y="175"/>
                  </a:lnTo>
                  <a:lnTo>
                    <a:pt x="3148" y="180"/>
                  </a:lnTo>
                  <a:lnTo>
                    <a:pt x="3156" y="188"/>
                  </a:lnTo>
                  <a:lnTo>
                    <a:pt x="3164" y="194"/>
                  </a:lnTo>
                  <a:lnTo>
                    <a:pt x="3172" y="199"/>
                  </a:lnTo>
                  <a:lnTo>
                    <a:pt x="3179" y="203"/>
                  </a:lnTo>
                  <a:lnTo>
                    <a:pt x="3185" y="209"/>
                  </a:lnTo>
                  <a:lnTo>
                    <a:pt x="3191" y="215"/>
                  </a:lnTo>
                  <a:lnTo>
                    <a:pt x="3196" y="221"/>
                  </a:lnTo>
                  <a:lnTo>
                    <a:pt x="3200" y="224"/>
                  </a:lnTo>
                  <a:lnTo>
                    <a:pt x="3204" y="230"/>
                  </a:lnTo>
                  <a:lnTo>
                    <a:pt x="3208" y="234"/>
                  </a:lnTo>
                  <a:lnTo>
                    <a:pt x="3210" y="240"/>
                  </a:lnTo>
                  <a:lnTo>
                    <a:pt x="3212" y="244"/>
                  </a:lnTo>
                  <a:lnTo>
                    <a:pt x="3214" y="247"/>
                  </a:lnTo>
                  <a:lnTo>
                    <a:pt x="3216" y="253"/>
                  </a:lnTo>
                  <a:lnTo>
                    <a:pt x="3216" y="257"/>
                  </a:lnTo>
                  <a:lnTo>
                    <a:pt x="3214" y="261"/>
                  </a:lnTo>
                  <a:lnTo>
                    <a:pt x="3212" y="265"/>
                  </a:lnTo>
                  <a:lnTo>
                    <a:pt x="3210" y="269"/>
                  </a:lnTo>
                  <a:lnTo>
                    <a:pt x="3208" y="272"/>
                  </a:lnTo>
                  <a:lnTo>
                    <a:pt x="3204" y="276"/>
                  </a:lnTo>
                  <a:lnTo>
                    <a:pt x="3200" y="278"/>
                  </a:lnTo>
                  <a:lnTo>
                    <a:pt x="3196" y="282"/>
                  </a:lnTo>
                  <a:lnTo>
                    <a:pt x="3191" y="286"/>
                  </a:lnTo>
                  <a:lnTo>
                    <a:pt x="3187" y="288"/>
                  </a:lnTo>
                  <a:lnTo>
                    <a:pt x="3181" y="292"/>
                  </a:lnTo>
                  <a:lnTo>
                    <a:pt x="3173" y="294"/>
                  </a:lnTo>
                  <a:lnTo>
                    <a:pt x="3168" y="297"/>
                  </a:lnTo>
                  <a:lnTo>
                    <a:pt x="3160" y="299"/>
                  </a:lnTo>
                  <a:lnTo>
                    <a:pt x="3152" y="303"/>
                  </a:lnTo>
                  <a:lnTo>
                    <a:pt x="3143" y="305"/>
                  </a:lnTo>
                  <a:lnTo>
                    <a:pt x="3135" y="307"/>
                  </a:lnTo>
                  <a:lnTo>
                    <a:pt x="3125" y="309"/>
                  </a:lnTo>
                  <a:lnTo>
                    <a:pt x="3114" y="311"/>
                  </a:lnTo>
                  <a:lnTo>
                    <a:pt x="3104" y="313"/>
                  </a:lnTo>
                  <a:lnTo>
                    <a:pt x="3093" y="315"/>
                  </a:lnTo>
                  <a:lnTo>
                    <a:pt x="3081" y="317"/>
                  </a:lnTo>
                  <a:lnTo>
                    <a:pt x="3070" y="318"/>
                  </a:lnTo>
                  <a:lnTo>
                    <a:pt x="3058" y="320"/>
                  </a:lnTo>
                  <a:lnTo>
                    <a:pt x="3045" y="322"/>
                  </a:lnTo>
                  <a:lnTo>
                    <a:pt x="3031" y="324"/>
                  </a:lnTo>
                  <a:lnTo>
                    <a:pt x="3016" y="324"/>
                  </a:lnTo>
                  <a:lnTo>
                    <a:pt x="3003" y="326"/>
                  </a:lnTo>
                  <a:lnTo>
                    <a:pt x="2987" y="326"/>
                  </a:lnTo>
                  <a:lnTo>
                    <a:pt x="2972" y="328"/>
                  </a:lnTo>
                  <a:lnTo>
                    <a:pt x="2957" y="328"/>
                  </a:lnTo>
                  <a:lnTo>
                    <a:pt x="2939" y="330"/>
                  </a:lnTo>
                  <a:lnTo>
                    <a:pt x="2924" y="330"/>
                  </a:lnTo>
                  <a:lnTo>
                    <a:pt x="2859" y="332"/>
                  </a:lnTo>
                  <a:lnTo>
                    <a:pt x="2793" y="334"/>
                  </a:lnTo>
                  <a:lnTo>
                    <a:pt x="2728" y="336"/>
                  </a:lnTo>
                  <a:lnTo>
                    <a:pt x="2659" y="338"/>
                  </a:lnTo>
                  <a:lnTo>
                    <a:pt x="2590" y="342"/>
                  </a:lnTo>
                  <a:lnTo>
                    <a:pt x="2519" y="345"/>
                  </a:lnTo>
                  <a:lnTo>
                    <a:pt x="2448" y="349"/>
                  </a:lnTo>
                  <a:lnTo>
                    <a:pt x="2375" y="353"/>
                  </a:lnTo>
                  <a:lnTo>
                    <a:pt x="2300" y="357"/>
                  </a:lnTo>
                  <a:lnTo>
                    <a:pt x="2225" y="363"/>
                  </a:lnTo>
                  <a:lnTo>
                    <a:pt x="2148" y="368"/>
                  </a:lnTo>
                  <a:lnTo>
                    <a:pt x="2070" y="374"/>
                  </a:lnTo>
                  <a:lnTo>
                    <a:pt x="1991" y="382"/>
                  </a:lnTo>
                  <a:lnTo>
                    <a:pt x="1910" y="388"/>
                  </a:lnTo>
                  <a:lnTo>
                    <a:pt x="1828" y="395"/>
                  </a:lnTo>
                  <a:lnTo>
                    <a:pt x="1745" y="403"/>
                  </a:lnTo>
                  <a:lnTo>
                    <a:pt x="1722" y="405"/>
                  </a:lnTo>
                  <a:lnTo>
                    <a:pt x="1697" y="407"/>
                  </a:lnTo>
                  <a:lnTo>
                    <a:pt x="1672" y="409"/>
                  </a:lnTo>
                  <a:lnTo>
                    <a:pt x="1647" y="413"/>
                  </a:lnTo>
                  <a:lnTo>
                    <a:pt x="1622" y="414"/>
                  </a:lnTo>
                  <a:lnTo>
                    <a:pt x="1597" y="416"/>
                  </a:lnTo>
                  <a:lnTo>
                    <a:pt x="1571" y="420"/>
                  </a:lnTo>
                  <a:lnTo>
                    <a:pt x="1544" y="422"/>
                  </a:lnTo>
                  <a:lnTo>
                    <a:pt x="1515" y="426"/>
                  </a:lnTo>
                  <a:lnTo>
                    <a:pt x="1488" y="428"/>
                  </a:lnTo>
                  <a:lnTo>
                    <a:pt x="1459" y="432"/>
                  </a:lnTo>
                  <a:lnTo>
                    <a:pt x="1430" y="436"/>
                  </a:lnTo>
                  <a:lnTo>
                    <a:pt x="1400" y="437"/>
                  </a:lnTo>
                  <a:lnTo>
                    <a:pt x="1371" y="441"/>
                  </a:lnTo>
                  <a:lnTo>
                    <a:pt x="1340" y="445"/>
                  </a:lnTo>
                  <a:lnTo>
                    <a:pt x="1309" y="449"/>
                  </a:lnTo>
                  <a:lnTo>
                    <a:pt x="1277" y="453"/>
                  </a:lnTo>
                  <a:lnTo>
                    <a:pt x="1244" y="459"/>
                  </a:lnTo>
                  <a:lnTo>
                    <a:pt x="1179" y="466"/>
                  </a:lnTo>
                  <a:lnTo>
                    <a:pt x="1112" y="476"/>
                  </a:lnTo>
                  <a:lnTo>
                    <a:pt x="1043" y="485"/>
                  </a:lnTo>
                  <a:lnTo>
                    <a:pt x="972" y="497"/>
                  </a:lnTo>
                  <a:lnTo>
                    <a:pt x="901" y="509"/>
                  </a:lnTo>
                  <a:lnTo>
                    <a:pt x="826" y="520"/>
                  </a:lnTo>
                  <a:lnTo>
                    <a:pt x="749" y="533"/>
                  </a:lnTo>
                  <a:lnTo>
                    <a:pt x="734" y="535"/>
                  </a:lnTo>
                  <a:lnTo>
                    <a:pt x="720" y="537"/>
                  </a:lnTo>
                  <a:lnTo>
                    <a:pt x="707" y="539"/>
                  </a:lnTo>
                  <a:lnTo>
                    <a:pt x="695" y="541"/>
                  </a:lnTo>
                  <a:lnTo>
                    <a:pt x="682" y="543"/>
                  </a:lnTo>
                  <a:lnTo>
                    <a:pt x="672" y="543"/>
                  </a:lnTo>
                  <a:lnTo>
                    <a:pt x="663" y="545"/>
                  </a:lnTo>
                  <a:lnTo>
                    <a:pt x="653" y="547"/>
                  </a:lnTo>
                  <a:lnTo>
                    <a:pt x="643" y="547"/>
                  </a:lnTo>
                  <a:lnTo>
                    <a:pt x="636" y="549"/>
                  </a:lnTo>
                  <a:lnTo>
                    <a:pt x="628" y="549"/>
                  </a:lnTo>
                  <a:lnTo>
                    <a:pt x="622" y="549"/>
                  </a:lnTo>
                  <a:lnTo>
                    <a:pt x="616" y="551"/>
                  </a:lnTo>
                  <a:lnTo>
                    <a:pt x="611" y="551"/>
                  </a:lnTo>
                  <a:lnTo>
                    <a:pt x="607" y="551"/>
                  </a:lnTo>
                  <a:lnTo>
                    <a:pt x="603" y="551"/>
                  </a:lnTo>
                  <a:lnTo>
                    <a:pt x="580" y="551"/>
                  </a:lnTo>
                  <a:lnTo>
                    <a:pt x="555" y="549"/>
                  </a:lnTo>
                  <a:lnTo>
                    <a:pt x="532" y="549"/>
                  </a:lnTo>
                  <a:lnTo>
                    <a:pt x="507" y="547"/>
                  </a:lnTo>
                  <a:lnTo>
                    <a:pt x="484" y="543"/>
                  </a:lnTo>
                  <a:lnTo>
                    <a:pt x="459" y="541"/>
                  </a:lnTo>
                  <a:lnTo>
                    <a:pt x="436" y="537"/>
                  </a:lnTo>
                  <a:lnTo>
                    <a:pt x="411" y="533"/>
                  </a:lnTo>
                  <a:lnTo>
                    <a:pt x="388" y="530"/>
                  </a:lnTo>
                  <a:lnTo>
                    <a:pt x="363" y="524"/>
                  </a:lnTo>
                  <a:lnTo>
                    <a:pt x="340" y="518"/>
                  </a:lnTo>
                  <a:lnTo>
                    <a:pt x="315" y="512"/>
                  </a:lnTo>
                  <a:lnTo>
                    <a:pt x="292" y="507"/>
                  </a:lnTo>
                  <a:lnTo>
                    <a:pt x="267" y="499"/>
                  </a:lnTo>
                  <a:lnTo>
                    <a:pt x="244" y="491"/>
                  </a:lnTo>
                  <a:lnTo>
                    <a:pt x="219" y="484"/>
                  </a:lnTo>
                  <a:lnTo>
                    <a:pt x="192" y="476"/>
                  </a:lnTo>
                  <a:lnTo>
                    <a:pt x="169" y="468"/>
                  </a:lnTo>
                  <a:lnTo>
                    <a:pt x="146" y="459"/>
                  </a:lnTo>
                  <a:lnTo>
                    <a:pt x="123" y="453"/>
                  </a:lnTo>
                  <a:lnTo>
                    <a:pt x="104" y="445"/>
                  </a:lnTo>
                  <a:lnTo>
                    <a:pt x="87" y="437"/>
                  </a:lnTo>
                  <a:lnTo>
                    <a:pt x="69" y="430"/>
                  </a:lnTo>
                  <a:lnTo>
                    <a:pt x="56" y="422"/>
                  </a:lnTo>
                  <a:lnTo>
                    <a:pt x="43" y="416"/>
                  </a:lnTo>
                  <a:lnTo>
                    <a:pt x="31" y="409"/>
                  </a:lnTo>
                  <a:lnTo>
                    <a:pt x="21" y="401"/>
                  </a:lnTo>
                  <a:lnTo>
                    <a:pt x="14" y="395"/>
                  </a:lnTo>
                  <a:lnTo>
                    <a:pt x="8" y="388"/>
                  </a:lnTo>
                  <a:lnTo>
                    <a:pt x="4" y="380"/>
                  </a:lnTo>
                  <a:lnTo>
                    <a:pt x="0" y="374"/>
                  </a:lnTo>
                  <a:lnTo>
                    <a:pt x="0" y="366"/>
                  </a:lnTo>
                  <a:lnTo>
                    <a:pt x="0" y="365"/>
                  </a:lnTo>
                  <a:lnTo>
                    <a:pt x="2" y="361"/>
                  </a:lnTo>
                  <a:lnTo>
                    <a:pt x="6" y="357"/>
                  </a:lnTo>
                  <a:lnTo>
                    <a:pt x="10" y="355"/>
                  </a:lnTo>
                  <a:lnTo>
                    <a:pt x="16" y="351"/>
                  </a:lnTo>
                  <a:lnTo>
                    <a:pt x="23" y="349"/>
                  </a:lnTo>
                  <a:lnTo>
                    <a:pt x="31" y="345"/>
                  </a:lnTo>
                  <a:lnTo>
                    <a:pt x="41" y="343"/>
                  </a:lnTo>
                  <a:lnTo>
                    <a:pt x="52" y="340"/>
                  </a:lnTo>
                  <a:lnTo>
                    <a:pt x="66" y="338"/>
                  </a:lnTo>
                  <a:lnTo>
                    <a:pt x="79" y="334"/>
                  </a:lnTo>
                  <a:lnTo>
                    <a:pt x="92" y="332"/>
                  </a:lnTo>
                  <a:lnTo>
                    <a:pt x="110" y="328"/>
                  </a:lnTo>
                  <a:lnTo>
                    <a:pt x="127" y="324"/>
                  </a:lnTo>
                  <a:lnTo>
                    <a:pt x="144" y="322"/>
                  </a:lnTo>
                  <a:lnTo>
                    <a:pt x="165" y="318"/>
                  </a:lnTo>
                  <a:lnTo>
                    <a:pt x="323" y="301"/>
                  </a:lnTo>
                  <a:lnTo>
                    <a:pt x="476" y="284"/>
                  </a:lnTo>
                  <a:lnTo>
                    <a:pt x="626" y="267"/>
                  </a:lnTo>
                  <a:lnTo>
                    <a:pt x="772" y="249"/>
                  </a:lnTo>
                  <a:lnTo>
                    <a:pt x="916" y="232"/>
                  </a:lnTo>
                  <a:lnTo>
                    <a:pt x="1054" y="215"/>
                  </a:lnTo>
                  <a:lnTo>
                    <a:pt x="1190" y="198"/>
                  </a:lnTo>
                  <a:lnTo>
                    <a:pt x="1323" y="182"/>
                  </a:lnTo>
                  <a:lnTo>
                    <a:pt x="1452" y="165"/>
                  </a:lnTo>
                  <a:lnTo>
                    <a:pt x="1576" y="150"/>
                  </a:lnTo>
                  <a:lnTo>
                    <a:pt x="1697" y="132"/>
                  </a:lnTo>
                  <a:lnTo>
                    <a:pt x="1814" y="117"/>
                  </a:lnTo>
                  <a:lnTo>
                    <a:pt x="1928" y="102"/>
                  </a:lnTo>
                  <a:lnTo>
                    <a:pt x="2037" y="84"/>
                  </a:lnTo>
                  <a:lnTo>
                    <a:pt x="2145" y="69"/>
                  </a:lnTo>
                  <a:lnTo>
                    <a:pt x="2248" y="54"/>
                  </a:lnTo>
                  <a:lnTo>
                    <a:pt x="2283" y="48"/>
                  </a:lnTo>
                  <a:lnTo>
                    <a:pt x="2315" y="42"/>
                  </a:lnTo>
                  <a:lnTo>
                    <a:pt x="2348" y="34"/>
                  </a:lnTo>
                  <a:lnTo>
                    <a:pt x="2377" y="31"/>
                  </a:lnTo>
                  <a:lnTo>
                    <a:pt x="2406" y="25"/>
                  </a:lnTo>
                  <a:lnTo>
                    <a:pt x="2432" y="21"/>
                  </a:lnTo>
                  <a:lnTo>
                    <a:pt x="2457" y="17"/>
                  </a:lnTo>
                  <a:lnTo>
                    <a:pt x="2480" y="13"/>
                  </a:lnTo>
                  <a:lnTo>
                    <a:pt x="2503" y="9"/>
                  </a:lnTo>
                  <a:lnTo>
                    <a:pt x="2523" y="7"/>
                  </a:lnTo>
                  <a:lnTo>
                    <a:pt x="2542" y="4"/>
                  </a:lnTo>
                  <a:lnTo>
                    <a:pt x="2559" y="2"/>
                  </a:lnTo>
                  <a:lnTo>
                    <a:pt x="2575" y="2"/>
                  </a:lnTo>
                  <a:lnTo>
                    <a:pt x="2590" y="0"/>
                  </a:lnTo>
                  <a:lnTo>
                    <a:pt x="2601" y="0"/>
                  </a:lnTo>
                  <a:lnTo>
                    <a:pt x="261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" name="Freeform 28"/>
          <p:cNvSpPr>
            <a:spLocks/>
          </p:cNvSpPr>
          <p:nvPr/>
        </p:nvSpPr>
        <p:spPr bwMode="auto">
          <a:xfrm>
            <a:off x="3075031" y="1955974"/>
            <a:ext cx="1239794" cy="971031"/>
          </a:xfrm>
          <a:custGeom>
            <a:avLst/>
            <a:gdLst>
              <a:gd name="T0" fmla="*/ 3050 w 3480"/>
              <a:gd name="T1" fmla="*/ 10 h 2586"/>
              <a:gd name="T2" fmla="*/ 3177 w 3480"/>
              <a:gd name="T3" fmla="*/ 50 h 2586"/>
              <a:gd name="T4" fmla="*/ 3319 w 3480"/>
              <a:gd name="T5" fmla="*/ 123 h 2586"/>
              <a:gd name="T6" fmla="*/ 3421 w 3480"/>
              <a:gd name="T7" fmla="*/ 190 h 2586"/>
              <a:gd name="T8" fmla="*/ 3472 w 3480"/>
              <a:gd name="T9" fmla="*/ 244 h 2586"/>
              <a:gd name="T10" fmla="*/ 3476 w 3480"/>
              <a:gd name="T11" fmla="*/ 300 h 2586"/>
              <a:gd name="T12" fmla="*/ 3455 w 3480"/>
              <a:gd name="T13" fmla="*/ 355 h 2586"/>
              <a:gd name="T14" fmla="*/ 3417 w 3480"/>
              <a:gd name="T15" fmla="*/ 411 h 2586"/>
              <a:gd name="T16" fmla="*/ 3378 w 3480"/>
              <a:gd name="T17" fmla="*/ 469 h 2586"/>
              <a:gd name="T18" fmla="*/ 3350 w 3480"/>
              <a:gd name="T19" fmla="*/ 551 h 2586"/>
              <a:gd name="T20" fmla="*/ 3326 w 3480"/>
              <a:gd name="T21" fmla="*/ 663 h 2586"/>
              <a:gd name="T22" fmla="*/ 3309 w 3480"/>
              <a:gd name="T23" fmla="*/ 799 h 2586"/>
              <a:gd name="T24" fmla="*/ 3300 w 3480"/>
              <a:gd name="T25" fmla="*/ 962 h 2586"/>
              <a:gd name="T26" fmla="*/ 3275 w 3480"/>
              <a:gd name="T27" fmla="*/ 1229 h 2586"/>
              <a:gd name="T28" fmla="*/ 3246 w 3480"/>
              <a:gd name="T29" fmla="*/ 1484 h 2586"/>
              <a:gd name="T30" fmla="*/ 3223 w 3480"/>
              <a:gd name="T31" fmla="*/ 1676 h 2586"/>
              <a:gd name="T32" fmla="*/ 3207 w 3480"/>
              <a:gd name="T33" fmla="*/ 1809 h 2586"/>
              <a:gd name="T34" fmla="*/ 3198 w 3480"/>
              <a:gd name="T35" fmla="*/ 1880 h 2586"/>
              <a:gd name="T36" fmla="*/ 3192 w 3480"/>
              <a:gd name="T37" fmla="*/ 1978 h 2586"/>
              <a:gd name="T38" fmla="*/ 3156 w 3480"/>
              <a:gd name="T39" fmla="*/ 2196 h 2586"/>
              <a:gd name="T40" fmla="*/ 3094 w 3480"/>
              <a:gd name="T41" fmla="*/ 2365 h 2586"/>
              <a:gd name="T42" fmla="*/ 3015 w 3480"/>
              <a:gd name="T43" fmla="*/ 2486 h 2586"/>
              <a:gd name="T44" fmla="*/ 2944 w 3480"/>
              <a:gd name="T45" fmla="*/ 2561 h 2586"/>
              <a:gd name="T46" fmla="*/ 2887 w 3480"/>
              <a:gd name="T47" fmla="*/ 2586 h 2586"/>
              <a:gd name="T48" fmla="*/ 2824 w 3480"/>
              <a:gd name="T49" fmla="*/ 2569 h 2586"/>
              <a:gd name="T50" fmla="*/ 2741 w 3480"/>
              <a:gd name="T51" fmla="*/ 2513 h 2586"/>
              <a:gd name="T52" fmla="*/ 2651 w 3480"/>
              <a:gd name="T53" fmla="*/ 2406 h 2586"/>
              <a:gd name="T54" fmla="*/ 2595 w 3480"/>
              <a:gd name="T55" fmla="*/ 2277 h 2586"/>
              <a:gd name="T56" fmla="*/ 2568 w 3480"/>
              <a:gd name="T57" fmla="*/ 2169 h 2586"/>
              <a:gd name="T58" fmla="*/ 2572 w 3480"/>
              <a:gd name="T59" fmla="*/ 2054 h 2586"/>
              <a:gd name="T60" fmla="*/ 2599 w 3480"/>
              <a:gd name="T61" fmla="*/ 1876 h 2586"/>
              <a:gd name="T62" fmla="*/ 2632 w 3480"/>
              <a:gd name="T63" fmla="*/ 1657 h 2586"/>
              <a:gd name="T64" fmla="*/ 2662 w 3480"/>
              <a:gd name="T65" fmla="*/ 1390 h 2586"/>
              <a:gd name="T66" fmla="*/ 2699 w 3480"/>
              <a:gd name="T67" fmla="*/ 820 h 2586"/>
              <a:gd name="T68" fmla="*/ 2699 w 3480"/>
              <a:gd name="T69" fmla="*/ 471 h 2586"/>
              <a:gd name="T70" fmla="*/ 2670 w 3480"/>
              <a:gd name="T71" fmla="*/ 411 h 2586"/>
              <a:gd name="T72" fmla="*/ 2614 w 3480"/>
              <a:gd name="T73" fmla="*/ 386 h 2586"/>
              <a:gd name="T74" fmla="*/ 2436 w 3480"/>
              <a:gd name="T75" fmla="*/ 388 h 2586"/>
              <a:gd name="T76" fmla="*/ 2186 w 3480"/>
              <a:gd name="T77" fmla="*/ 400 h 2586"/>
              <a:gd name="T78" fmla="*/ 1885 w 3480"/>
              <a:gd name="T79" fmla="*/ 421 h 2586"/>
              <a:gd name="T80" fmla="*/ 1532 w 3480"/>
              <a:gd name="T81" fmla="*/ 450 h 2586"/>
              <a:gd name="T82" fmla="*/ 1127 w 3480"/>
              <a:gd name="T83" fmla="*/ 486 h 2586"/>
              <a:gd name="T84" fmla="*/ 818 w 3480"/>
              <a:gd name="T85" fmla="*/ 517 h 2586"/>
              <a:gd name="T86" fmla="*/ 664 w 3480"/>
              <a:gd name="T87" fmla="*/ 530 h 2586"/>
              <a:gd name="T88" fmla="*/ 539 w 3480"/>
              <a:gd name="T89" fmla="*/ 540 h 2586"/>
              <a:gd name="T90" fmla="*/ 439 w 3480"/>
              <a:gd name="T91" fmla="*/ 547 h 2586"/>
              <a:gd name="T92" fmla="*/ 368 w 3480"/>
              <a:gd name="T93" fmla="*/ 551 h 2586"/>
              <a:gd name="T94" fmla="*/ 297 w 3480"/>
              <a:gd name="T95" fmla="*/ 551 h 2586"/>
              <a:gd name="T96" fmla="*/ 125 w 3480"/>
              <a:gd name="T97" fmla="*/ 509 h 2586"/>
              <a:gd name="T98" fmla="*/ 50 w 3480"/>
              <a:gd name="T99" fmla="*/ 471 h 2586"/>
              <a:gd name="T100" fmla="*/ 11 w 3480"/>
              <a:gd name="T101" fmla="*/ 436 h 2586"/>
              <a:gd name="T102" fmla="*/ 0 w 3480"/>
              <a:gd name="T103" fmla="*/ 402 h 2586"/>
              <a:gd name="T104" fmla="*/ 11 w 3480"/>
              <a:gd name="T105" fmla="*/ 386 h 2586"/>
              <a:gd name="T106" fmla="*/ 42 w 3480"/>
              <a:gd name="T107" fmla="*/ 373 h 2586"/>
              <a:gd name="T108" fmla="*/ 88 w 3480"/>
              <a:gd name="T109" fmla="*/ 359 h 2586"/>
              <a:gd name="T110" fmla="*/ 155 w 3480"/>
              <a:gd name="T111" fmla="*/ 350 h 2586"/>
              <a:gd name="T112" fmla="*/ 240 w 3480"/>
              <a:gd name="T113" fmla="*/ 338 h 2586"/>
              <a:gd name="T114" fmla="*/ 1088 w 3480"/>
              <a:gd name="T115" fmla="*/ 258 h 2586"/>
              <a:gd name="T116" fmla="*/ 1958 w 3480"/>
              <a:gd name="T117" fmla="*/ 154 h 2586"/>
              <a:gd name="T118" fmla="*/ 2599 w 3480"/>
              <a:gd name="T119" fmla="*/ 48 h 2586"/>
              <a:gd name="T120" fmla="*/ 2772 w 3480"/>
              <a:gd name="T121" fmla="*/ 16 h 2586"/>
              <a:gd name="T122" fmla="*/ 2908 w 3480"/>
              <a:gd name="T123" fmla="*/ 2 h 258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480"/>
              <a:gd name="T187" fmla="*/ 0 h 2586"/>
              <a:gd name="T188" fmla="*/ 3480 w 3480"/>
              <a:gd name="T189" fmla="*/ 2586 h 258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480" h="2586">
                <a:moveTo>
                  <a:pt x="2960" y="0"/>
                </a:moveTo>
                <a:lnTo>
                  <a:pt x="2977" y="0"/>
                </a:lnTo>
                <a:lnTo>
                  <a:pt x="2994" y="0"/>
                </a:lnTo>
                <a:lnTo>
                  <a:pt x="3012" y="2"/>
                </a:lnTo>
                <a:lnTo>
                  <a:pt x="3031" y="6"/>
                </a:lnTo>
                <a:lnTo>
                  <a:pt x="3050" y="10"/>
                </a:lnTo>
                <a:lnTo>
                  <a:pt x="3069" y="14"/>
                </a:lnTo>
                <a:lnTo>
                  <a:pt x="3090" y="20"/>
                </a:lnTo>
                <a:lnTo>
                  <a:pt x="3111" y="27"/>
                </a:lnTo>
                <a:lnTo>
                  <a:pt x="3133" y="33"/>
                </a:lnTo>
                <a:lnTo>
                  <a:pt x="3154" y="43"/>
                </a:lnTo>
                <a:lnTo>
                  <a:pt x="3177" y="50"/>
                </a:lnTo>
                <a:lnTo>
                  <a:pt x="3200" y="62"/>
                </a:lnTo>
                <a:lnTo>
                  <a:pt x="3223" y="71"/>
                </a:lnTo>
                <a:lnTo>
                  <a:pt x="3248" y="83"/>
                </a:lnTo>
                <a:lnTo>
                  <a:pt x="3271" y="96"/>
                </a:lnTo>
                <a:lnTo>
                  <a:pt x="3298" y="110"/>
                </a:lnTo>
                <a:lnTo>
                  <a:pt x="3319" y="123"/>
                </a:lnTo>
                <a:lnTo>
                  <a:pt x="3338" y="135"/>
                </a:lnTo>
                <a:lnTo>
                  <a:pt x="3357" y="146"/>
                </a:lnTo>
                <a:lnTo>
                  <a:pt x="3374" y="158"/>
                </a:lnTo>
                <a:lnTo>
                  <a:pt x="3392" y="169"/>
                </a:lnTo>
                <a:lnTo>
                  <a:pt x="3407" y="181"/>
                </a:lnTo>
                <a:lnTo>
                  <a:pt x="3421" y="190"/>
                </a:lnTo>
                <a:lnTo>
                  <a:pt x="3432" y="200"/>
                </a:lnTo>
                <a:lnTo>
                  <a:pt x="3444" y="210"/>
                </a:lnTo>
                <a:lnTo>
                  <a:pt x="3453" y="219"/>
                </a:lnTo>
                <a:lnTo>
                  <a:pt x="3461" y="227"/>
                </a:lnTo>
                <a:lnTo>
                  <a:pt x="3469" y="236"/>
                </a:lnTo>
                <a:lnTo>
                  <a:pt x="3472" y="244"/>
                </a:lnTo>
                <a:lnTo>
                  <a:pt x="3476" y="250"/>
                </a:lnTo>
                <a:lnTo>
                  <a:pt x="3478" y="258"/>
                </a:lnTo>
                <a:lnTo>
                  <a:pt x="3480" y="263"/>
                </a:lnTo>
                <a:lnTo>
                  <a:pt x="3478" y="281"/>
                </a:lnTo>
                <a:lnTo>
                  <a:pt x="3478" y="290"/>
                </a:lnTo>
                <a:lnTo>
                  <a:pt x="3476" y="300"/>
                </a:lnTo>
                <a:lnTo>
                  <a:pt x="3474" y="309"/>
                </a:lnTo>
                <a:lnTo>
                  <a:pt x="3470" y="319"/>
                </a:lnTo>
                <a:lnTo>
                  <a:pt x="3469" y="327"/>
                </a:lnTo>
                <a:lnTo>
                  <a:pt x="3465" y="336"/>
                </a:lnTo>
                <a:lnTo>
                  <a:pt x="3461" y="346"/>
                </a:lnTo>
                <a:lnTo>
                  <a:pt x="3455" y="355"/>
                </a:lnTo>
                <a:lnTo>
                  <a:pt x="3451" y="363"/>
                </a:lnTo>
                <a:lnTo>
                  <a:pt x="3445" y="373"/>
                </a:lnTo>
                <a:lnTo>
                  <a:pt x="3438" y="382"/>
                </a:lnTo>
                <a:lnTo>
                  <a:pt x="3432" y="392"/>
                </a:lnTo>
                <a:lnTo>
                  <a:pt x="3424" y="402"/>
                </a:lnTo>
                <a:lnTo>
                  <a:pt x="3417" y="411"/>
                </a:lnTo>
                <a:lnTo>
                  <a:pt x="3409" y="419"/>
                </a:lnTo>
                <a:lnTo>
                  <a:pt x="3403" y="426"/>
                </a:lnTo>
                <a:lnTo>
                  <a:pt x="3396" y="436"/>
                </a:lnTo>
                <a:lnTo>
                  <a:pt x="3390" y="446"/>
                </a:lnTo>
                <a:lnTo>
                  <a:pt x="3384" y="457"/>
                </a:lnTo>
                <a:lnTo>
                  <a:pt x="3378" y="469"/>
                </a:lnTo>
                <a:lnTo>
                  <a:pt x="3373" y="480"/>
                </a:lnTo>
                <a:lnTo>
                  <a:pt x="3369" y="494"/>
                </a:lnTo>
                <a:lnTo>
                  <a:pt x="3363" y="507"/>
                </a:lnTo>
                <a:lnTo>
                  <a:pt x="3357" y="521"/>
                </a:lnTo>
                <a:lnTo>
                  <a:pt x="3353" y="536"/>
                </a:lnTo>
                <a:lnTo>
                  <a:pt x="3350" y="551"/>
                </a:lnTo>
                <a:lnTo>
                  <a:pt x="3344" y="569"/>
                </a:lnTo>
                <a:lnTo>
                  <a:pt x="3340" y="586"/>
                </a:lnTo>
                <a:lnTo>
                  <a:pt x="3336" y="603"/>
                </a:lnTo>
                <a:lnTo>
                  <a:pt x="3332" y="622"/>
                </a:lnTo>
                <a:lnTo>
                  <a:pt x="3328" y="641"/>
                </a:lnTo>
                <a:lnTo>
                  <a:pt x="3326" y="663"/>
                </a:lnTo>
                <a:lnTo>
                  <a:pt x="3323" y="684"/>
                </a:lnTo>
                <a:lnTo>
                  <a:pt x="3319" y="705"/>
                </a:lnTo>
                <a:lnTo>
                  <a:pt x="3317" y="728"/>
                </a:lnTo>
                <a:lnTo>
                  <a:pt x="3313" y="751"/>
                </a:lnTo>
                <a:lnTo>
                  <a:pt x="3311" y="774"/>
                </a:lnTo>
                <a:lnTo>
                  <a:pt x="3309" y="799"/>
                </a:lnTo>
                <a:lnTo>
                  <a:pt x="3307" y="824"/>
                </a:lnTo>
                <a:lnTo>
                  <a:pt x="3305" y="851"/>
                </a:lnTo>
                <a:lnTo>
                  <a:pt x="3303" y="878"/>
                </a:lnTo>
                <a:lnTo>
                  <a:pt x="3302" y="904"/>
                </a:lnTo>
                <a:lnTo>
                  <a:pt x="3300" y="933"/>
                </a:lnTo>
                <a:lnTo>
                  <a:pt x="3300" y="962"/>
                </a:lnTo>
                <a:lnTo>
                  <a:pt x="3298" y="993"/>
                </a:lnTo>
                <a:lnTo>
                  <a:pt x="3298" y="1023"/>
                </a:lnTo>
                <a:lnTo>
                  <a:pt x="3292" y="1077"/>
                </a:lnTo>
                <a:lnTo>
                  <a:pt x="3286" y="1129"/>
                </a:lnTo>
                <a:lnTo>
                  <a:pt x="3280" y="1179"/>
                </a:lnTo>
                <a:lnTo>
                  <a:pt x="3275" y="1229"/>
                </a:lnTo>
                <a:lnTo>
                  <a:pt x="3269" y="1275"/>
                </a:lnTo>
                <a:lnTo>
                  <a:pt x="3265" y="1319"/>
                </a:lnTo>
                <a:lnTo>
                  <a:pt x="3259" y="1363"/>
                </a:lnTo>
                <a:lnTo>
                  <a:pt x="3255" y="1405"/>
                </a:lnTo>
                <a:lnTo>
                  <a:pt x="3250" y="1446"/>
                </a:lnTo>
                <a:lnTo>
                  <a:pt x="3246" y="1484"/>
                </a:lnTo>
                <a:lnTo>
                  <a:pt x="3242" y="1521"/>
                </a:lnTo>
                <a:lnTo>
                  <a:pt x="3238" y="1555"/>
                </a:lnTo>
                <a:lnTo>
                  <a:pt x="3234" y="1588"/>
                </a:lnTo>
                <a:lnTo>
                  <a:pt x="3230" y="1619"/>
                </a:lnTo>
                <a:lnTo>
                  <a:pt x="3227" y="1649"/>
                </a:lnTo>
                <a:lnTo>
                  <a:pt x="3223" y="1676"/>
                </a:lnTo>
                <a:lnTo>
                  <a:pt x="3221" y="1703"/>
                </a:lnTo>
                <a:lnTo>
                  <a:pt x="3217" y="1728"/>
                </a:lnTo>
                <a:lnTo>
                  <a:pt x="3215" y="1751"/>
                </a:lnTo>
                <a:lnTo>
                  <a:pt x="3211" y="1772"/>
                </a:lnTo>
                <a:lnTo>
                  <a:pt x="3209" y="1791"/>
                </a:lnTo>
                <a:lnTo>
                  <a:pt x="3207" y="1809"/>
                </a:lnTo>
                <a:lnTo>
                  <a:pt x="3206" y="1826"/>
                </a:lnTo>
                <a:lnTo>
                  <a:pt x="3204" y="1839"/>
                </a:lnTo>
                <a:lnTo>
                  <a:pt x="3202" y="1853"/>
                </a:lnTo>
                <a:lnTo>
                  <a:pt x="3200" y="1864"/>
                </a:lnTo>
                <a:lnTo>
                  <a:pt x="3200" y="1872"/>
                </a:lnTo>
                <a:lnTo>
                  <a:pt x="3198" y="1880"/>
                </a:lnTo>
                <a:lnTo>
                  <a:pt x="3198" y="1885"/>
                </a:lnTo>
                <a:lnTo>
                  <a:pt x="3196" y="1891"/>
                </a:lnTo>
                <a:lnTo>
                  <a:pt x="3196" y="1893"/>
                </a:lnTo>
                <a:lnTo>
                  <a:pt x="3194" y="1937"/>
                </a:lnTo>
                <a:lnTo>
                  <a:pt x="3192" y="1978"/>
                </a:lnTo>
                <a:lnTo>
                  <a:pt x="3188" y="2018"/>
                </a:lnTo>
                <a:lnTo>
                  <a:pt x="3183" y="2056"/>
                </a:lnTo>
                <a:lnTo>
                  <a:pt x="3177" y="2095"/>
                </a:lnTo>
                <a:lnTo>
                  <a:pt x="3171" y="2129"/>
                </a:lnTo>
                <a:lnTo>
                  <a:pt x="3163" y="2164"/>
                </a:lnTo>
                <a:lnTo>
                  <a:pt x="3156" y="2196"/>
                </a:lnTo>
                <a:lnTo>
                  <a:pt x="3148" y="2229"/>
                </a:lnTo>
                <a:lnTo>
                  <a:pt x="3138" y="2258"/>
                </a:lnTo>
                <a:lnTo>
                  <a:pt x="3129" y="2287"/>
                </a:lnTo>
                <a:lnTo>
                  <a:pt x="3117" y="2313"/>
                </a:lnTo>
                <a:lnTo>
                  <a:pt x="3106" y="2340"/>
                </a:lnTo>
                <a:lnTo>
                  <a:pt x="3094" y="2365"/>
                </a:lnTo>
                <a:lnTo>
                  <a:pt x="3083" y="2388"/>
                </a:lnTo>
                <a:lnTo>
                  <a:pt x="3069" y="2409"/>
                </a:lnTo>
                <a:lnTo>
                  <a:pt x="3056" y="2431"/>
                </a:lnTo>
                <a:lnTo>
                  <a:pt x="3042" y="2450"/>
                </a:lnTo>
                <a:lnTo>
                  <a:pt x="3029" y="2469"/>
                </a:lnTo>
                <a:lnTo>
                  <a:pt x="3015" y="2486"/>
                </a:lnTo>
                <a:lnTo>
                  <a:pt x="3004" y="2502"/>
                </a:lnTo>
                <a:lnTo>
                  <a:pt x="2991" y="2517"/>
                </a:lnTo>
                <a:lnTo>
                  <a:pt x="2979" y="2530"/>
                </a:lnTo>
                <a:lnTo>
                  <a:pt x="2968" y="2542"/>
                </a:lnTo>
                <a:lnTo>
                  <a:pt x="2956" y="2551"/>
                </a:lnTo>
                <a:lnTo>
                  <a:pt x="2944" y="2561"/>
                </a:lnTo>
                <a:lnTo>
                  <a:pt x="2935" y="2569"/>
                </a:lnTo>
                <a:lnTo>
                  <a:pt x="2923" y="2576"/>
                </a:lnTo>
                <a:lnTo>
                  <a:pt x="2914" y="2580"/>
                </a:lnTo>
                <a:lnTo>
                  <a:pt x="2904" y="2584"/>
                </a:lnTo>
                <a:lnTo>
                  <a:pt x="2895" y="2586"/>
                </a:lnTo>
                <a:lnTo>
                  <a:pt x="2887" y="2586"/>
                </a:lnTo>
                <a:lnTo>
                  <a:pt x="2877" y="2586"/>
                </a:lnTo>
                <a:lnTo>
                  <a:pt x="2868" y="2584"/>
                </a:lnTo>
                <a:lnTo>
                  <a:pt x="2858" y="2582"/>
                </a:lnTo>
                <a:lnTo>
                  <a:pt x="2847" y="2578"/>
                </a:lnTo>
                <a:lnTo>
                  <a:pt x="2835" y="2575"/>
                </a:lnTo>
                <a:lnTo>
                  <a:pt x="2824" y="2569"/>
                </a:lnTo>
                <a:lnTo>
                  <a:pt x="2810" y="2561"/>
                </a:lnTo>
                <a:lnTo>
                  <a:pt x="2799" y="2553"/>
                </a:lnTo>
                <a:lnTo>
                  <a:pt x="2785" y="2546"/>
                </a:lnTo>
                <a:lnTo>
                  <a:pt x="2770" y="2536"/>
                </a:lnTo>
                <a:lnTo>
                  <a:pt x="2756" y="2525"/>
                </a:lnTo>
                <a:lnTo>
                  <a:pt x="2741" y="2513"/>
                </a:lnTo>
                <a:lnTo>
                  <a:pt x="2726" y="2500"/>
                </a:lnTo>
                <a:lnTo>
                  <a:pt x="2708" y="2484"/>
                </a:lnTo>
                <a:lnTo>
                  <a:pt x="2693" y="2469"/>
                </a:lnTo>
                <a:lnTo>
                  <a:pt x="2676" y="2452"/>
                </a:lnTo>
                <a:lnTo>
                  <a:pt x="2662" y="2429"/>
                </a:lnTo>
                <a:lnTo>
                  <a:pt x="2651" y="2406"/>
                </a:lnTo>
                <a:lnTo>
                  <a:pt x="2639" y="2383"/>
                </a:lnTo>
                <a:lnTo>
                  <a:pt x="2628" y="2360"/>
                </a:lnTo>
                <a:lnTo>
                  <a:pt x="2618" y="2338"/>
                </a:lnTo>
                <a:lnTo>
                  <a:pt x="2610" y="2317"/>
                </a:lnTo>
                <a:lnTo>
                  <a:pt x="2601" y="2296"/>
                </a:lnTo>
                <a:lnTo>
                  <a:pt x="2595" y="2277"/>
                </a:lnTo>
                <a:lnTo>
                  <a:pt x="2587" y="2258"/>
                </a:lnTo>
                <a:lnTo>
                  <a:pt x="2582" y="2239"/>
                </a:lnTo>
                <a:lnTo>
                  <a:pt x="2578" y="2221"/>
                </a:lnTo>
                <a:lnTo>
                  <a:pt x="2574" y="2204"/>
                </a:lnTo>
                <a:lnTo>
                  <a:pt x="2570" y="2187"/>
                </a:lnTo>
                <a:lnTo>
                  <a:pt x="2568" y="2169"/>
                </a:lnTo>
                <a:lnTo>
                  <a:pt x="2566" y="2154"/>
                </a:lnTo>
                <a:lnTo>
                  <a:pt x="2566" y="2139"/>
                </a:lnTo>
                <a:lnTo>
                  <a:pt x="2566" y="2118"/>
                </a:lnTo>
                <a:lnTo>
                  <a:pt x="2568" y="2097"/>
                </a:lnTo>
                <a:lnTo>
                  <a:pt x="2570" y="2075"/>
                </a:lnTo>
                <a:lnTo>
                  <a:pt x="2572" y="2054"/>
                </a:lnTo>
                <a:lnTo>
                  <a:pt x="2578" y="2010"/>
                </a:lnTo>
                <a:lnTo>
                  <a:pt x="2582" y="1989"/>
                </a:lnTo>
                <a:lnTo>
                  <a:pt x="2586" y="1968"/>
                </a:lnTo>
                <a:lnTo>
                  <a:pt x="2589" y="1937"/>
                </a:lnTo>
                <a:lnTo>
                  <a:pt x="2595" y="1906"/>
                </a:lnTo>
                <a:lnTo>
                  <a:pt x="2599" y="1876"/>
                </a:lnTo>
                <a:lnTo>
                  <a:pt x="2605" y="1841"/>
                </a:lnTo>
                <a:lnTo>
                  <a:pt x="2610" y="1807"/>
                </a:lnTo>
                <a:lnTo>
                  <a:pt x="2616" y="1772"/>
                </a:lnTo>
                <a:lnTo>
                  <a:pt x="2620" y="1734"/>
                </a:lnTo>
                <a:lnTo>
                  <a:pt x="2626" y="1695"/>
                </a:lnTo>
                <a:lnTo>
                  <a:pt x="2632" y="1657"/>
                </a:lnTo>
                <a:lnTo>
                  <a:pt x="2635" y="1615"/>
                </a:lnTo>
                <a:lnTo>
                  <a:pt x="2641" y="1572"/>
                </a:lnTo>
                <a:lnTo>
                  <a:pt x="2647" y="1530"/>
                </a:lnTo>
                <a:lnTo>
                  <a:pt x="2651" y="1484"/>
                </a:lnTo>
                <a:lnTo>
                  <a:pt x="2657" y="1438"/>
                </a:lnTo>
                <a:lnTo>
                  <a:pt x="2662" y="1390"/>
                </a:lnTo>
                <a:lnTo>
                  <a:pt x="2666" y="1342"/>
                </a:lnTo>
                <a:lnTo>
                  <a:pt x="2676" y="1237"/>
                </a:lnTo>
                <a:lnTo>
                  <a:pt x="2683" y="1131"/>
                </a:lnTo>
                <a:lnTo>
                  <a:pt x="2691" y="1027"/>
                </a:lnTo>
                <a:lnTo>
                  <a:pt x="2695" y="924"/>
                </a:lnTo>
                <a:lnTo>
                  <a:pt x="2699" y="820"/>
                </a:lnTo>
                <a:lnTo>
                  <a:pt x="2701" y="718"/>
                </a:lnTo>
                <a:lnTo>
                  <a:pt x="2703" y="617"/>
                </a:lnTo>
                <a:lnTo>
                  <a:pt x="2703" y="515"/>
                </a:lnTo>
                <a:lnTo>
                  <a:pt x="2703" y="499"/>
                </a:lnTo>
                <a:lnTo>
                  <a:pt x="2703" y="484"/>
                </a:lnTo>
                <a:lnTo>
                  <a:pt x="2699" y="471"/>
                </a:lnTo>
                <a:lnTo>
                  <a:pt x="2697" y="457"/>
                </a:lnTo>
                <a:lnTo>
                  <a:pt x="2693" y="446"/>
                </a:lnTo>
                <a:lnTo>
                  <a:pt x="2689" y="436"/>
                </a:lnTo>
                <a:lnTo>
                  <a:pt x="2683" y="426"/>
                </a:lnTo>
                <a:lnTo>
                  <a:pt x="2678" y="419"/>
                </a:lnTo>
                <a:lnTo>
                  <a:pt x="2670" y="411"/>
                </a:lnTo>
                <a:lnTo>
                  <a:pt x="2662" y="403"/>
                </a:lnTo>
                <a:lnTo>
                  <a:pt x="2655" y="398"/>
                </a:lnTo>
                <a:lnTo>
                  <a:pt x="2645" y="394"/>
                </a:lnTo>
                <a:lnTo>
                  <a:pt x="2635" y="390"/>
                </a:lnTo>
                <a:lnTo>
                  <a:pt x="2626" y="388"/>
                </a:lnTo>
                <a:lnTo>
                  <a:pt x="2614" y="386"/>
                </a:lnTo>
                <a:lnTo>
                  <a:pt x="2603" y="386"/>
                </a:lnTo>
                <a:lnTo>
                  <a:pt x="2572" y="386"/>
                </a:lnTo>
                <a:lnTo>
                  <a:pt x="2539" y="386"/>
                </a:lnTo>
                <a:lnTo>
                  <a:pt x="2507" y="386"/>
                </a:lnTo>
                <a:lnTo>
                  <a:pt x="2472" y="388"/>
                </a:lnTo>
                <a:lnTo>
                  <a:pt x="2436" y="388"/>
                </a:lnTo>
                <a:lnTo>
                  <a:pt x="2397" y="390"/>
                </a:lnTo>
                <a:lnTo>
                  <a:pt x="2357" y="392"/>
                </a:lnTo>
                <a:lnTo>
                  <a:pt x="2317" y="394"/>
                </a:lnTo>
                <a:lnTo>
                  <a:pt x="2275" y="396"/>
                </a:lnTo>
                <a:lnTo>
                  <a:pt x="2230" y="398"/>
                </a:lnTo>
                <a:lnTo>
                  <a:pt x="2186" y="400"/>
                </a:lnTo>
                <a:lnTo>
                  <a:pt x="2140" y="403"/>
                </a:lnTo>
                <a:lnTo>
                  <a:pt x="2090" y="405"/>
                </a:lnTo>
                <a:lnTo>
                  <a:pt x="2042" y="409"/>
                </a:lnTo>
                <a:lnTo>
                  <a:pt x="1990" y="413"/>
                </a:lnTo>
                <a:lnTo>
                  <a:pt x="1939" y="417"/>
                </a:lnTo>
                <a:lnTo>
                  <a:pt x="1885" y="421"/>
                </a:lnTo>
                <a:lnTo>
                  <a:pt x="1829" y="425"/>
                </a:lnTo>
                <a:lnTo>
                  <a:pt x="1773" y="428"/>
                </a:lnTo>
                <a:lnTo>
                  <a:pt x="1714" y="434"/>
                </a:lnTo>
                <a:lnTo>
                  <a:pt x="1654" y="438"/>
                </a:lnTo>
                <a:lnTo>
                  <a:pt x="1593" y="444"/>
                </a:lnTo>
                <a:lnTo>
                  <a:pt x="1532" y="450"/>
                </a:lnTo>
                <a:lnTo>
                  <a:pt x="1468" y="455"/>
                </a:lnTo>
                <a:lnTo>
                  <a:pt x="1403" y="461"/>
                </a:lnTo>
                <a:lnTo>
                  <a:pt x="1336" y="467"/>
                </a:lnTo>
                <a:lnTo>
                  <a:pt x="1267" y="473"/>
                </a:lnTo>
                <a:lnTo>
                  <a:pt x="1198" y="480"/>
                </a:lnTo>
                <a:lnTo>
                  <a:pt x="1127" y="486"/>
                </a:lnTo>
                <a:lnTo>
                  <a:pt x="1054" y="494"/>
                </a:lnTo>
                <a:lnTo>
                  <a:pt x="979" y="501"/>
                </a:lnTo>
                <a:lnTo>
                  <a:pt x="904" y="509"/>
                </a:lnTo>
                <a:lnTo>
                  <a:pt x="875" y="511"/>
                </a:lnTo>
                <a:lnTo>
                  <a:pt x="846" y="515"/>
                </a:lnTo>
                <a:lnTo>
                  <a:pt x="818" y="517"/>
                </a:lnTo>
                <a:lnTo>
                  <a:pt x="791" y="519"/>
                </a:lnTo>
                <a:lnTo>
                  <a:pt x="764" y="522"/>
                </a:lnTo>
                <a:lnTo>
                  <a:pt x="739" y="524"/>
                </a:lnTo>
                <a:lnTo>
                  <a:pt x="712" y="526"/>
                </a:lnTo>
                <a:lnTo>
                  <a:pt x="689" y="528"/>
                </a:lnTo>
                <a:lnTo>
                  <a:pt x="664" y="530"/>
                </a:lnTo>
                <a:lnTo>
                  <a:pt x="643" y="532"/>
                </a:lnTo>
                <a:lnTo>
                  <a:pt x="620" y="534"/>
                </a:lnTo>
                <a:lnTo>
                  <a:pt x="599" y="536"/>
                </a:lnTo>
                <a:lnTo>
                  <a:pt x="578" y="538"/>
                </a:lnTo>
                <a:lnTo>
                  <a:pt x="558" y="538"/>
                </a:lnTo>
                <a:lnTo>
                  <a:pt x="539" y="540"/>
                </a:lnTo>
                <a:lnTo>
                  <a:pt x="520" y="542"/>
                </a:lnTo>
                <a:lnTo>
                  <a:pt x="503" y="544"/>
                </a:lnTo>
                <a:lnTo>
                  <a:pt x="485" y="544"/>
                </a:lnTo>
                <a:lnTo>
                  <a:pt x="470" y="545"/>
                </a:lnTo>
                <a:lnTo>
                  <a:pt x="455" y="545"/>
                </a:lnTo>
                <a:lnTo>
                  <a:pt x="439" y="547"/>
                </a:lnTo>
                <a:lnTo>
                  <a:pt x="426" y="547"/>
                </a:lnTo>
                <a:lnTo>
                  <a:pt x="412" y="547"/>
                </a:lnTo>
                <a:lnTo>
                  <a:pt x="401" y="549"/>
                </a:lnTo>
                <a:lnTo>
                  <a:pt x="389" y="549"/>
                </a:lnTo>
                <a:lnTo>
                  <a:pt x="378" y="549"/>
                </a:lnTo>
                <a:lnTo>
                  <a:pt x="368" y="551"/>
                </a:lnTo>
                <a:lnTo>
                  <a:pt x="359" y="551"/>
                </a:lnTo>
                <a:lnTo>
                  <a:pt x="351" y="551"/>
                </a:lnTo>
                <a:lnTo>
                  <a:pt x="341" y="551"/>
                </a:lnTo>
                <a:lnTo>
                  <a:pt x="336" y="551"/>
                </a:lnTo>
                <a:lnTo>
                  <a:pt x="328" y="551"/>
                </a:lnTo>
                <a:lnTo>
                  <a:pt x="297" y="551"/>
                </a:lnTo>
                <a:lnTo>
                  <a:pt x="267" y="547"/>
                </a:lnTo>
                <a:lnTo>
                  <a:pt x="238" y="544"/>
                </a:lnTo>
                <a:lnTo>
                  <a:pt x="207" y="538"/>
                </a:lnTo>
                <a:lnTo>
                  <a:pt x="178" y="530"/>
                </a:lnTo>
                <a:lnTo>
                  <a:pt x="151" y="521"/>
                </a:lnTo>
                <a:lnTo>
                  <a:pt x="125" y="509"/>
                </a:lnTo>
                <a:lnTo>
                  <a:pt x="100" y="496"/>
                </a:lnTo>
                <a:lnTo>
                  <a:pt x="88" y="492"/>
                </a:lnTo>
                <a:lnTo>
                  <a:pt x="78" y="486"/>
                </a:lnTo>
                <a:lnTo>
                  <a:pt x="67" y="482"/>
                </a:lnTo>
                <a:lnTo>
                  <a:pt x="57" y="476"/>
                </a:lnTo>
                <a:lnTo>
                  <a:pt x="50" y="471"/>
                </a:lnTo>
                <a:lnTo>
                  <a:pt x="40" y="465"/>
                </a:lnTo>
                <a:lnTo>
                  <a:pt x="32" y="461"/>
                </a:lnTo>
                <a:lnTo>
                  <a:pt x="27" y="455"/>
                </a:lnTo>
                <a:lnTo>
                  <a:pt x="21" y="450"/>
                </a:lnTo>
                <a:lnTo>
                  <a:pt x="15" y="442"/>
                </a:lnTo>
                <a:lnTo>
                  <a:pt x="11" y="436"/>
                </a:lnTo>
                <a:lnTo>
                  <a:pt x="7" y="430"/>
                </a:lnTo>
                <a:lnTo>
                  <a:pt x="4" y="425"/>
                </a:lnTo>
                <a:lnTo>
                  <a:pt x="2" y="417"/>
                </a:lnTo>
                <a:lnTo>
                  <a:pt x="0" y="411"/>
                </a:lnTo>
                <a:lnTo>
                  <a:pt x="0" y="403"/>
                </a:lnTo>
                <a:lnTo>
                  <a:pt x="0" y="402"/>
                </a:lnTo>
                <a:lnTo>
                  <a:pt x="2" y="398"/>
                </a:lnTo>
                <a:lnTo>
                  <a:pt x="2" y="396"/>
                </a:lnTo>
                <a:lnTo>
                  <a:pt x="4" y="394"/>
                </a:lnTo>
                <a:lnTo>
                  <a:pt x="6" y="390"/>
                </a:lnTo>
                <a:lnTo>
                  <a:pt x="9" y="388"/>
                </a:lnTo>
                <a:lnTo>
                  <a:pt x="11" y="386"/>
                </a:lnTo>
                <a:lnTo>
                  <a:pt x="15" y="382"/>
                </a:lnTo>
                <a:lnTo>
                  <a:pt x="19" y="380"/>
                </a:lnTo>
                <a:lnTo>
                  <a:pt x="25" y="378"/>
                </a:lnTo>
                <a:lnTo>
                  <a:pt x="29" y="377"/>
                </a:lnTo>
                <a:lnTo>
                  <a:pt x="34" y="375"/>
                </a:lnTo>
                <a:lnTo>
                  <a:pt x="42" y="373"/>
                </a:lnTo>
                <a:lnTo>
                  <a:pt x="48" y="371"/>
                </a:lnTo>
                <a:lnTo>
                  <a:pt x="55" y="367"/>
                </a:lnTo>
                <a:lnTo>
                  <a:pt x="63" y="365"/>
                </a:lnTo>
                <a:lnTo>
                  <a:pt x="71" y="363"/>
                </a:lnTo>
                <a:lnTo>
                  <a:pt x="80" y="361"/>
                </a:lnTo>
                <a:lnTo>
                  <a:pt x="88" y="359"/>
                </a:lnTo>
                <a:lnTo>
                  <a:pt x="98" y="357"/>
                </a:lnTo>
                <a:lnTo>
                  <a:pt x="109" y="355"/>
                </a:lnTo>
                <a:lnTo>
                  <a:pt x="119" y="354"/>
                </a:lnTo>
                <a:lnTo>
                  <a:pt x="130" y="352"/>
                </a:lnTo>
                <a:lnTo>
                  <a:pt x="142" y="352"/>
                </a:lnTo>
                <a:lnTo>
                  <a:pt x="155" y="350"/>
                </a:lnTo>
                <a:lnTo>
                  <a:pt x="167" y="348"/>
                </a:lnTo>
                <a:lnTo>
                  <a:pt x="180" y="346"/>
                </a:lnTo>
                <a:lnTo>
                  <a:pt x="196" y="344"/>
                </a:lnTo>
                <a:lnTo>
                  <a:pt x="209" y="342"/>
                </a:lnTo>
                <a:lnTo>
                  <a:pt x="224" y="340"/>
                </a:lnTo>
                <a:lnTo>
                  <a:pt x="240" y="338"/>
                </a:lnTo>
                <a:lnTo>
                  <a:pt x="255" y="336"/>
                </a:lnTo>
                <a:lnTo>
                  <a:pt x="430" y="321"/>
                </a:lnTo>
                <a:lnTo>
                  <a:pt x="601" y="306"/>
                </a:lnTo>
                <a:lnTo>
                  <a:pt x="768" y="290"/>
                </a:lnTo>
                <a:lnTo>
                  <a:pt x="931" y="275"/>
                </a:lnTo>
                <a:lnTo>
                  <a:pt x="1088" y="258"/>
                </a:lnTo>
                <a:lnTo>
                  <a:pt x="1244" y="242"/>
                </a:lnTo>
                <a:lnTo>
                  <a:pt x="1395" y="225"/>
                </a:lnTo>
                <a:lnTo>
                  <a:pt x="1541" y="208"/>
                </a:lnTo>
                <a:lnTo>
                  <a:pt x="1683" y="190"/>
                </a:lnTo>
                <a:lnTo>
                  <a:pt x="1823" y="171"/>
                </a:lnTo>
                <a:lnTo>
                  <a:pt x="1958" y="154"/>
                </a:lnTo>
                <a:lnTo>
                  <a:pt x="2086" y="135"/>
                </a:lnTo>
                <a:lnTo>
                  <a:pt x="2213" y="115"/>
                </a:lnTo>
                <a:lnTo>
                  <a:pt x="2336" y="96"/>
                </a:lnTo>
                <a:lnTo>
                  <a:pt x="2453" y="75"/>
                </a:lnTo>
                <a:lnTo>
                  <a:pt x="2566" y="54"/>
                </a:lnTo>
                <a:lnTo>
                  <a:pt x="2599" y="48"/>
                </a:lnTo>
                <a:lnTo>
                  <a:pt x="2630" y="41"/>
                </a:lnTo>
                <a:lnTo>
                  <a:pt x="2660" y="35"/>
                </a:lnTo>
                <a:lnTo>
                  <a:pt x="2689" y="31"/>
                </a:lnTo>
                <a:lnTo>
                  <a:pt x="2718" y="25"/>
                </a:lnTo>
                <a:lnTo>
                  <a:pt x="2745" y="21"/>
                </a:lnTo>
                <a:lnTo>
                  <a:pt x="2772" y="16"/>
                </a:lnTo>
                <a:lnTo>
                  <a:pt x="2797" y="14"/>
                </a:lnTo>
                <a:lnTo>
                  <a:pt x="2822" y="10"/>
                </a:lnTo>
                <a:lnTo>
                  <a:pt x="2845" y="6"/>
                </a:lnTo>
                <a:lnTo>
                  <a:pt x="2866" y="4"/>
                </a:lnTo>
                <a:lnTo>
                  <a:pt x="2887" y="2"/>
                </a:lnTo>
                <a:lnTo>
                  <a:pt x="2908" y="2"/>
                </a:lnTo>
                <a:lnTo>
                  <a:pt x="2925" y="0"/>
                </a:lnTo>
                <a:lnTo>
                  <a:pt x="2943" y="0"/>
                </a:lnTo>
                <a:lnTo>
                  <a:pt x="2960" y="0"/>
                </a:lnTo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reeform 25"/>
          <p:cNvSpPr>
            <a:spLocks/>
          </p:cNvSpPr>
          <p:nvPr/>
        </p:nvSpPr>
        <p:spPr bwMode="auto">
          <a:xfrm>
            <a:off x="2438400" y="990600"/>
            <a:ext cx="858100" cy="1776844"/>
          </a:xfrm>
          <a:custGeom>
            <a:avLst/>
            <a:gdLst>
              <a:gd name="T0" fmla="*/ 1739 w 2411"/>
              <a:gd name="T1" fmla="*/ 10 h 4732"/>
              <a:gd name="T2" fmla="*/ 1958 w 2411"/>
              <a:gd name="T3" fmla="*/ 52 h 4732"/>
              <a:gd name="T4" fmla="*/ 2171 w 2411"/>
              <a:gd name="T5" fmla="*/ 116 h 4732"/>
              <a:gd name="T6" fmla="*/ 2255 w 2411"/>
              <a:gd name="T7" fmla="*/ 148 h 4732"/>
              <a:gd name="T8" fmla="*/ 2321 w 2411"/>
              <a:gd name="T9" fmla="*/ 181 h 4732"/>
              <a:gd name="T10" fmla="*/ 2368 w 2411"/>
              <a:gd name="T11" fmla="*/ 217 h 4732"/>
              <a:gd name="T12" fmla="*/ 2397 w 2411"/>
              <a:gd name="T13" fmla="*/ 254 h 4732"/>
              <a:gd name="T14" fmla="*/ 2411 w 2411"/>
              <a:gd name="T15" fmla="*/ 294 h 4732"/>
              <a:gd name="T16" fmla="*/ 2403 w 2411"/>
              <a:gd name="T17" fmla="*/ 333 h 4732"/>
              <a:gd name="T18" fmla="*/ 2374 w 2411"/>
              <a:gd name="T19" fmla="*/ 381 h 4732"/>
              <a:gd name="T20" fmla="*/ 2303 w 2411"/>
              <a:gd name="T21" fmla="*/ 513 h 4732"/>
              <a:gd name="T22" fmla="*/ 2255 w 2411"/>
              <a:gd name="T23" fmla="*/ 684 h 4732"/>
              <a:gd name="T24" fmla="*/ 2228 w 2411"/>
              <a:gd name="T25" fmla="*/ 864 h 4732"/>
              <a:gd name="T26" fmla="*/ 2219 w 2411"/>
              <a:gd name="T27" fmla="*/ 1152 h 4732"/>
              <a:gd name="T28" fmla="*/ 2211 w 2411"/>
              <a:gd name="T29" fmla="*/ 1402 h 4732"/>
              <a:gd name="T30" fmla="*/ 2205 w 2411"/>
              <a:gd name="T31" fmla="*/ 1590 h 4732"/>
              <a:gd name="T32" fmla="*/ 2201 w 2411"/>
              <a:gd name="T33" fmla="*/ 1715 h 4732"/>
              <a:gd name="T34" fmla="*/ 2200 w 2411"/>
              <a:gd name="T35" fmla="*/ 1776 h 4732"/>
              <a:gd name="T36" fmla="*/ 2188 w 2411"/>
              <a:gd name="T37" fmla="*/ 2028 h 4732"/>
              <a:gd name="T38" fmla="*/ 2127 w 2411"/>
              <a:gd name="T39" fmla="*/ 2494 h 4732"/>
              <a:gd name="T40" fmla="*/ 2021 w 2411"/>
              <a:gd name="T41" fmla="*/ 2928 h 4732"/>
              <a:gd name="T42" fmla="*/ 1875 w 2411"/>
              <a:gd name="T43" fmla="*/ 3316 h 4732"/>
              <a:gd name="T44" fmla="*/ 1695 w 2411"/>
              <a:gd name="T45" fmla="*/ 3644 h 4732"/>
              <a:gd name="T46" fmla="*/ 1509 w 2411"/>
              <a:gd name="T47" fmla="*/ 3895 h 4732"/>
              <a:gd name="T48" fmla="*/ 1397 w 2411"/>
              <a:gd name="T49" fmla="*/ 4014 h 4732"/>
              <a:gd name="T50" fmla="*/ 1269 w 2411"/>
              <a:gd name="T51" fmla="*/ 4130 h 4732"/>
              <a:gd name="T52" fmla="*/ 1119 w 2411"/>
              <a:gd name="T53" fmla="*/ 4245 h 4732"/>
              <a:gd name="T54" fmla="*/ 950 w 2411"/>
              <a:gd name="T55" fmla="*/ 4358 h 4732"/>
              <a:gd name="T56" fmla="*/ 762 w 2411"/>
              <a:gd name="T57" fmla="*/ 4469 h 4732"/>
              <a:gd name="T58" fmla="*/ 574 w 2411"/>
              <a:gd name="T59" fmla="*/ 4560 h 4732"/>
              <a:gd name="T60" fmla="*/ 410 w 2411"/>
              <a:gd name="T61" fmla="*/ 4629 h 4732"/>
              <a:gd name="T62" fmla="*/ 278 w 2411"/>
              <a:gd name="T63" fmla="*/ 4680 h 4732"/>
              <a:gd name="T64" fmla="*/ 174 w 2411"/>
              <a:gd name="T65" fmla="*/ 4715 h 4732"/>
              <a:gd name="T66" fmla="*/ 99 w 2411"/>
              <a:gd name="T67" fmla="*/ 4730 h 4732"/>
              <a:gd name="T68" fmla="*/ 34 w 2411"/>
              <a:gd name="T69" fmla="*/ 4730 h 4732"/>
              <a:gd name="T70" fmla="*/ 7 w 2411"/>
              <a:gd name="T71" fmla="*/ 4715 h 4732"/>
              <a:gd name="T72" fmla="*/ 40 w 2411"/>
              <a:gd name="T73" fmla="*/ 4667 h 4732"/>
              <a:gd name="T74" fmla="*/ 272 w 2411"/>
              <a:gd name="T75" fmla="*/ 4496 h 4732"/>
              <a:gd name="T76" fmla="*/ 476 w 2411"/>
              <a:gd name="T77" fmla="*/ 4335 h 4732"/>
              <a:gd name="T78" fmla="*/ 652 w 2411"/>
              <a:gd name="T79" fmla="*/ 4185 h 4732"/>
              <a:gd name="T80" fmla="*/ 802 w 2411"/>
              <a:gd name="T81" fmla="*/ 4043 h 4732"/>
              <a:gd name="T82" fmla="*/ 923 w 2411"/>
              <a:gd name="T83" fmla="*/ 3909 h 4732"/>
              <a:gd name="T84" fmla="*/ 1146 w 2411"/>
              <a:gd name="T85" fmla="*/ 3605 h 4732"/>
              <a:gd name="T86" fmla="*/ 1336 w 2411"/>
              <a:gd name="T87" fmla="*/ 3241 h 4732"/>
              <a:gd name="T88" fmla="*/ 1466 w 2411"/>
              <a:gd name="T89" fmla="*/ 2843 h 4732"/>
              <a:gd name="T90" fmla="*/ 1580 w 2411"/>
              <a:gd name="T91" fmla="*/ 2415 h 4732"/>
              <a:gd name="T92" fmla="*/ 1635 w 2411"/>
              <a:gd name="T93" fmla="*/ 1957 h 4732"/>
              <a:gd name="T94" fmla="*/ 1643 w 2411"/>
              <a:gd name="T95" fmla="*/ 1713 h 4732"/>
              <a:gd name="T96" fmla="*/ 1643 w 2411"/>
              <a:gd name="T97" fmla="*/ 1678 h 4732"/>
              <a:gd name="T98" fmla="*/ 1643 w 2411"/>
              <a:gd name="T99" fmla="*/ 1607 h 4732"/>
              <a:gd name="T100" fmla="*/ 1643 w 2411"/>
              <a:gd name="T101" fmla="*/ 1503 h 4732"/>
              <a:gd name="T102" fmla="*/ 1643 w 2411"/>
              <a:gd name="T103" fmla="*/ 1367 h 4732"/>
              <a:gd name="T104" fmla="*/ 1643 w 2411"/>
              <a:gd name="T105" fmla="*/ 1173 h 4732"/>
              <a:gd name="T106" fmla="*/ 1631 w 2411"/>
              <a:gd name="T107" fmla="*/ 887 h 4732"/>
              <a:gd name="T108" fmla="*/ 1601 w 2411"/>
              <a:gd name="T109" fmla="*/ 645 h 4732"/>
              <a:gd name="T110" fmla="*/ 1572 w 2411"/>
              <a:gd name="T111" fmla="*/ 478 h 4732"/>
              <a:gd name="T112" fmla="*/ 1539 w 2411"/>
              <a:gd name="T113" fmla="*/ 365 h 4732"/>
              <a:gd name="T114" fmla="*/ 1466 w 2411"/>
              <a:gd name="T115" fmla="*/ 233 h 4732"/>
              <a:gd name="T116" fmla="*/ 1411 w 2411"/>
              <a:gd name="T117" fmla="*/ 167 h 4732"/>
              <a:gd name="T118" fmla="*/ 1382 w 2411"/>
              <a:gd name="T119" fmla="*/ 123 h 4732"/>
              <a:gd name="T120" fmla="*/ 1386 w 2411"/>
              <a:gd name="T121" fmla="*/ 73 h 4732"/>
              <a:gd name="T122" fmla="*/ 1439 w 2411"/>
              <a:gd name="T123" fmla="*/ 22 h 4732"/>
              <a:gd name="T124" fmla="*/ 1547 w 2411"/>
              <a:gd name="T125" fmla="*/ 0 h 47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11"/>
              <a:gd name="T190" fmla="*/ 0 h 4732"/>
              <a:gd name="T191" fmla="*/ 2411 w 2411"/>
              <a:gd name="T192" fmla="*/ 4732 h 473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11" h="4732">
                <a:moveTo>
                  <a:pt x="1570" y="0"/>
                </a:moveTo>
                <a:lnTo>
                  <a:pt x="1603" y="0"/>
                </a:lnTo>
                <a:lnTo>
                  <a:pt x="1635" y="2"/>
                </a:lnTo>
                <a:lnTo>
                  <a:pt x="1670" y="4"/>
                </a:lnTo>
                <a:lnTo>
                  <a:pt x="1704" y="6"/>
                </a:lnTo>
                <a:lnTo>
                  <a:pt x="1739" y="10"/>
                </a:lnTo>
                <a:lnTo>
                  <a:pt x="1773" y="16"/>
                </a:lnTo>
                <a:lnTo>
                  <a:pt x="1808" y="20"/>
                </a:lnTo>
                <a:lnTo>
                  <a:pt x="1844" y="27"/>
                </a:lnTo>
                <a:lnTo>
                  <a:pt x="1881" y="35"/>
                </a:lnTo>
                <a:lnTo>
                  <a:pt x="1919" y="43"/>
                </a:lnTo>
                <a:lnTo>
                  <a:pt x="1958" y="52"/>
                </a:lnTo>
                <a:lnTo>
                  <a:pt x="1994" y="62"/>
                </a:lnTo>
                <a:lnTo>
                  <a:pt x="2034" y="71"/>
                </a:lnTo>
                <a:lnTo>
                  <a:pt x="2073" y="83"/>
                </a:lnTo>
                <a:lnTo>
                  <a:pt x="2113" y="96"/>
                </a:lnTo>
                <a:lnTo>
                  <a:pt x="2153" y="110"/>
                </a:lnTo>
                <a:lnTo>
                  <a:pt x="2171" y="116"/>
                </a:lnTo>
                <a:lnTo>
                  <a:pt x="2186" y="121"/>
                </a:lnTo>
                <a:lnTo>
                  <a:pt x="2201" y="125"/>
                </a:lnTo>
                <a:lnTo>
                  <a:pt x="2215" y="131"/>
                </a:lnTo>
                <a:lnTo>
                  <a:pt x="2228" y="137"/>
                </a:lnTo>
                <a:lnTo>
                  <a:pt x="2242" y="142"/>
                </a:lnTo>
                <a:lnTo>
                  <a:pt x="2255" y="148"/>
                </a:lnTo>
                <a:lnTo>
                  <a:pt x="2267" y="154"/>
                </a:lnTo>
                <a:lnTo>
                  <a:pt x="2278" y="158"/>
                </a:lnTo>
                <a:lnTo>
                  <a:pt x="2290" y="164"/>
                </a:lnTo>
                <a:lnTo>
                  <a:pt x="2301" y="169"/>
                </a:lnTo>
                <a:lnTo>
                  <a:pt x="2311" y="175"/>
                </a:lnTo>
                <a:lnTo>
                  <a:pt x="2321" y="181"/>
                </a:lnTo>
                <a:lnTo>
                  <a:pt x="2330" y="187"/>
                </a:lnTo>
                <a:lnTo>
                  <a:pt x="2340" y="192"/>
                </a:lnTo>
                <a:lnTo>
                  <a:pt x="2347" y="198"/>
                </a:lnTo>
                <a:lnTo>
                  <a:pt x="2355" y="204"/>
                </a:lnTo>
                <a:lnTo>
                  <a:pt x="2363" y="210"/>
                </a:lnTo>
                <a:lnTo>
                  <a:pt x="2368" y="217"/>
                </a:lnTo>
                <a:lnTo>
                  <a:pt x="2374" y="223"/>
                </a:lnTo>
                <a:lnTo>
                  <a:pt x="2380" y="229"/>
                </a:lnTo>
                <a:lnTo>
                  <a:pt x="2386" y="235"/>
                </a:lnTo>
                <a:lnTo>
                  <a:pt x="2390" y="240"/>
                </a:lnTo>
                <a:lnTo>
                  <a:pt x="2395" y="248"/>
                </a:lnTo>
                <a:lnTo>
                  <a:pt x="2397" y="254"/>
                </a:lnTo>
                <a:lnTo>
                  <a:pt x="2401" y="260"/>
                </a:lnTo>
                <a:lnTo>
                  <a:pt x="2403" y="267"/>
                </a:lnTo>
                <a:lnTo>
                  <a:pt x="2407" y="273"/>
                </a:lnTo>
                <a:lnTo>
                  <a:pt x="2409" y="281"/>
                </a:lnTo>
                <a:lnTo>
                  <a:pt x="2409" y="286"/>
                </a:lnTo>
                <a:lnTo>
                  <a:pt x="2411" y="294"/>
                </a:lnTo>
                <a:lnTo>
                  <a:pt x="2411" y="300"/>
                </a:lnTo>
                <a:lnTo>
                  <a:pt x="2409" y="306"/>
                </a:lnTo>
                <a:lnTo>
                  <a:pt x="2409" y="311"/>
                </a:lnTo>
                <a:lnTo>
                  <a:pt x="2407" y="319"/>
                </a:lnTo>
                <a:lnTo>
                  <a:pt x="2405" y="325"/>
                </a:lnTo>
                <a:lnTo>
                  <a:pt x="2403" y="333"/>
                </a:lnTo>
                <a:lnTo>
                  <a:pt x="2399" y="340"/>
                </a:lnTo>
                <a:lnTo>
                  <a:pt x="2395" y="348"/>
                </a:lnTo>
                <a:lnTo>
                  <a:pt x="2390" y="356"/>
                </a:lnTo>
                <a:lnTo>
                  <a:pt x="2386" y="363"/>
                </a:lnTo>
                <a:lnTo>
                  <a:pt x="2380" y="373"/>
                </a:lnTo>
                <a:lnTo>
                  <a:pt x="2374" y="381"/>
                </a:lnTo>
                <a:lnTo>
                  <a:pt x="2367" y="390"/>
                </a:lnTo>
                <a:lnTo>
                  <a:pt x="2353" y="409"/>
                </a:lnTo>
                <a:lnTo>
                  <a:pt x="2338" y="428"/>
                </a:lnTo>
                <a:lnTo>
                  <a:pt x="2326" y="457"/>
                </a:lnTo>
                <a:lnTo>
                  <a:pt x="2315" y="484"/>
                </a:lnTo>
                <a:lnTo>
                  <a:pt x="2303" y="513"/>
                </a:lnTo>
                <a:lnTo>
                  <a:pt x="2294" y="542"/>
                </a:lnTo>
                <a:lnTo>
                  <a:pt x="2286" y="569"/>
                </a:lnTo>
                <a:lnTo>
                  <a:pt x="2276" y="597"/>
                </a:lnTo>
                <a:lnTo>
                  <a:pt x="2269" y="626"/>
                </a:lnTo>
                <a:lnTo>
                  <a:pt x="2261" y="655"/>
                </a:lnTo>
                <a:lnTo>
                  <a:pt x="2255" y="684"/>
                </a:lnTo>
                <a:lnTo>
                  <a:pt x="2249" y="715"/>
                </a:lnTo>
                <a:lnTo>
                  <a:pt x="2244" y="743"/>
                </a:lnTo>
                <a:lnTo>
                  <a:pt x="2240" y="772"/>
                </a:lnTo>
                <a:lnTo>
                  <a:pt x="2236" y="803"/>
                </a:lnTo>
                <a:lnTo>
                  <a:pt x="2232" y="834"/>
                </a:lnTo>
                <a:lnTo>
                  <a:pt x="2228" y="864"/>
                </a:lnTo>
                <a:lnTo>
                  <a:pt x="2226" y="895"/>
                </a:lnTo>
                <a:lnTo>
                  <a:pt x="2226" y="949"/>
                </a:lnTo>
                <a:lnTo>
                  <a:pt x="2225" y="1002"/>
                </a:lnTo>
                <a:lnTo>
                  <a:pt x="2223" y="1054"/>
                </a:lnTo>
                <a:lnTo>
                  <a:pt x="2221" y="1104"/>
                </a:lnTo>
                <a:lnTo>
                  <a:pt x="2219" y="1152"/>
                </a:lnTo>
                <a:lnTo>
                  <a:pt x="2219" y="1198"/>
                </a:lnTo>
                <a:lnTo>
                  <a:pt x="2217" y="1242"/>
                </a:lnTo>
                <a:lnTo>
                  <a:pt x="2215" y="1285"/>
                </a:lnTo>
                <a:lnTo>
                  <a:pt x="2215" y="1325"/>
                </a:lnTo>
                <a:lnTo>
                  <a:pt x="2213" y="1365"/>
                </a:lnTo>
                <a:lnTo>
                  <a:pt x="2211" y="1402"/>
                </a:lnTo>
                <a:lnTo>
                  <a:pt x="2211" y="1438"/>
                </a:lnTo>
                <a:lnTo>
                  <a:pt x="2209" y="1471"/>
                </a:lnTo>
                <a:lnTo>
                  <a:pt x="2209" y="1503"/>
                </a:lnTo>
                <a:lnTo>
                  <a:pt x="2207" y="1534"/>
                </a:lnTo>
                <a:lnTo>
                  <a:pt x="2207" y="1563"/>
                </a:lnTo>
                <a:lnTo>
                  <a:pt x="2205" y="1590"/>
                </a:lnTo>
                <a:lnTo>
                  <a:pt x="2205" y="1615"/>
                </a:lnTo>
                <a:lnTo>
                  <a:pt x="2205" y="1638"/>
                </a:lnTo>
                <a:lnTo>
                  <a:pt x="2203" y="1659"/>
                </a:lnTo>
                <a:lnTo>
                  <a:pt x="2203" y="1680"/>
                </a:lnTo>
                <a:lnTo>
                  <a:pt x="2203" y="1697"/>
                </a:lnTo>
                <a:lnTo>
                  <a:pt x="2201" y="1715"/>
                </a:lnTo>
                <a:lnTo>
                  <a:pt x="2201" y="1728"/>
                </a:lnTo>
                <a:lnTo>
                  <a:pt x="2201" y="1742"/>
                </a:lnTo>
                <a:lnTo>
                  <a:pt x="2201" y="1753"/>
                </a:lnTo>
                <a:lnTo>
                  <a:pt x="2201" y="1763"/>
                </a:lnTo>
                <a:lnTo>
                  <a:pt x="2200" y="1770"/>
                </a:lnTo>
                <a:lnTo>
                  <a:pt x="2200" y="1776"/>
                </a:lnTo>
                <a:lnTo>
                  <a:pt x="2200" y="1780"/>
                </a:lnTo>
                <a:lnTo>
                  <a:pt x="2200" y="1784"/>
                </a:lnTo>
                <a:lnTo>
                  <a:pt x="2198" y="1866"/>
                </a:lnTo>
                <a:lnTo>
                  <a:pt x="2194" y="1947"/>
                </a:lnTo>
                <a:lnTo>
                  <a:pt x="2188" y="2028"/>
                </a:lnTo>
                <a:lnTo>
                  <a:pt x="2180" y="2108"/>
                </a:lnTo>
                <a:lnTo>
                  <a:pt x="2173" y="2187"/>
                </a:lnTo>
                <a:lnTo>
                  <a:pt x="2163" y="2266"/>
                </a:lnTo>
                <a:lnTo>
                  <a:pt x="2152" y="2342"/>
                </a:lnTo>
                <a:lnTo>
                  <a:pt x="2140" y="2419"/>
                </a:lnTo>
                <a:lnTo>
                  <a:pt x="2127" y="2494"/>
                </a:lnTo>
                <a:lnTo>
                  <a:pt x="2111" y="2569"/>
                </a:lnTo>
                <a:lnTo>
                  <a:pt x="2096" y="2642"/>
                </a:lnTo>
                <a:lnTo>
                  <a:pt x="2079" y="2715"/>
                </a:lnTo>
                <a:lnTo>
                  <a:pt x="2059" y="2788"/>
                </a:lnTo>
                <a:lnTo>
                  <a:pt x="2040" y="2859"/>
                </a:lnTo>
                <a:lnTo>
                  <a:pt x="2021" y="2928"/>
                </a:lnTo>
                <a:lnTo>
                  <a:pt x="2000" y="2999"/>
                </a:lnTo>
                <a:lnTo>
                  <a:pt x="1977" y="3064"/>
                </a:lnTo>
                <a:lnTo>
                  <a:pt x="1952" y="3129"/>
                </a:lnTo>
                <a:lnTo>
                  <a:pt x="1929" y="3195"/>
                </a:lnTo>
                <a:lnTo>
                  <a:pt x="1902" y="3256"/>
                </a:lnTo>
                <a:lnTo>
                  <a:pt x="1875" y="3316"/>
                </a:lnTo>
                <a:lnTo>
                  <a:pt x="1848" y="3375"/>
                </a:lnTo>
                <a:lnTo>
                  <a:pt x="1819" y="3431"/>
                </a:lnTo>
                <a:lnTo>
                  <a:pt x="1789" y="3486"/>
                </a:lnTo>
                <a:lnTo>
                  <a:pt x="1758" y="3540"/>
                </a:lnTo>
                <a:lnTo>
                  <a:pt x="1727" y="3592"/>
                </a:lnTo>
                <a:lnTo>
                  <a:pt x="1695" y="3644"/>
                </a:lnTo>
                <a:lnTo>
                  <a:pt x="1662" y="3692"/>
                </a:lnTo>
                <a:lnTo>
                  <a:pt x="1628" y="3740"/>
                </a:lnTo>
                <a:lnTo>
                  <a:pt x="1595" y="3786"/>
                </a:lnTo>
                <a:lnTo>
                  <a:pt x="1560" y="3832"/>
                </a:lnTo>
                <a:lnTo>
                  <a:pt x="1524" y="3874"/>
                </a:lnTo>
                <a:lnTo>
                  <a:pt x="1509" y="3895"/>
                </a:lnTo>
                <a:lnTo>
                  <a:pt x="1491" y="3915"/>
                </a:lnTo>
                <a:lnTo>
                  <a:pt x="1474" y="3936"/>
                </a:lnTo>
                <a:lnTo>
                  <a:pt x="1455" y="3955"/>
                </a:lnTo>
                <a:lnTo>
                  <a:pt x="1437" y="3974"/>
                </a:lnTo>
                <a:lnTo>
                  <a:pt x="1418" y="3995"/>
                </a:lnTo>
                <a:lnTo>
                  <a:pt x="1397" y="4014"/>
                </a:lnTo>
                <a:lnTo>
                  <a:pt x="1378" y="4034"/>
                </a:lnTo>
                <a:lnTo>
                  <a:pt x="1357" y="4053"/>
                </a:lnTo>
                <a:lnTo>
                  <a:pt x="1336" y="4072"/>
                </a:lnTo>
                <a:lnTo>
                  <a:pt x="1313" y="4091"/>
                </a:lnTo>
                <a:lnTo>
                  <a:pt x="1292" y="4110"/>
                </a:lnTo>
                <a:lnTo>
                  <a:pt x="1269" y="4130"/>
                </a:lnTo>
                <a:lnTo>
                  <a:pt x="1244" y="4149"/>
                </a:lnTo>
                <a:lnTo>
                  <a:pt x="1221" y="4168"/>
                </a:lnTo>
                <a:lnTo>
                  <a:pt x="1196" y="4187"/>
                </a:lnTo>
                <a:lnTo>
                  <a:pt x="1171" y="4206"/>
                </a:lnTo>
                <a:lnTo>
                  <a:pt x="1144" y="4226"/>
                </a:lnTo>
                <a:lnTo>
                  <a:pt x="1119" y="4245"/>
                </a:lnTo>
                <a:lnTo>
                  <a:pt x="1092" y="4264"/>
                </a:lnTo>
                <a:lnTo>
                  <a:pt x="1065" y="4281"/>
                </a:lnTo>
                <a:lnTo>
                  <a:pt x="1036" y="4300"/>
                </a:lnTo>
                <a:lnTo>
                  <a:pt x="1007" y="4320"/>
                </a:lnTo>
                <a:lnTo>
                  <a:pt x="979" y="4339"/>
                </a:lnTo>
                <a:lnTo>
                  <a:pt x="950" y="4358"/>
                </a:lnTo>
                <a:lnTo>
                  <a:pt x="919" y="4375"/>
                </a:lnTo>
                <a:lnTo>
                  <a:pt x="888" y="4394"/>
                </a:lnTo>
                <a:lnTo>
                  <a:pt x="858" y="4414"/>
                </a:lnTo>
                <a:lnTo>
                  <a:pt x="827" y="4431"/>
                </a:lnTo>
                <a:lnTo>
                  <a:pt x="794" y="4450"/>
                </a:lnTo>
                <a:lnTo>
                  <a:pt x="762" y="4469"/>
                </a:lnTo>
                <a:lnTo>
                  <a:pt x="729" y="4488"/>
                </a:lnTo>
                <a:lnTo>
                  <a:pt x="697" y="4504"/>
                </a:lnTo>
                <a:lnTo>
                  <a:pt x="664" y="4519"/>
                </a:lnTo>
                <a:lnTo>
                  <a:pt x="633" y="4533"/>
                </a:lnTo>
                <a:lnTo>
                  <a:pt x="602" y="4546"/>
                </a:lnTo>
                <a:lnTo>
                  <a:pt x="574" y="4560"/>
                </a:lnTo>
                <a:lnTo>
                  <a:pt x="545" y="4573"/>
                </a:lnTo>
                <a:lnTo>
                  <a:pt x="516" y="4584"/>
                </a:lnTo>
                <a:lnTo>
                  <a:pt x="489" y="4598"/>
                </a:lnTo>
                <a:lnTo>
                  <a:pt x="462" y="4608"/>
                </a:lnTo>
                <a:lnTo>
                  <a:pt x="435" y="4619"/>
                </a:lnTo>
                <a:lnTo>
                  <a:pt x="410" y="4629"/>
                </a:lnTo>
                <a:lnTo>
                  <a:pt x="387" y="4640"/>
                </a:lnTo>
                <a:lnTo>
                  <a:pt x="364" y="4648"/>
                </a:lnTo>
                <a:lnTo>
                  <a:pt x="341" y="4657"/>
                </a:lnTo>
                <a:lnTo>
                  <a:pt x="320" y="4665"/>
                </a:lnTo>
                <a:lnTo>
                  <a:pt x="299" y="4673"/>
                </a:lnTo>
                <a:lnTo>
                  <a:pt x="278" y="4680"/>
                </a:lnTo>
                <a:lnTo>
                  <a:pt x="259" y="4688"/>
                </a:lnTo>
                <a:lnTo>
                  <a:pt x="240" y="4694"/>
                </a:lnTo>
                <a:lnTo>
                  <a:pt x="222" y="4700"/>
                </a:lnTo>
                <a:lnTo>
                  <a:pt x="205" y="4705"/>
                </a:lnTo>
                <a:lnTo>
                  <a:pt x="190" y="4709"/>
                </a:lnTo>
                <a:lnTo>
                  <a:pt x="174" y="4715"/>
                </a:lnTo>
                <a:lnTo>
                  <a:pt x="159" y="4719"/>
                </a:lnTo>
                <a:lnTo>
                  <a:pt x="146" y="4723"/>
                </a:lnTo>
                <a:lnTo>
                  <a:pt x="132" y="4725"/>
                </a:lnTo>
                <a:lnTo>
                  <a:pt x="121" y="4727"/>
                </a:lnTo>
                <a:lnTo>
                  <a:pt x="109" y="4728"/>
                </a:lnTo>
                <a:lnTo>
                  <a:pt x="99" y="4730"/>
                </a:lnTo>
                <a:lnTo>
                  <a:pt x="88" y="4732"/>
                </a:lnTo>
                <a:lnTo>
                  <a:pt x="80" y="4732"/>
                </a:lnTo>
                <a:lnTo>
                  <a:pt x="73" y="4732"/>
                </a:lnTo>
                <a:lnTo>
                  <a:pt x="55" y="4732"/>
                </a:lnTo>
                <a:lnTo>
                  <a:pt x="42" y="4730"/>
                </a:lnTo>
                <a:lnTo>
                  <a:pt x="34" y="4730"/>
                </a:lnTo>
                <a:lnTo>
                  <a:pt x="28" y="4728"/>
                </a:lnTo>
                <a:lnTo>
                  <a:pt x="23" y="4727"/>
                </a:lnTo>
                <a:lnTo>
                  <a:pt x="19" y="4725"/>
                </a:lnTo>
                <a:lnTo>
                  <a:pt x="13" y="4721"/>
                </a:lnTo>
                <a:lnTo>
                  <a:pt x="9" y="4719"/>
                </a:lnTo>
                <a:lnTo>
                  <a:pt x="7" y="4715"/>
                </a:lnTo>
                <a:lnTo>
                  <a:pt x="4" y="4713"/>
                </a:lnTo>
                <a:lnTo>
                  <a:pt x="2" y="4709"/>
                </a:lnTo>
                <a:lnTo>
                  <a:pt x="0" y="4705"/>
                </a:lnTo>
                <a:lnTo>
                  <a:pt x="0" y="4702"/>
                </a:lnTo>
                <a:lnTo>
                  <a:pt x="0" y="4696"/>
                </a:lnTo>
                <a:lnTo>
                  <a:pt x="40" y="4667"/>
                </a:lnTo>
                <a:lnTo>
                  <a:pt x="80" y="4638"/>
                </a:lnTo>
                <a:lnTo>
                  <a:pt x="121" y="4609"/>
                </a:lnTo>
                <a:lnTo>
                  <a:pt x="159" y="4581"/>
                </a:lnTo>
                <a:lnTo>
                  <a:pt x="197" y="4552"/>
                </a:lnTo>
                <a:lnTo>
                  <a:pt x="236" y="4523"/>
                </a:lnTo>
                <a:lnTo>
                  <a:pt x="272" y="4496"/>
                </a:lnTo>
                <a:lnTo>
                  <a:pt x="309" y="4467"/>
                </a:lnTo>
                <a:lnTo>
                  <a:pt x="343" y="4441"/>
                </a:lnTo>
                <a:lnTo>
                  <a:pt x="378" y="4414"/>
                </a:lnTo>
                <a:lnTo>
                  <a:pt x="410" y="4387"/>
                </a:lnTo>
                <a:lnTo>
                  <a:pt x="445" y="4362"/>
                </a:lnTo>
                <a:lnTo>
                  <a:pt x="476" y="4335"/>
                </a:lnTo>
                <a:lnTo>
                  <a:pt x="508" y="4310"/>
                </a:lnTo>
                <a:lnTo>
                  <a:pt x="539" y="4283"/>
                </a:lnTo>
                <a:lnTo>
                  <a:pt x="568" y="4258"/>
                </a:lnTo>
                <a:lnTo>
                  <a:pt x="597" y="4233"/>
                </a:lnTo>
                <a:lnTo>
                  <a:pt x="625" y="4208"/>
                </a:lnTo>
                <a:lnTo>
                  <a:pt x="652" y="4185"/>
                </a:lnTo>
                <a:lnTo>
                  <a:pt x="679" y="4160"/>
                </a:lnTo>
                <a:lnTo>
                  <a:pt x="706" y="4135"/>
                </a:lnTo>
                <a:lnTo>
                  <a:pt x="731" y="4112"/>
                </a:lnTo>
                <a:lnTo>
                  <a:pt x="756" y="4089"/>
                </a:lnTo>
                <a:lnTo>
                  <a:pt x="779" y="4066"/>
                </a:lnTo>
                <a:lnTo>
                  <a:pt x="802" y="4043"/>
                </a:lnTo>
                <a:lnTo>
                  <a:pt x="823" y="4020"/>
                </a:lnTo>
                <a:lnTo>
                  <a:pt x="844" y="3997"/>
                </a:lnTo>
                <a:lnTo>
                  <a:pt x="865" y="3974"/>
                </a:lnTo>
                <a:lnTo>
                  <a:pt x="885" y="3953"/>
                </a:lnTo>
                <a:lnTo>
                  <a:pt x="904" y="3930"/>
                </a:lnTo>
                <a:lnTo>
                  <a:pt x="923" y="3909"/>
                </a:lnTo>
                <a:lnTo>
                  <a:pt x="940" y="3888"/>
                </a:lnTo>
                <a:lnTo>
                  <a:pt x="984" y="3832"/>
                </a:lnTo>
                <a:lnTo>
                  <a:pt x="1027" y="3776"/>
                </a:lnTo>
                <a:lnTo>
                  <a:pt x="1069" y="3721"/>
                </a:lnTo>
                <a:lnTo>
                  <a:pt x="1109" y="3663"/>
                </a:lnTo>
                <a:lnTo>
                  <a:pt x="1146" y="3605"/>
                </a:lnTo>
                <a:lnTo>
                  <a:pt x="1182" y="3546"/>
                </a:lnTo>
                <a:lnTo>
                  <a:pt x="1217" y="3486"/>
                </a:lnTo>
                <a:lnTo>
                  <a:pt x="1249" y="3427"/>
                </a:lnTo>
                <a:lnTo>
                  <a:pt x="1280" y="3366"/>
                </a:lnTo>
                <a:lnTo>
                  <a:pt x="1307" y="3302"/>
                </a:lnTo>
                <a:lnTo>
                  <a:pt x="1336" y="3241"/>
                </a:lnTo>
                <a:lnTo>
                  <a:pt x="1361" y="3175"/>
                </a:lnTo>
                <a:lnTo>
                  <a:pt x="1384" y="3112"/>
                </a:lnTo>
                <a:lnTo>
                  <a:pt x="1405" y="3047"/>
                </a:lnTo>
                <a:lnTo>
                  <a:pt x="1424" y="2980"/>
                </a:lnTo>
                <a:lnTo>
                  <a:pt x="1441" y="2912"/>
                </a:lnTo>
                <a:lnTo>
                  <a:pt x="1466" y="2843"/>
                </a:lnTo>
                <a:lnTo>
                  <a:pt x="1489" y="2774"/>
                </a:lnTo>
                <a:lnTo>
                  <a:pt x="1510" y="2705"/>
                </a:lnTo>
                <a:lnTo>
                  <a:pt x="1530" y="2634"/>
                </a:lnTo>
                <a:lnTo>
                  <a:pt x="1549" y="2561"/>
                </a:lnTo>
                <a:lnTo>
                  <a:pt x="1564" y="2490"/>
                </a:lnTo>
                <a:lnTo>
                  <a:pt x="1580" y="2415"/>
                </a:lnTo>
                <a:lnTo>
                  <a:pt x="1593" y="2342"/>
                </a:lnTo>
                <a:lnTo>
                  <a:pt x="1604" y="2266"/>
                </a:lnTo>
                <a:lnTo>
                  <a:pt x="1614" y="2191"/>
                </a:lnTo>
                <a:lnTo>
                  <a:pt x="1624" y="2114"/>
                </a:lnTo>
                <a:lnTo>
                  <a:pt x="1631" y="2035"/>
                </a:lnTo>
                <a:lnTo>
                  <a:pt x="1635" y="1957"/>
                </a:lnTo>
                <a:lnTo>
                  <a:pt x="1639" y="1878"/>
                </a:lnTo>
                <a:lnTo>
                  <a:pt x="1643" y="1797"/>
                </a:lnTo>
                <a:lnTo>
                  <a:pt x="1643" y="1717"/>
                </a:lnTo>
                <a:lnTo>
                  <a:pt x="1643" y="1715"/>
                </a:lnTo>
                <a:lnTo>
                  <a:pt x="1643" y="1713"/>
                </a:lnTo>
                <a:lnTo>
                  <a:pt x="1643" y="1709"/>
                </a:lnTo>
                <a:lnTo>
                  <a:pt x="1643" y="1705"/>
                </a:lnTo>
                <a:lnTo>
                  <a:pt x="1643" y="1699"/>
                </a:lnTo>
                <a:lnTo>
                  <a:pt x="1643" y="1694"/>
                </a:lnTo>
                <a:lnTo>
                  <a:pt x="1643" y="1686"/>
                </a:lnTo>
                <a:lnTo>
                  <a:pt x="1643" y="1678"/>
                </a:lnTo>
                <a:lnTo>
                  <a:pt x="1643" y="1669"/>
                </a:lnTo>
                <a:lnTo>
                  <a:pt x="1643" y="1657"/>
                </a:lnTo>
                <a:lnTo>
                  <a:pt x="1643" y="1647"/>
                </a:lnTo>
                <a:lnTo>
                  <a:pt x="1643" y="1634"/>
                </a:lnTo>
                <a:lnTo>
                  <a:pt x="1643" y="1622"/>
                </a:lnTo>
                <a:lnTo>
                  <a:pt x="1643" y="1607"/>
                </a:lnTo>
                <a:lnTo>
                  <a:pt x="1643" y="1594"/>
                </a:lnTo>
                <a:lnTo>
                  <a:pt x="1643" y="1576"/>
                </a:lnTo>
                <a:lnTo>
                  <a:pt x="1643" y="1561"/>
                </a:lnTo>
                <a:lnTo>
                  <a:pt x="1643" y="1542"/>
                </a:lnTo>
                <a:lnTo>
                  <a:pt x="1643" y="1525"/>
                </a:lnTo>
                <a:lnTo>
                  <a:pt x="1643" y="1503"/>
                </a:lnTo>
                <a:lnTo>
                  <a:pt x="1643" y="1484"/>
                </a:lnTo>
                <a:lnTo>
                  <a:pt x="1643" y="1461"/>
                </a:lnTo>
                <a:lnTo>
                  <a:pt x="1643" y="1440"/>
                </a:lnTo>
                <a:lnTo>
                  <a:pt x="1643" y="1417"/>
                </a:lnTo>
                <a:lnTo>
                  <a:pt x="1643" y="1392"/>
                </a:lnTo>
                <a:lnTo>
                  <a:pt x="1643" y="1367"/>
                </a:lnTo>
                <a:lnTo>
                  <a:pt x="1643" y="1340"/>
                </a:lnTo>
                <a:lnTo>
                  <a:pt x="1643" y="1313"/>
                </a:lnTo>
                <a:lnTo>
                  <a:pt x="1643" y="1285"/>
                </a:lnTo>
                <a:lnTo>
                  <a:pt x="1643" y="1256"/>
                </a:lnTo>
                <a:lnTo>
                  <a:pt x="1643" y="1225"/>
                </a:lnTo>
                <a:lnTo>
                  <a:pt x="1643" y="1173"/>
                </a:lnTo>
                <a:lnTo>
                  <a:pt x="1643" y="1123"/>
                </a:lnTo>
                <a:lnTo>
                  <a:pt x="1641" y="1073"/>
                </a:lnTo>
                <a:lnTo>
                  <a:pt x="1639" y="1025"/>
                </a:lnTo>
                <a:lnTo>
                  <a:pt x="1637" y="978"/>
                </a:lnTo>
                <a:lnTo>
                  <a:pt x="1635" y="931"/>
                </a:lnTo>
                <a:lnTo>
                  <a:pt x="1631" y="887"/>
                </a:lnTo>
                <a:lnTo>
                  <a:pt x="1628" y="843"/>
                </a:lnTo>
                <a:lnTo>
                  <a:pt x="1624" y="801"/>
                </a:lnTo>
                <a:lnTo>
                  <a:pt x="1618" y="761"/>
                </a:lnTo>
                <a:lnTo>
                  <a:pt x="1614" y="720"/>
                </a:lnTo>
                <a:lnTo>
                  <a:pt x="1608" y="682"/>
                </a:lnTo>
                <a:lnTo>
                  <a:pt x="1601" y="645"/>
                </a:lnTo>
                <a:lnTo>
                  <a:pt x="1595" y="609"/>
                </a:lnTo>
                <a:lnTo>
                  <a:pt x="1587" y="572"/>
                </a:lnTo>
                <a:lnTo>
                  <a:pt x="1580" y="540"/>
                </a:lnTo>
                <a:lnTo>
                  <a:pt x="1578" y="519"/>
                </a:lnTo>
                <a:lnTo>
                  <a:pt x="1574" y="498"/>
                </a:lnTo>
                <a:lnTo>
                  <a:pt x="1572" y="478"/>
                </a:lnTo>
                <a:lnTo>
                  <a:pt x="1566" y="459"/>
                </a:lnTo>
                <a:lnTo>
                  <a:pt x="1562" y="440"/>
                </a:lnTo>
                <a:lnTo>
                  <a:pt x="1556" y="421"/>
                </a:lnTo>
                <a:lnTo>
                  <a:pt x="1553" y="402"/>
                </a:lnTo>
                <a:lnTo>
                  <a:pt x="1545" y="382"/>
                </a:lnTo>
                <a:lnTo>
                  <a:pt x="1539" y="365"/>
                </a:lnTo>
                <a:lnTo>
                  <a:pt x="1532" y="348"/>
                </a:lnTo>
                <a:lnTo>
                  <a:pt x="1524" y="329"/>
                </a:lnTo>
                <a:lnTo>
                  <a:pt x="1516" y="311"/>
                </a:lnTo>
                <a:lnTo>
                  <a:pt x="1497" y="279"/>
                </a:lnTo>
                <a:lnTo>
                  <a:pt x="1478" y="244"/>
                </a:lnTo>
                <a:lnTo>
                  <a:pt x="1466" y="233"/>
                </a:lnTo>
                <a:lnTo>
                  <a:pt x="1457" y="221"/>
                </a:lnTo>
                <a:lnTo>
                  <a:pt x="1445" y="210"/>
                </a:lnTo>
                <a:lnTo>
                  <a:pt x="1436" y="198"/>
                </a:lnTo>
                <a:lnTo>
                  <a:pt x="1428" y="187"/>
                </a:lnTo>
                <a:lnTo>
                  <a:pt x="1418" y="177"/>
                </a:lnTo>
                <a:lnTo>
                  <a:pt x="1411" y="167"/>
                </a:lnTo>
                <a:lnTo>
                  <a:pt x="1405" y="160"/>
                </a:lnTo>
                <a:lnTo>
                  <a:pt x="1399" y="150"/>
                </a:lnTo>
                <a:lnTo>
                  <a:pt x="1393" y="142"/>
                </a:lnTo>
                <a:lnTo>
                  <a:pt x="1389" y="137"/>
                </a:lnTo>
                <a:lnTo>
                  <a:pt x="1386" y="129"/>
                </a:lnTo>
                <a:lnTo>
                  <a:pt x="1382" y="123"/>
                </a:lnTo>
                <a:lnTo>
                  <a:pt x="1380" y="118"/>
                </a:lnTo>
                <a:lnTo>
                  <a:pt x="1378" y="114"/>
                </a:lnTo>
                <a:lnTo>
                  <a:pt x="1378" y="110"/>
                </a:lnTo>
                <a:lnTo>
                  <a:pt x="1378" y="96"/>
                </a:lnTo>
                <a:lnTo>
                  <a:pt x="1382" y="85"/>
                </a:lnTo>
                <a:lnTo>
                  <a:pt x="1386" y="73"/>
                </a:lnTo>
                <a:lnTo>
                  <a:pt x="1389" y="62"/>
                </a:lnTo>
                <a:lnTo>
                  <a:pt x="1397" y="52"/>
                </a:lnTo>
                <a:lnTo>
                  <a:pt x="1405" y="43"/>
                </a:lnTo>
                <a:lnTo>
                  <a:pt x="1414" y="35"/>
                </a:lnTo>
                <a:lnTo>
                  <a:pt x="1426" y="27"/>
                </a:lnTo>
                <a:lnTo>
                  <a:pt x="1439" y="22"/>
                </a:lnTo>
                <a:lnTo>
                  <a:pt x="1453" y="16"/>
                </a:lnTo>
                <a:lnTo>
                  <a:pt x="1468" y="10"/>
                </a:lnTo>
                <a:lnTo>
                  <a:pt x="1485" y="6"/>
                </a:lnTo>
                <a:lnTo>
                  <a:pt x="1505" y="4"/>
                </a:lnTo>
                <a:lnTo>
                  <a:pt x="1524" y="2"/>
                </a:lnTo>
                <a:lnTo>
                  <a:pt x="1547" y="0"/>
                </a:lnTo>
                <a:lnTo>
                  <a:pt x="1570" y="0"/>
                </a:lnTo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38914" name="Picture 2" descr="C:\Users\Meishing\Dropbox\meizhouhuayu\pics\片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514600" y="2971800"/>
            <a:ext cx="1143000" cy="137867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95241" y="4719145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名片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6" name="Picture 2" descr="File:名片-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5004" y="4719145"/>
            <a:ext cx="2438400" cy="18227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4" descr="https://encrypted-tbn3.gstatic.com/images?q=tbn:ANd9GcQteyBj0KdM8lv0RtgEEJMsbtrhY-zrCVTqGQVVNMEAMvC0rV7knw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2200" y="1371600"/>
            <a:ext cx="2590799" cy="166915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181600" y="1600200"/>
            <a:ext cx="6858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刀片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cxnSp>
        <p:nvCxnSpPr>
          <p:cNvPr id="20" name="Straight Arrow Connector 19"/>
          <p:cNvCxnSpPr>
            <a:stCxn id="18" idx="3"/>
          </p:cNvCxnSpPr>
          <p:nvPr/>
        </p:nvCxnSpPr>
        <p:spPr>
          <a:xfrm>
            <a:off x="5867400" y="2261920"/>
            <a:ext cx="762000" cy="405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62800" y="3048000"/>
            <a:ext cx="1694329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生魚片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0" y="685800"/>
            <a:ext cx="2057400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一片真心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19600" y="762000"/>
            <a:ext cx="2057400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打成一片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43400" y="3048000"/>
            <a:ext cx="2057400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電子卡片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24384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5946928"/>
      </p:ext>
    </p:extLst>
  </p:cSld>
  <p:clrMapOvr>
    <a:masterClrMapping/>
  </p:clrMapOvr>
  <p:transition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6" grpId="0" animBg="1"/>
      <p:bldP spid="6" grpId="1" animBg="1"/>
      <p:bldP spid="15" grpId="0" animBg="1"/>
      <p:bldP spid="1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48000" y="1371600"/>
            <a:ext cx="1480649" cy="1433527"/>
            <a:chOff x="3070712" y="1630348"/>
            <a:chExt cx="1480649" cy="1433527"/>
          </a:xfrm>
          <a:solidFill>
            <a:srgbClr val="00B0F0"/>
          </a:solidFill>
        </p:grpSpPr>
        <p:sp>
          <p:nvSpPr>
            <p:cNvPr id="10" name="Freeform 33"/>
            <p:cNvSpPr>
              <a:spLocks/>
            </p:cNvSpPr>
            <p:nvPr/>
          </p:nvSpPr>
          <p:spPr bwMode="auto">
            <a:xfrm>
              <a:off x="3070712" y="1972829"/>
              <a:ext cx="532168" cy="1091046"/>
            </a:xfrm>
            <a:custGeom>
              <a:avLst/>
              <a:gdLst>
                <a:gd name="T0" fmla="*/ 169 w 1379"/>
                <a:gd name="T1" fmla="*/ 8 h 2676"/>
                <a:gd name="T2" fmla="*/ 260 w 1379"/>
                <a:gd name="T3" fmla="*/ 40 h 2676"/>
                <a:gd name="T4" fmla="*/ 348 w 1379"/>
                <a:gd name="T5" fmla="*/ 100 h 2676"/>
                <a:gd name="T6" fmla="*/ 425 w 1379"/>
                <a:gd name="T7" fmla="*/ 179 h 2676"/>
                <a:gd name="T8" fmla="*/ 467 w 1379"/>
                <a:gd name="T9" fmla="*/ 252 h 2676"/>
                <a:gd name="T10" fmla="*/ 467 w 1379"/>
                <a:gd name="T11" fmla="*/ 344 h 2676"/>
                <a:gd name="T12" fmla="*/ 448 w 1379"/>
                <a:gd name="T13" fmla="*/ 470 h 2676"/>
                <a:gd name="T14" fmla="*/ 434 w 1379"/>
                <a:gd name="T15" fmla="*/ 612 h 2676"/>
                <a:gd name="T16" fmla="*/ 425 w 1379"/>
                <a:gd name="T17" fmla="*/ 816 h 2676"/>
                <a:gd name="T18" fmla="*/ 417 w 1379"/>
                <a:gd name="T19" fmla="*/ 1083 h 2676"/>
                <a:gd name="T20" fmla="*/ 413 w 1379"/>
                <a:gd name="T21" fmla="*/ 1415 h 2676"/>
                <a:gd name="T22" fmla="*/ 411 w 1379"/>
                <a:gd name="T23" fmla="*/ 1810 h 2676"/>
                <a:gd name="T24" fmla="*/ 415 w 1379"/>
                <a:gd name="T25" fmla="*/ 1935 h 2676"/>
                <a:gd name="T26" fmla="*/ 429 w 1379"/>
                <a:gd name="T27" fmla="*/ 1972 h 2676"/>
                <a:gd name="T28" fmla="*/ 455 w 1379"/>
                <a:gd name="T29" fmla="*/ 1981 h 2676"/>
                <a:gd name="T30" fmla="*/ 511 w 1379"/>
                <a:gd name="T31" fmla="*/ 1960 h 2676"/>
                <a:gd name="T32" fmla="*/ 611 w 1379"/>
                <a:gd name="T33" fmla="*/ 1904 h 2676"/>
                <a:gd name="T34" fmla="*/ 753 w 1379"/>
                <a:gd name="T35" fmla="*/ 1816 h 2676"/>
                <a:gd name="T36" fmla="*/ 941 w 1379"/>
                <a:gd name="T37" fmla="*/ 1695 h 2676"/>
                <a:gd name="T38" fmla="*/ 1173 w 1379"/>
                <a:gd name="T39" fmla="*/ 1538 h 2676"/>
                <a:gd name="T40" fmla="*/ 1281 w 1379"/>
                <a:gd name="T41" fmla="*/ 1472 h 2676"/>
                <a:gd name="T42" fmla="*/ 1331 w 1379"/>
                <a:gd name="T43" fmla="*/ 1449 h 2676"/>
                <a:gd name="T44" fmla="*/ 1358 w 1379"/>
                <a:gd name="T45" fmla="*/ 1444 h 2676"/>
                <a:gd name="T46" fmla="*/ 1379 w 1379"/>
                <a:gd name="T47" fmla="*/ 1463 h 2676"/>
                <a:gd name="T48" fmla="*/ 1369 w 1379"/>
                <a:gd name="T49" fmla="*/ 1511 h 2676"/>
                <a:gd name="T50" fmla="*/ 1333 w 1379"/>
                <a:gd name="T51" fmla="*/ 1567 h 2676"/>
                <a:gd name="T52" fmla="*/ 1243 w 1379"/>
                <a:gd name="T53" fmla="*/ 1664 h 2676"/>
                <a:gd name="T54" fmla="*/ 1008 w 1379"/>
                <a:gd name="T55" fmla="*/ 1902 h 2676"/>
                <a:gd name="T56" fmla="*/ 809 w 1379"/>
                <a:gd name="T57" fmla="*/ 2106 h 2676"/>
                <a:gd name="T58" fmla="*/ 642 w 1379"/>
                <a:gd name="T59" fmla="*/ 2279 h 2676"/>
                <a:gd name="T60" fmla="*/ 509 w 1379"/>
                <a:gd name="T61" fmla="*/ 2417 h 2676"/>
                <a:gd name="T62" fmla="*/ 413 w 1379"/>
                <a:gd name="T63" fmla="*/ 2524 h 2676"/>
                <a:gd name="T64" fmla="*/ 335 w 1379"/>
                <a:gd name="T65" fmla="*/ 2611 h 2676"/>
                <a:gd name="T66" fmla="*/ 262 w 1379"/>
                <a:gd name="T67" fmla="*/ 2663 h 2676"/>
                <a:gd name="T68" fmla="*/ 200 w 1379"/>
                <a:gd name="T69" fmla="*/ 2676 h 2676"/>
                <a:gd name="T70" fmla="*/ 146 w 1379"/>
                <a:gd name="T71" fmla="*/ 2657 h 2676"/>
                <a:gd name="T72" fmla="*/ 100 w 1379"/>
                <a:gd name="T73" fmla="*/ 2609 h 2676"/>
                <a:gd name="T74" fmla="*/ 54 w 1379"/>
                <a:gd name="T75" fmla="*/ 2511 h 2676"/>
                <a:gd name="T76" fmla="*/ 20 w 1379"/>
                <a:gd name="T77" fmla="*/ 2403 h 2676"/>
                <a:gd name="T78" fmla="*/ 6 w 1379"/>
                <a:gd name="T79" fmla="*/ 2315 h 2676"/>
                <a:gd name="T80" fmla="*/ 22 w 1379"/>
                <a:gd name="T81" fmla="*/ 2215 h 2676"/>
                <a:gd name="T82" fmla="*/ 54 w 1379"/>
                <a:gd name="T83" fmla="*/ 2123 h 2676"/>
                <a:gd name="T84" fmla="*/ 72 w 1379"/>
                <a:gd name="T85" fmla="*/ 2020 h 2676"/>
                <a:gd name="T86" fmla="*/ 83 w 1379"/>
                <a:gd name="T87" fmla="*/ 1868 h 2676"/>
                <a:gd name="T88" fmla="*/ 95 w 1379"/>
                <a:gd name="T89" fmla="*/ 1714 h 2676"/>
                <a:gd name="T90" fmla="*/ 104 w 1379"/>
                <a:gd name="T91" fmla="*/ 1540 h 2676"/>
                <a:gd name="T92" fmla="*/ 112 w 1379"/>
                <a:gd name="T93" fmla="*/ 1332 h 2676"/>
                <a:gd name="T94" fmla="*/ 116 w 1379"/>
                <a:gd name="T95" fmla="*/ 1092 h 2676"/>
                <a:gd name="T96" fmla="*/ 118 w 1379"/>
                <a:gd name="T97" fmla="*/ 818 h 2676"/>
                <a:gd name="T98" fmla="*/ 114 w 1379"/>
                <a:gd name="T99" fmla="*/ 566 h 2676"/>
                <a:gd name="T100" fmla="*/ 93 w 1379"/>
                <a:gd name="T101" fmla="*/ 388 h 2676"/>
                <a:gd name="T102" fmla="*/ 54 w 1379"/>
                <a:gd name="T103" fmla="*/ 250 h 2676"/>
                <a:gd name="T104" fmla="*/ 10 w 1379"/>
                <a:gd name="T105" fmla="*/ 140 h 2676"/>
                <a:gd name="T106" fmla="*/ 4 w 1379"/>
                <a:gd name="T107" fmla="*/ 62 h 2676"/>
                <a:gd name="T108" fmla="*/ 31 w 1379"/>
                <a:gd name="T109" fmla="*/ 19 h 2676"/>
                <a:gd name="T110" fmla="*/ 85 w 1379"/>
                <a:gd name="T111" fmla="*/ 2 h 26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79"/>
                <a:gd name="T169" fmla="*/ 0 h 2676"/>
                <a:gd name="T170" fmla="*/ 1379 w 1379"/>
                <a:gd name="T171" fmla="*/ 2676 h 26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79" h="2676">
                  <a:moveTo>
                    <a:pt x="96" y="0"/>
                  </a:moveTo>
                  <a:lnTo>
                    <a:pt x="112" y="2"/>
                  </a:lnTo>
                  <a:lnTo>
                    <a:pt x="125" y="2"/>
                  </a:lnTo>
                  <a:lnTo>
                    <a:pt x="141" y="4"/>
                  </a:lnTo>
                  <a:lnTo>
                    <a:pt x="156" y="6"/>
                  </a:lnTo>
                  <a:lnTo>
                    <a:pt x="169" y="8"/>
                  </a:lnTo>
                  <a:lnTo>
                    <a:pt x="185" y="12"/>
                  </a:lnTo>
                  <a:lnTo>
                    <a:pt x="200" y="15"/>
                  </a:lnTo>
                  <a:lnTo>
                    <a:pt x="215" y="21"/>
                  </a:lnTo>
                  <a:lnTo>
                    <a:pt x="229" y="27"/>
                  </a:lnTo>
                  <a:lnTo>
                    <a:pt x="244" y="33"/>
                  </a:lnTo>
                  <a:lnTo>
                    <a:pt x="260" y="40"/>
                  </a:lnTo>
                  <a:lnTo>
                    <a:pt x="273" y="48"/>
                  </a:lnTo>
                  <a:lnTo>
                    <a:pt x="288" y="56"/>
                  </a:lnTo>
                  <a:lnTo>
                    <a:pt x="304" y="65"/>
                  </a:lnTo>
                  <a:lnTo>
                    <a:pt x="317" y="75"/>
                  </a:lnTo>
                  <a:lnTo>
                    <a:pt x="333" y="86"/>
                  </a:lnTo>
                  <a:lnTo>
                    <a:pt x="348" y="100"/>
                  </a:lnTo>
                  <a:lnTo>
                    <a:pt x="363" y="113"/>
                  </a:lnTo>
                  <a:lnTo>
                    <a:pt x="379" y="127"/>
                  </a:lnTo>
                  <a:lnTo>
                    <a:pt x="392" y="140"/>
                  </a:lnTo>
                  <a:lnTo>
                    <a:pt x="404" y="152"/>
                  </a:lnTo>
                  <a:lnTo>
                    <a:pt x="415" y="165"/>
                  </a:lnTo>
                  <a:lnTo>
                    <a:pt x="425" y="179"/>
                  </a:lnTo>
                  <a:lnTo>
                    <a:pt x="434" y="190"/>
                  </a:lnTo>
                  <a:lnTo>
                    <a:pt x="442" y="204"/>
                  </a:lnTo>
                  <a:lnTo>
                    <a:pt x="450" y="215"/>
                  </a:lnTo>
                  <a:lnTo>
                    <a:pt x="455" y="229"/>
                  </a:lnTo>
                  <a:lnTo>
                    <a:pt x="461" y="240"/>
                  </a:lnTo>
                  <a:lnTo>
                    <a:pt x="467" y="252"/>
                  </a:lnTo>
                  <a:lnTo>
                    <a:pt x="469" y="265"/>
                  </a:lnTo>
                  <a:lnTo>
                    <a:pt x="473" y="277"/>
                  </a:lnTo>
                  <a:lnTo>
                    <a:pt x="473" y="290"/>
                  </a:lnTo>
                  <a:lnTo>
                    <a:pt x="471" y="307"/>
                  </a:lnTo>
                  <a:lnTo>
                    <a:pt x="469" y="325"/>
                  </a:lnTo>
                  <a:lnTo>
                    <a:pt x="467" y="344"/>
                  </a:lnTo>
                  <a:lnTo>
                    <a:pt x="465" y="363"/>
                  </a:lnTo>
                  <a:lnTo>
                    <a:pt x="461" y="384"/>
                  </a:lnTo>
                  <a:lnTo>
                    <a:pt x="459" y="407"/>
                  </a:lnTo>
                  <a:lnTo>
                    <a:pt x="455" y="430"/>
                  </a:lnTo>
                  <a:lnTo>
                    <a:pt x="452" y="453"/>
                  </a:lnTo>
                  <a:lnTo>
                    <a:pt x="448" y="470"/>
                  </a:lnTo>
                  <a:lnTo>
                    <a:pt x="446" y="490"/>
                  </a:lnTo>
                  <a:lnTo>
                    <a:pt x="444" y="511"/>
                  </a:lnTo>
                  <a:lnTo>
                    <a:pt x="442" y="534"/>
                  </a:lnTo>
                  <a:lnTo>
                    <a:pt x="440" y="559"/>
                  </a:lnTo>
                  <a:lnTo>
                    <a:pt x="436" y="584"/>
                  </a:lnTo>
                  <a:lnTo>
                    <a:pt x="434" y="612"/>
                  </a:lnTo>
                  <a:lnTo>
                    <a:pt x="432" y="641"/>
                  </a:lnTo>
                  <a:lnTo>
                    <a:pt x="431" y="674"/>
                  </a:lnTo>
                  <a:lnTo>
                    <a:pt x="431" y="707"/>
                  </a:lnTo>
                  <a:lnTo>
                    <a:pt x="429" y="741"/>
                  </a:lnTo>
                  <a:lnTo>
                    <a:pt x="427" y="778"/>
                  </a:lnTo>
                  <a:lnTo>
                    <a:pt x="425" y="816"/>
                  </a:lnTo>
                  <a:lnTo>
                    <a:pt x="423" y="856"/>
                  </a:lnTo>
                  <a:lnTo>
                    <a:pt x="423" y="898"/>
                  </a:lnTo>
                  <a:lnTo>
                    <a:pt x="421" y="943"/>
                  </a:lnTo>
                  <a:lnTo>
                    <a:pt x="419" y="987"/>
                  </a:lnTo>
                  <a:lnTo>
                    <a:pt x="419" y="1035"/>
                  </a:lnTo>
                  <a:lnTo>
                    <a:pt x="417" y="1083"/>
                  </a:lnTo>
                  <a:lnTo>
                    <a:pt x="417" y="1135"/>
                  </a:lnTo>
                  <a:lnTo>
                    <a:pt x="415" y="1186"/>
                  </a:lnTo>
                  <a:lnTo>
                    <a:pt x="415" y="1242"/>
                  </a:lnTo>
                  <a:lnTo>
                    <a:pt x="415" y="1298"/>
                  </a:lnTo>
                  <a:lnTo>
                    <a:pt x="413" y="1355"/>
                  </a:lnTo>
                  <a:lnTo>
                    <a:pt x="413" y="1415"/>
                  </a:lnTo>
                  <a:lnTo>
                    <a:pt x="413" y="1476"/>
                  </a:lnTo>
                  <a:lnTo>
                    <a:pt x="413" y="1540"/>
                  </a:lnTo>
                  <a:lnTo>
                    <a:pt x="411" y="1605"/>
                  </a:lnTo>
                  <a:lnTo>
                    <a:pt x="411" y="1672"/>
                  </a:lnTo>
                  <a:lnTo>
                    <a:pt x="411" y="1739"/>
                  </a:lnTo>
                  <a:lnTo>
                    <a:pt x="411" y="1810"/>
                  </a:lnTo>
                  <a:lnTo>
                    <a:pt x="411" y="1883"/>
                  </a:lnTo>
                  <a:lnTo>
                    <a:pt x="411" y="1895"/>
                  </a:lnTo>
                  <a:lnTo>
                    <a:pt x="411" y="1906"/>
                  </a:lnTo>
                  <a:lnTo>
                    <a:pt x="413" y="1916"/>
                  </a:lnTo>
                  <a:lnTo>
                    <a:pt x="413" y="1925"/>
                  </a:lnTo>
                  <a:lnTo>
                    <a:pt x="415" y="1935"/>
                  </a:lnTo>
                  <a:lnTo>
                    <a:pt x="417" y="1943"/>
                  </a:lnTo>
                  <a:lnTo>
                    <a:pt x="419" y="1950"/>
                  </a:lnTo>
                  <a:lnTo>
                    <a:pt x="421" y="1956"/>
                  </a:lnTo>
                  <a:lnTo>
                    <a:pt x="423" y="1962"/>
                  </a:lnTo>
                  <a:lnTo>
                    <a:pt x="427" y="1968"/>
                  </a:lnTo>
                  <a:lnTo>
                    <a:pt x="429" y="1972"/>
                  </a:lnTo>
                  <a:lnTo>
                    <a:pt x="432" y="1975"/>
                  </a:lnTo>
                  <a:lnTo>
                    <a:pt x="436" y="1977"/>
                  </a:lnTo>
                  <a:lnTo>
                    <a:pt x="442" y="1979"/>
                  </a:lnTo>
                  <a:lnTo>
                    <a:pt x="446" y="1981"/>
                  </a:lnTo>
                  <a:lnTo>
                    <a:pt x="452" y="1981"/>
                  </a:lnTo>
                  <a:lnTo>
                    <a:pt x="455" y="1981"/>
                  </a:lnTo>
                  <a:lnTo>
                    <a:pt x="461" y="1979"/>
                  </a:lnTo>
                  <a:lnTo>
                    <a:pt x="469" y="1977"/>
                  </a:lnTo>
                  <a:lnTo>
                    <a:pt x="478" y="1973"/>
                  </a:lnTo>
                  <a:lnTo>
                    <a:pt x="488" y="1970"/>
                  </a:lnTo>
                  <a:lnTo>
                    <a:pt x="498" y="1966"/>
                  </a:lnTo>
                  <a:lnTo>
                    <a:pt x="511" y="1960"/>
                  </a:lnTo>
                  <a:lnTo>
                    <a:pt x="525" y="1952"/>
                  </a:lnTo>
                  <a:lnTo>
                    <a:pt x="540" y="1945"/>
                  </a:lnTo>
                  <a:lnTo>
                    <a:pt x="555" y="1935"/>
                  </a:lnTo>
                  <a:lnTo>
                    <a:pt x="573" y="1925"/>
                  </a:lnTo>
                  <a:lnTo>
                    <a:pt x="590" y="1916"/>
                  </a:lnTo>
                  <a:lnTo>
                    <a:pt x="611" y="1904"/>
                  </a:lnTo>
                  <a:lnTo>
                    <a:pt x="630" y="1893"/>
                  </a:lnTo>
                  <a:lnTo>
                    <a:pt x="653" y="1879"/>
                  </a:lnTo>
                  <a:lnTo>
                    <a:pt x="676" y="1864"/>
                  </a:lnTo>
                  <a:lnTo>
                    <a:pt x="701" y="1849"/>
                  </a:lnTo>
                  <a:lnTo>
                    <a:pt x="726" y="1833"/>
                  </a:lnTo>
                  <a:lnTo>
                    <a:pt x="753" y="1816"/>
                  </a:lnTo>
                  <a:lnTo>
                    <a:pt x="782" y="1799"/>
                  </a:lnTo>
                  <a:lnTo>
                    <a:pt x="811" y="1780"/>
                  </a:lnTo>
                  <a:lnTo>
                    <a:pt x="841" y="1760"/>
                  </a:lnTo>
                  <a:lnTo>
                    <a:pt x="874" y="1739"/>
                  </a:lnTo>
                  <a:lnTo>
                    <a:pt x="907" y="1718"/>
                  </a:lnTo>
                  <a:lnTo>
                    <a:pt x="941" y="1695"/>
                  </a:lnTo>
                  <a:lnTo>
                    <a:pt x="978" y="1670"/>
                  </a:lnTo>
                  <a:lnTo>
                    <a:pt x="1014" y="1647"/>
                  </a:lnTo>
                  <a:lnTo>
                    <a:pt x="1052" y="1620"/>
                  </a:lnTo>
                  <a:lnTo>
                    <a:pt x="1091" y="1595"/>
                  </a:lnTo>
                  <a:lnTo>
                    <a:pt x="1131" y="1567"/>
                  </a:lnTo>
                  <a:lnTo>
                    <a:pt x="1173" y="1538"/>
                  </a:lnTo>
                  <a:lnTo>
                    <a:pt x="1216" y="1509"/>
                  </a:lnTo>
                  <a:lnTo>
                    <a:pt x="1231" y="1501"/>
                  </a:lnTo>
                  <a:lnTo>
                    <a:pt x="1244" y="1494"/>
                  </a:lnTo>
                  <a:lnTo>
                    <a:pt x="1258" y="1486"/>
                  </a:lnTo>
                  <a:lnTo>
                    <a:pt x="1269" y="1478"/>
                  </a:lnTo>
                  <a:lnTo>
                    <a:pt x="1281" y="1472"/>
                  </a:lnTo>
                  <a:lnTo>
                    <a:pt x="1291" y="1469"/>
                  </a:lnTo>
                  <a:lnTo>
                    <a:pt x="1300" y="1463"/>
                  </a:lnTo>
                  <a:lnTo>
                    <a:pt x="1310" y="1459"/>
                  </a:lnTo>
                  <a:lnTo>
                    <a:pt x="1317" y="1455"/>
                  </a:lnTo>
                  <a:lnTo>
                    <a:pt x="1325" y="1451"/>
                  </a:lnTo>
                  <a:lnTo>
                    <a:pt x="1331" y="1449"/>
                  </a:lnTo>
                  <a:lnTo>
                    <a:pt x="1337" y="1447"/>
                  </a:lnTo>
                  <a:lnTo>
                    <a:pt x="1342" y="1446"/>
                  </a:lnTo>
                  <a:lnTo>
                    <a:pt x="1346" y="1444"/>
                  </a:lnTo>
                  <a:lnTo>
                    <a:pt x="1348" y="1444"/>
                  </a:lnTo>
                  <a:lnTo>
                    <a:pt x="1352" y="1444"/>
                  </a:lnTo>
                  <a:lnTo>
                    <a:pt x="1358" y="1444"/>
                  </a:lnTo>
                  <a:lnTo>
                    <a:pt x="1363" y="1446"/>
                  </a:lnTo>
                  <a:lnTo>
                    <a:pt x="1367" y="1447"/>
                  </a:lnTo>
                  <a:lnTo>
                    <a:pt x="1371" y="1449"/>
                  </a:lnTo>
                  <a:lnTo>
                    <a:pt x="1375" y="1453"/>
                  </a:lnTo>
                  <a:lnTo>
                    <a:pt x="1377" y="1457"/>
                  </a:lnTo>
                  <a:lnTo>
                    <a:pt x="1379" y="1463"/>
                  </a:lnTo>
                  <a:lnTo>
                    <a:pt x="1379" y="1471"/>
                  </a:lnTo>
                  <a:lnTo>
                    <a:pt x="1379" y="1476"/>
                  </a:lnTo>
                  <a:lnTo>
                    <a:pt x="1379" y="1486"/>
                  </a:lnTo>
                  <a:lnTo>
                    <a:pt x="1377" y="1494"/>
                  </a:lnTo>
                  <a:lnTo>
                    <a:pt x="1373" y="1501"/>
                  </a:lnTo>
                  <a:lnTo>
                    <a:pt x="1369" y="1511"/>
                  </a:lnTo>
                  <a:lnTo>
                    <a:pt x="1365" y="1519"/>
                  </a:lnTo>
                  <a:lnTo>
                    <a:pt x="1360" y="1528"/>
                  </a:lnTo>
                  <a:lnTo>
                    <a:pt x="1354" y="1538"/>
                  </a:lnTo>
                  <a:lnTo>
                    <a:pt x="1348" y="1547"/>
                  </a:lnTo>
                  <a:lnTo>
                    <a:pt x="1340" y="1557"/>
                  </a:lnTo>
                  <a:lnTo>
                    <a:pt x="1333" y="1567"/>
                  </a:lnTo>
                  <a:lnTo>
                    <a:pt x="1325" y="1578"/>
                  </a:lnTo>
                  <a:lnTo>
                    <a:pt x="1315" y="1588"/>
                  </a:lnTo>
                  <a:lnTo>
                    <a:pt x="1306" y="1599"/>
                  </a:lnTo>
                  <a:lnTo>
                    <a:pt x="1294" y="1609"/>
                  </a:lnTo>
                  <a:lnTo>
                    <a:pt x="1285" y="1620"/>
                  </a:lnTo>
                  <a:lnTo>
                    <a:pt x="1243" y="1664"/>
                  </a:lnTo>
                  <a:lnTo>
                    <a:pt x="1200" y="1705"/>
                  </a:lnTo>
                  <a:lnTo>
                    <a:pt x="1160" y="1747"/>
                  </a:lnTo>
                  <a:lnTo>
                    <a:pt x="1122" y="1787"/>
                  </a:lnTo>
                  <a:lnTo>
                    <a:pt x="1083" y="1826"/>
                  </a:lnTo>
                  <a:lnTo>
                    <a:pt x="1045" y="1864"/>
                  </a:lnTo>
                  <a:lnTo>
                    <a:pt x="1008" y="1902"/>
                  </a:lnTo>
                  <a:lnTo>
                    <a:pt x="974" y="1939"/>
                  </a:lnTo>
                  <a:lnTo>
                    <a:pt x="939" y="1973"/>
                  </a:lnTo>
                  <a:lnTo>
                    <a:pt x="905" y="2008"/>
                  </a:lnTo>
                  <a:lnTo>
                    <a:pt x="872" y="2043"/>
                  </a:lnTo>
                  <a:lnTo>
                    <a:pt x="839" y="2075"/>
                  </a:lnTo>
                  <a:lnTo>
                    <a:pt x="809" y="2106"/>
                  </a:lnTo>
                  <a:lnTo>
                    <a:pt x="778" y="2137"/>
                  </a:lnTo>
                  <a:lnTo>
                    <a:pt x="749" y="2167"/>
                  </a:lnTo>
                  <a:lnTo>
                    <a:pt x="720" y="2196"/>
                  </a:lnTo>
                  <a:lnTo>
                    <a:pt x="693" y="2225"/>
                  </a:lnTo>
                  <a:lnTo>
                    <a:pt x="667" y="2252"/>
                  </a:lnTo>
                  <a:lnTo>
                    <a:pt x="642" y="2279"/>
                  </a:lnTo>
                  <a:lnTo>
                    <a:pt x="617" y="2304"/>
                  </a:lnTo>
                  <a:lnTo>
                    <a:pt x="594" y="2329"/>
                  </a:lnTo>
                  <a:lnTo>
                    <a:pt x="571" y="2352"/>
                  </a:lnTo>
                  <a:lnTo>
                    <a:pt x="550" y="2375"/>
                  </a:lnTo>
                  <a:lnTo>
                    <a:pt x="528" y="2396"/>
                  </a:lnTo>
                  <a:lnTo>
                    <a:pt x="509" y="2417"/>
                  </a:lnTo>
                  <a:lnTo>
                    <a:pt x="490" y="2438"/>
                  </a:lnTo>
                  <a:lnTo>
                    <a:pt x="473" y="2455"/>
                  </a:lnTo>
                  <a:lnTo>
                    <a:pt x="457" y="2474"/>
                  </a:lnTo>
                  <a:lnTo>
                    <a:pt x="440" y="2492"/>
                  </a:lnTo>
                  <a:lnTo>
                    <a:pt x="427" y="2509"/>
                  </a:lnTo>
                  <a:lnTo>
                    <a:pt x="413" y="2524"/>
                  </a:lnTo>
                  <a:lnTo>
                    <a:pt x="400" y="2538"/>
                  </a:lnTo>
                  <a:lnTo>
                    <a:pt x="386" y="2555"/>
                  </a:lnTo>
                  <a:lnTo>
                    <a:pt x="373" y="2570"/>
                  </a:lnTo>
                  <a:lnTo>
                    <a:pt x="359" y="2586"/>
                  </a:lnTo>
                  <a:lnTo>
                    <a:pt x="348" y="2599"/>
                  </a:lnTo>
                  <a:lnTo>
                    <a:pt x="335" y="2611"/>
                  </a:lnTo>
                  <a:lnTo>
                    <a:pt x="321" y="2622"/>
                  </a:lnTo>
                  <a:lnTo>
                    <a:pt x="310" y="2634"/>
                  </a:lnTo>
                  <a:lnTo>
                    <a:pt x="296" y="2641"/>
                  </a:lnTo>
                  <a:lnTo>
                    <a:pt x="285" y="2651"/>
                  </a:lnTo>
                  <a:lnTo>
                    <a:pt x="273" y="2657"/>
                  </a:lnTo>
                  <a:lnTo>
                    <a:pt x="262" y="2663"/>
                  </a:lnTo>
                  <a:lnTo>
                    <a:pt x="250" y="2668"/>
                  </a:lnTo>
                  <a:lnTo>
                    <a:pt x="239" y="2672"/>
                  </a:lnTo>
                  <a:lnTo>
                    <a:pt x="229" y="2674"/>
                  </a:lnTo>
                  <a:lnTo>
                    <a:pt x="219" y="2676"/>
                  </a:lnTo>
                  <a:lnTo>
                    <a:pt x="210" y="2676"/>
                  </a:lnTo>
                  <a:lnTo>
                    <a:pt x="200" y="2676"/>
                  </a:lnTo>
                  <a:lnTo>
                    <a:pt x="191" y="2674"/>
                  </a:lnTo>
                  <a:lnTo>
                    <a:pt x="181" y="2672"/>
                  </a:lnTo>
                  <a:lnTo>
                    <a:pt x="171" y="2670"/>
                  </a:lnTo>
                  <a:lnTo>
                    <a:pt x="164" y="2666"/>
                  </a:lnTo>
                  <a:lnTo>
                    <a:pt x="154" y="2663"/>
                  </a:lnTo>
                  <a:lnTo>
                    <a:pt x="146" y="2657"/>
                  </a:lnTo>
                  <a:lnTo>
                    <a:pt x="137" y="2651"/>
                  </a:lnTo>
                  <a:lnTo>
                    <a:pt x="129" y="2643"/>
                  </a:lnTo>
                  <a:lnTo>
                    <a:pt x="121" y="2636"/>
                  </a:lnTo>
                  <a:lnTo>
                    <a:pt x="114" y="2628"/>
                  </a:lnTo>
                  <a:lnTo>
                    <a:pt x="106" y="2618"/>
                  </a:lnTo>
                  <a:lnTo>
                    <a:pt x="100" y="2609"/>
                  </a:lnTo>
                  <a:lnTo>
                    <a:pt x="93" y="2597"/>
                  </a:lnTo>
                  <a:lnTo>
                    <a:pt x="85" y="2584"/>
                  </a:lnTo>
                  <a:lnTo>
                    <a:pt x="79" y="2572"/>
                  </a:lnTo>
                  <a:lnTo>
                    <a:pt x="70" y="2551"/>
                  </a:lnTo>
                  <a:lnTo>
                    <a:pt x="62" y="2530"/>
                  </a:lnTo>
                  <a:lnTo>
                    <a:pt x="54" y="2511"/>
                  </a:lnTo>
                  <a:lnTo>
                    <a:pt x="47" y="2492"/>
                  </a:lnTo>
                  <a:lnTo>
                    <a:pt x="41" y="2473"/>
                  </a:lnTo>
                  <a:lnTo>
                    <a:pt x="35" y="2455"/>
                  </a:lnTo>
                  <a:lnTo>
                    <a:pt x="29" y="2436"/>
                  </a:lnTo>
                  <a:lnTo>
                    <a:pt x="24" y="2419"/>
                  </a:lnTo>
                  <a:lnTo>
                    <a:pt x="20" y="2403"/>
                  </a:lnTo>
                  <a:lnTo>
                    <a:pt x="16" y="2386"/>
                  </a:lnTo>
                  <a:lnTo>
                    <a:pt x="14" y="2371"/>
                  </a:lnTo>
                  <a:lnTo>
                    <a:pt x="10" y="2357"/>
                  </a:lnTo>
                  <a:lnTo>
                    <a:pt x="8" y="2342"/>
                  </a:lnTo>
                  <a:lnTo>
                    <a:pt x="8" y="2329"/>
                  </a:lnTo>
                  <a:lnTo>
                    <a:pt x="6" y="2315"/>
                  </a:lnTo>
                  <a:lnTo>
                    <a:pt x="6" y="2302"/>
                  </a:lnTo>
                  <a:lnTo>
                    <a:pt x="6" y="2284"/>
                  </a:lnTo>
                  <a:lnTo>
                    <a:pt x="8" y="2267"/>
                  </a:lnTo>
                  <a:lnTo>
                    <a:pt x="12" y="2250"/>
                  </a:lnTo>
                  <a:lnTo>
                    <a:pt x="16" y="2233"/>
                  </a:lnTo>
                  <a:lnTo>
                    <a:pt x="22" y="2215"/>
                  </a:lnTo>
                  <a:lnTo>
                    <a:pt x="27" y="2196"/>
                  </a:lnTo>
                  <a:lnTo>
                    <a:pt x="37" y="2177"/>
                  </a:lnTo>
                  <a:lnTo>
                    <a:pt x="47" y="2158"/>
                  </a:lnTo>
                  <a:lnTo>
                    <a:pt x="48" y="2148"/>
                  </a:lnTo>
                  <a:lnTo>
                    <a:pt x="52" y="2137"/>
                  </a:lnTo>
                  <a:lnTo>
                    <a:pt x="54" y="2123"/>
                  </a:lnTo>
                  <a:lnTo>
                    <a:pt x="58" y="2110"/>
                  </a:lnTo>
                  <a:lnTo>
                    <a:pt x="62" y="2094"/>
                  </a:lnTo>
                  <a:lnTo>
                    <a:pt x="64" y="2077"/>
                  </a:lnTo>
                  <a:lnTo>
                    <a:pt x="68" y="2058"/>
                  </a:lnTo>
                  <a:lnTo>
                    <a:pt x="70" y="2039"/>
                  </a:lnTo>
                  <a:lnTo>
                    <a:pt x="72" y="2020"/>
                  </a:lnTo>
                  <a:lnTo>
                    <a:pt x="75" y="1996"/>
                  </a:lnTo>
                  <a:lnTo>
                    <a:pt x="77" y="1973"/>
                  </a:lnTo>
                  <a:lnTo>
                    <a:pt x="79" y="1949"/>
                  </a:lnTo>
                  <a:lnTo>
                    <a:pt x="81" y="1924"/>
                  </a:lnTo>
                  <a:lnTo>
                    <a:pt x="83" y="1895"/>
                  </a:lnTo>
                  <a:lnTo>
                    <a:pt x="83" y="1868"/>
                  </a:lnTo>
                  <a:lnTo>
                    <a:pt x="85" y="1837"/>
                  </a:lnTo>
                  <a:lnTo>
                    <a:pt x="87" y="1814"/>
                  </a:lnTo>
                  <a:lnTo>
                    <a:pt x="89" y="1791"/>
                  </a:lnTo>
                  <a:lnTo>
                    <a:pt x="91" y="1766"/>
                  </a:lnTo>
                  <a:lnTo>
                    <a:pt x="93" y="1741"/>
                  </a:lnTo>
                  <a:lnTo>
                    <a:pt x="95" y="1714"/>
                  </a:lnTo>
                  <a:lnTo>
                    <a:pt x="96" y="1687"/>
                  </a:lnTo>
                  <a:lnTo>
                    <a:pt x="98" y="1661"/>
                  </a:lnTo>
                  <a:lnTo>
                    <a:pt x="100" y="1632"/>
                  </a:lnTo>
                  <a:lnTo>
                    <a:pt x="100" y="1601"/>
                  </a:lnTo>
                  <a:lnTo>
                    <a:pt x="102" y="1570"/>
                  </a:lnTo>
                  <a:lnTo>
                    <a:pt x="104" y="1540"/>
                  </a:lnTo>
                  <a:lnTo>
                    <a:pt x="106" y="1507"/>
                  </a:lnTo>
                  <a:lnTo>
                    <a:pt x="106" y="1474"/>
                  </a:lnTo>
                  <a:lnTo>
                    <a:pt x="108" y="1440"/>
                  </a:lnTo>
                  <a:lnTo>
                    <a:pt x="110" y="1405"/>
                  </a:lnTo>
                  <a:lnTo>
                    <a:pt x="110" y="1369"/>
                  </a:lnTo>
                  <a:lnTo>
                    <a:pt x="112" y="1332"/>
                  </a:lnTo>
                  <a:lnTo>
                    <a:pt x="112" y="1294"/>
                  </a:lnTo>
                  <a:lnTo>
                    <a:pt x="114" y="1256"/>
                  </a:lnTo>
                  <a:lnTo>
                    <a:pt x="114" y="1215"/>
                  </a:lnTo>
                  <a:lnTo>
                    <a:pt x="116" y="1175"/>
                  </a:lnTo>
                  <a:lnTo>
                    <a:pt x="116" y="1135"/>
                  </a:lnTo>
                  <a:lnTo>
                    <a:pt x="116" y="1092"/>
                  </a:lnTo>
                  <a:lnTo>
                    <a:pt x="118" y="1048"/>
                  </a:lnTo>
                  <a:lnTo>
                    <a:pt x="118" y="1004"/>
                  </a:lnTo>
                  <a:lnTo>
                    <a:pt x="118" y="960"/>
                  </a:lnTo>
                  <a:lnTo>
                    <a:pt x="118" y="914"/>
                  </a:lnTo>
                  <a:lnTo>
                    <a:pt x="118" y="866"/>
                  </a:lnTo>
                  <a:lnTo>
                    <a:pt x="118" y="818"/>
                  </a:lnTo>
                  <a:lnTo>
                    <a:pt x="120" y="770"/>
                  </a:lnTo>
                  <a:lnTo>
                    <a:pt x="120" y="720"/>
                  </a:lnTo>
                  <a:lnTo>
                    <a:pt x="120" y="670"/>
                  </a:lnTo>
                  <a:lnTo>
                    <a:pt x="118" y="634"/>
                  </a:lnTo>
                  <a:lnTo>
                    <a:pt x="116" y="601"/>
                  </a:lnTo>
                  <a:lnTo>
                    <a:pt x="114" y="566"/>
                  </a:lnTo>
                  <a:lnTo>
                    <a:pt x="112" y="534"/>
                  </a:lnTo>
                  <a:lnTo>
                    <a:pt x="108" y="503"/>
                  </a:lnTo>
                  <a:lnTo>
                    <a:pt x="104" y="472"/>
                  </a:lnTo>
                  <a:lnTo>
                    <a:pt x="100" y="444"/>
                  </a:lnTo>
                  <a:lnTo>
                    <a:pt x="96" y="417"/>
                  </a:lnTo>
                  <a:lnTo>
                    <a:pt x="93" y="388"/>
                  </a:lnTo>
                  <a:lnTo>
                    <a:pt x="87" y="363"/>
                  </a:lnTo>
                  <a:lnTo>
                    <a:pt x="81" y="338"/>
                  </a:lnTo>
                  <a:lnTo>
                    <a:pt x="75" y="313"/>
                  </a:lnTo>
                  <a:lnTo>
                    <a:pt x="68" y="292"/>
                  </a:lnTo>
                  <a:lnTo>
                    <a:pt x="62" y="269"/>
                  </a:lnTo>
                  <a:lnTo>
                    <a:pt x="54" y="250"/>
                  </a:lnTo>
                  <a:lnTo>
                    <a:pt x="47" y="230"/>
                  </a:lnTo>
                  <a:lnTo>
                    <a:pt x="37" y="211"/>
                  </a:lnTo>
                  <a:lnTo>
                    <a:pt x="27" y="192"/>
                  </a:lnTo>
                  <a:lnTo>
                    <a:pt x="22" y="175"/>
                  </a:lnTo>
                  <a:lnTo>
                    <a:pt x="16" y="156"/>
                  </a:lnTo>
                  <a:lnTo>
                    <a:pt x="10" y="140"/>
                  </a:lnTo>
                  <a:lnTo>
                    <a:pt x="6" y="123"/>
                  </a:lnTo>
                  <a:lnTo>
                    <a:pt x="2" y="108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2" y="71"/>
                  </a:lnTo>
                  <a:lnTo>
                    <a:pt x="4" y="62"/>
                  </a:lnTo>
                  <a:lnTo>
                    <a:pt x="6" y="54"/>
                  </a:lnTo>
                  <a:lnTo>
                    <a:pt x="10" y="44"/>
                  </a:lnTo>
                  <a:lnTo>
                    <a:pt x="14" y="38"/>
                  </a:lnTo>
                  <a:lnTo>
                    <a:pt x="20" y="31"/>
                  </a:lnTo>
                  <a:lnTo>
                    <a:pt x="25" y="25"/>
                  </a:lnTo>
                  <a:lnTo>
                    <a:pt x="31" y="19"/>
                  </a:lnTo>
                  <a:lnTo>
                    <a:pt x="39" y="14"/>
                  </a:lnTo>
                  <a:lnTo>
                    <a:pt x="47" y="10"/>
                  </a:lnTo>
                  <a:lnTo>
                    <a:pt x="56" y="8"/>
                  </a:lnTo>
                  <a:lnTo>
                    <a:pt x="64" y="4"/>
                  </a:lnTo>
                  <a:lnTo>
                    <a:pt x="73" y="2"/>
                  </a:lnTo>
                  <a:lnTo>
                    <a:pt x="85" y="2"/>
                  </a:lnTo>
                  <a:lnTo>
                    <a:pt x="9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34"/>
            <p:cNvSpPr>
              <a:spLocks/>
            </p:cNvSpPr>
            <p:nvPr/>
          </p:nvSpPr>
          <p:spPr bwMode="auto">
            <a:xfrm>
              <a:off x="3653085" y="1630348"/>
              <a:ext cx="454931" cy="481104"/>
            </a:xfrm>
            <a:custGeom>
              <a:avLst/>
              <a:gdLst>
                <a:gd name="T0" fmla="*/ 732 w 1177"/>
                <a:gd name="T1" fmla="*/ 2 h 1181"/>
                <a:gd name="T2" fmla="*/ 774 w 1177"/>
                <a:gd name="T3" fmla="*/ 12 h 1181"/>
                <a:gd name="T4" fmla="*/ 822 w 1177"/>
                <a:gd name="T5" fmla="*/ 29 h 1181"/>
                <a:gd name="T6" fmla="*/ 880 w 1177"/>
                <a:gd name="T7" fmla="*/ 56 h 1181"/>
                <a:gd name="T8" fmla="*/ 943 w 1177"/>
                <a:gd name="T9" fmla="*/ 90 h 1181"/>
                <a:gd name="T10" fmla="*/ 1012 w 1177"/>
                <a:gd name="T11" fmla="*/ 135 h 1181"/>
                <a:gd name="T12" fmla="*/ 1072 w 1177"/>
                <a:gd name="T13" fmla="*/ 181 h 1181"/>
                <a:gd name="T14" fmla="*/ 1118 w 1177"/>
                <a:gd name="T15" fmla="*/ 227 h 1181"/>
                <a:gd name="T16" fmla="*/ 1150 w 1177"/>
                <a:gd name="T17" fmla="*/ 269 h 1181"/>
                <a:gd name="T18" fmla="*/ 1169 w 1177"/>
                <a:gd name="T19" fmla="*/ 309 h 1181"/>
                <a:gd name="T20" fmla="*/ 1177 w 1177"/>
                <a:gd name="T21" fmla="*/ 348 h 1181"/>
                <a:gd name="T22" fmla="*/ 1169 w 1177"/>
                <a:gd name="T23" fmla="*/ 371 h 1181"/>
                <a:gd name="T24" fmla="*/ 1150 w 1177"/>
                <a:gd name="T25" fmla="*/ 388 h 1181"/>
                <a:gd name="T26" fmla="*/ 1133 w 1177"/>
                <a:gd name="T27" fmla="*/ 399 h 1181"/>
                <a:gd name="T28" fmla="*/ 1108 w 1177"/>
                <a:gd name="T29" fmla="*/ 413 h 1181"/>
                <a:gd name="T30" fmla="*/ 1068 w 1177"/>
                <a:gd name="T31" fmla="*/ 434 h 1181"/>
                <a:gd name="T32" fmla="*/ 1024 w 1177"/>
                <a:gd name="T33" fmla="*/ 463 h 1181"/>
                <a:gd name="T34" fmla="*/ 974 w 1177"/>
                <a:gd name="T35" fmla="*/ 499 h 1181"/>
                <a:gd name="T36" fmla="*/ 920 w 1177"/>
                <a:gd name="T37" fmla="*/ 545 h 1181"/>
                <a:gd name="T38" fmla="*/ 860 w 1177"/>
                <a:gd name="T39" fmla="*/ 597 h 1181"/>
                <a:gd name="T40" fmla="*/ 762 w 1177"/>
                <a:gd name="T41" fmla="*/ 686 h 1181"/>
                <a:gd name="T42" fmla="*/ 657 w 1177"/>
                <a:gd name="T43" fmla="*/ 774 h 1181"/>
                <a:gd name="T44" fmla="*/ 438 w 1177"/>
                <a:gd name="T45" fmla="*/ 949 h 1181"/>
                <a:gd name="T46" fmla="*/ 256 w 1177"/>
                <a:gd name="T47" fmla="*/ 1077 h 1181"/>
                <a:gd name="T48" fmla="*/ 187 w 1177"/>
                <a:gd name="T49" fmla="*/ 1116 h 1181"/>
                <a:gd name="T50" fmla="*/ 129 w 1177"/>
                <a:gd name="T51" fmla="*/ 1144 h 1181"/>
                <a:gd name="T52" fmla="*/ 83 w 1177"/>
                <a:gd name="T53" fmla="*/ 1165 h 1181"/>
                <a:gd name="T54" fmla="*/ 50 w 1177"/>
                <a:gd name="T55" fmla="*/ 1177 h 1181"/>
                <a:gd name="T56" fmla="*/ 29 w 1177"/>
                <a:gd name="T57" fmla="*/ 1181 h 1181"/>
                <a:gd name="T58" fmla="*/ 12 w 1177"/>
                <a:gd name="T59" fmla="*/ 1177 h 1181"/>
                <a:gd name="T60" fmla="*/ 2 w 1177"/>
                <a:gd name="T61" fmla="*/ 1167 h 1181"/>
                <a:gd name="T62" fmla="*/ 39 w 1177"/>
                <a:gd name="T63" fmla="*/ 1106 h 1181"/>
                <a:gd name="T64" fmla="*/ 146 w 1177"/>
                <a:gd name="T65" fmla="*/ 968 h 1181"/>
                <a:gd name="T66" fmla="*/ 244 w 1177"/>
                <a:gd name="T67" fmla="*/ 835 h 1181"/>
                <a:gd name="T68" fmla="*/ 334 w 1177"/>
                <a:gd name="T69" fmla="*/ 710 h 1181"/>
                <a:gd name="T70" fmla="*/ 413 w 1177"/>
                <a:gd name="T71" fmla="*/ 590 h 1181"/>
                <a:gd name="T72" fmla="*/ 484 w 1177"/>
                <a:gd name="T73" fmla="*/ 472 h 1181"/>
                <a:gd name="T74" fmla="*/ 532 w 1177"/>
                <a:gd name="T75" fmla="*/ 384 h 1181"/>
                <a:gd name="T76" fmla="*/ 570 w 1177"/>
                <a:gd name="T77" fmla="*/ 307 h 1181"/>
                <a:gd name="T78" fmla="*/ 597 w 1177"/>
                <a:gd name="T79" fmla="*/ 236 h 1181"/>
                <a:gd name="T80" fmla="*/ 617 w 1177"/>
                <a:gd name="T81" fmla="*/ 175 h 1181"/>
                <a:gd name="T82" fmla="*/ 624 w 1177"/>
                <a:gd name="T83" fmla="*/ 121 h 1181"/>
                <a:gd name="T84" fmla="*/ 626 w 1177"/>
                <a:gd name="T85" fmla="*/ 81 h 1181"/>
                <a:gd name="T86" fmla="*/ 634 w 1177"/>
                <a:gd name="T87" fmla="*/ 48 h 1181"/>
                <a:gd name="T88" fmla="*/ 645 w 1177"/>
                <a:gd name="T89" fmla="*/ 25 h 1181"/>
                <a:gd name="T90" fmla="*/ 665 w 1177"/>
                <a:gd name="T91" fmla="*/ 10 h 1181"/>
                <a:gd name="T92" fmla="*/ 690 w 1177"/>
                <a:gd name="T93" fmla="*/ 2 h 1181"/>
                <a:gd name="T94" fmla="*/ 709 w 1177"/>
                <a:gd name="T95" fmla="*/ 0 h 118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77"/>
                <a:gd name="T145" fmla="*/ 0 h 1181"/>
                <a:gd name="T146" fmla="*/ 1177 w 1177"/>
                <a:gd name="T147" fmla="*/ 1181 h 118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77" h="1181">
                  <a:moveTo>
                    <a:pt x="709" y="0"/>
                  </a:moveTo>
                  <a:lnTo>
                    <a:pt x="720" y="0"/>
                  </a:lnTo>
                  <a:lnTo>
                    <a:pt x="732" y="2"/>
                  </a:lnTo>
                  <a:lnTo>
                    <a:pt x="745" y="4"/>
                  </a:lnTo>
                  <a:lnTo>
                    <a:pt x="759" y="8"/>
                  </a:lnTo>
                  <a:lnTo>
                    <a:pt x="774" y="12"/>
                  </a:lnTo>
                  <a:lnTo>
                    <a:pt x="789" y="17"/>
                  </a:lnTo>
                  <a:lnTo>
                    <a:pt x="805" y="23"/>
                  </a:lnTo>
                  <a:lnTo>
                    <a:pt x="822" y="29"/>
                  </a:lnTo>
                  <a:lnTo>
                    <a:pt x="841" y="37"/>
                  </a:lnTo>
                  <a:lnTo>
                    <a:pt x="860" y="46"/>
                  </a:lnTo>
                  <a:lnTo>
                    <a:pt x="880" y="56"/>
                  </a:lnTo>
                  <a:lnTo>
                    <a:pt x="901" y="65"/>
                  </a:lnTo>
                  <a:lnTo>
                    <a:pt x="922" y="77"/>
                  </a:lnTo>
                  <a:lnTo>
                    <a:pt x="943" y="90"/>
                  </a:lnTo>
                  <a:lnTo>
                    <a:pt x="966" y="104"/>
                  </a:lnTo>
                  <a:lnTo>
                    <a:pt x="991" y="119"/>
                  </a:lnTo>
                  <a:lnTo>
                    <a:pt x="1012" y="135"/>
                  </a:lnTo>
                  <a:lnTo>
                    <a:pt x="1033" y="150"/>
                  </a:lnTo>
                  <a:lnTo>
                    <a:pt x="1054" y="165"/>
                  </a:lnTo>
                  <a:lnTo>
                    <a:pt x="1072" y="181"/>
                  </a:lnTo>
                  <a:lnTo>
                    <a:pt x="1089" y="196"/>
                  </a:lnTo>
                  <a:lnTo>
                    <a:pt x="1104" y="211"/>
                  </a:lnTo>
                  <a:lnTo>
                    <a:pt x="1118" y="227"/>
                  </a:lnTo>
                  <a:lnTo>
                    <a:pt x="1129" y="240"/>
                  </a:lnTo>
                  <a:lnTo>
                    <a:pt x="1141" y="256"/>
                  </a:lnTo>
                  <a:lnTo>
                    <a:pt x="1150" y="269"/>
                  </a:lnTo>
                  <a:lnTo>
                    <a:pt x="1158" y="282"/>
                  </a:lnTo>
                  <a:lnTo>
                    <a:pt x="1164" y="296"/>
                  </a:lnTo>
                  <a:lnTo>
                    <a:pt x="1169" y="309"/>
                  </a:lnTo>
                  <a:lnTo>
                    <a:pt x="1173" y="323"/>
                  </a:lnTo>
                  <a:lnTo>
                    <a:pt x="1175" y="336"/>
                  </a:lnTo>
                  <a:lnTo>
                    <a:pt x="1177" y="348"/>
                  </a:lnTo>
                  <a:lnTo>
                    <a:pt x="1175" y="355"/>
                  </a:lnTo>
                  <a:lnTo>
                    <a:pt x="1173" y="363"/>
                  </a:lnTo>
                  <a:lnTo>
                    <a:pt x="1169" y="371"/>
                  </a:lnTo>
                  <a:lnTo>
                    <a:pt x="1164" y="376"/>
                  </a:lnTo>
                  <a:lnTo>
                    <a:pt x="1154" y="384"/>
                  </a:lnTo>
                  <a:lnTo>
                    <a:pt x="1150" y="388"/>
                  </a:lnTo>
                  <a:lnTo>
                    <a:pt x="1144" y="392"/>
                  </a:lnTo>
                  <a:lnTo>
                    <a:pt x="1141" y="396"/>
                  </a:lnTo>
                  <a:lnTo>
                    <a:pt x="1133" y="399"/>
                  </a:lnTo>
                  <a:lnTo>
                    <a:pt x="1127" y="403"/>
                  </a:lnTo>
                  <a:lnTo>
                    <a:pt x="1120" y="407"/>
                  </a:lnTo>
                  <a:lnTo>
                    <a:pt x="1108" y="413"/>
                  </a:lnTo>
                  <a:lnTo>
                    <a:pt x="1096" y="419"/>
                  </a:lnTo>
                  <a:lnTo>
                    <a:pt x="1083" y="426"/>
                  </a:lnTo>
                  <a:lnTo>
                    <a:pt x="1068" y="434"/>
                  </a:lnTo>
                  <a:lnTo>
                    <a:pt x="1054" y="444"/>
                  </a:lnTo>
                  <a:lnTo>
                    <a:pt x="1039" y="453"/>
                  </a:lnTo>
                  <a:lnTo>
                    <a:pt x="1024" y="463"/>
                  </a:lnTo>
                  <a:lnTo>
                    <a:pt x="1006" y="474"/>
                  </a:lnTo>
                  <a:lnTo>
                    <a:pt x="991" y="488"/>
                  </a:lnTo>
                  <a:lnTo>
                    <a:pt x="974" y="499"/>
                  </a:lnTo>
                  <a:lnTo>
                    <a:pt x="956" y="515"/>
                  </a:lnTo>
                  <a:lnTo>
                    <a:pt x="937" y="530"/>
                  </a:lnTo>
                  <a:lnTo>
                    <a:pt x="920" y="545"/>
                  </a:lnTo>
                  <a:lnTo>
                    <a:pt x="901" y="561"/>
                  </a:lnTo>
                  <a:lnTo>
                    <a:pt x="881" y="578"/>
                  </a:lnTo>
                  <a:lnTo>
                    <a:pt x="860" y="597"/>
                  </a:lnTo>
                  <a:lnTo>
                    <a:pt x="828" y="626"/>
                  </a:lnTo>
                  <a:lnTo>
                    <a:pt x="795" y="657"/>
                  </a:lnTo>
                  <a:lnTo>
                    <a:pt x="762" y="686"/>
                  </a:lnTo>
                  <a:lnTo>
                    <a:pt x="728" y="716"/>
                  </a:lnTo>
                  <a:lnTo>
                    <a:pt x="693" y="745"/>
                  </a:lnTo>
                  <a:lnTo>
                    <a:pt x="657" y="774"/>
                  </a:lnTo>
                  <a:lnTo>
                    <a:pt x="586" y="831"/>
                  </a:lnTo>
                  <a:lnTo>
                    <a:pt x="513" y="891"/>
                  </a:lnTo>
                  <a:lnTo>
                    <a:pt x="438" y="949"/>
                  </a:lnTo>
                  <a:lnTo>
                    <a:pt x="359" y="1006"/>
                  </a:lnTo>
                  <a:lnTo>
                    <a:pt x="281" y="1064"/>
                  </a:lnTo>
                  <a:lnTo>
                    <a:pt x="256" y="1077"/>
                  </a:lnTo>
                  <a:lnTo>
                    <a:pt x="231" y="1091"/>
                  </a:lnTo>
                  <a:lnTo>
                    <a:pt x="208" y="1104"/>
                  </a:lnTo>
                  <a:lnTo>
                    <a:pt x="187" y="1116"/>
                  </a:lnTo>
                  <a:lnTo>
                    <a:pt x="165" y="1125"/>
                  </a:lnTo>
                  <a:lnTo>
                    <a:pt x="146" y="1135"/>
                  </a:lnTo>
                  <a:lnTo>
                    <a:pt x="129" y="1144"/>
                  </a:lnTo>
                  <a:lnTo>
                    <a:pt x="114" y="1152"/>
                  </a:lnTo>
                  <a:lnTo>
                    <a:pt x="98" y="1158"/>
                  </a:lnTo>
                  <a:lnTo>
                    <a:pt x="83" y="1165"/>
                  </a:lnTo>
                  <a:lnTo>
                    <a:pt x="71" y="1169"/>
                  </a:lnTo>
                  <a:lnTo>
                    <a:pt x="60" y="1173"/>
                  </a:lnTo>
                  <a:lnTo>
                    <a:pt x="50" y="1177"/>
                  </a:lnTo>
                  <a:lnTo>
                    <a:pt x="41" y="1179"/>
                  </a:lnTo>
                  <a:lnTo>
                    <a:pt x="35" y="1181"/>
                  </a:lnTo>
                  <a:lnTo>
                    <a:pt x="29" y="1181"/>
                  </a:lnTo>
                  <a:lnTo>
                    <a:pt x="21" y="1181"/>
                  </a:lnTo>
                  <a:lnTo>
                    <a:pt x="16" y="1179"/>
                  </a:lnTo>
                  <a:lnTo>
                    <a:pt x="12" y="1177"/>
                  </a:lnTo>
                  <a:lnTo>
                    <a:pt x="8" y="1175"/>
                  </a:lnTo>
                  <a:lnTo>
                    <a:pt x="4" y="1171"/>
                  </a:lnTo>
                  <a:lnTo>
                    <a:pt x="2" y="1167"/>
                  </a:lnTo>
                  <a:lnTo>
                    <a:pt x="0" y="1162"/>
                  </a:lnTo>
                  <a:lnTo>
                    <a:pt x="0" y="1154"/>
                  </a:lnTo>
                  <a:lnTo>
                    <a:pt x="39" y="1106"/>
                  </a:lnTo>
                  <a:lnTo>
                    <a:pt x="75" y="1060"/>
                  </a:lnTo>
                  <a:lnTo>
                    <a:pt x="112" y="1014"/>
                  </a:lnTo>
                  <a:lnTo>
                    <a:pt x="146" y="968"/>
                  </a:lnTo>
                  <a:lnTo>
                    <a:pt x="181" y="924"/>
                  </a:lnTo>
                  <a:lnTo>
                    <a:pt x="213" y="879"/>
                  </a:lnTo>
                  <a:lnTo>
                    <a:pt x="244" y="835"/>
                  </a:lnTo>
                  <a:lnTo>
                    <a:pt x="275" y="793"/>
                  </a:lnTo>
                  <a:lnTo>
                    <a:pt x="306" y="751"/>
                  </a:lnTo>
                  <a:lnTo>
                    <a:pt x="334" y="710"/>
                  </a:lnTo>
                  <a:lnTo>
                    <a:pt x="361" y="670"/>
                  </a:lnTo>
                  <a:lnTo>
                    <a:pt x="388" y="630"/>
                  </a:lnTo>
                  <a:lnTo>
                    <a:pt x="413" y="590"/>
                  </a:lnTo>
                  <a:lnTo>
                    <a:pt x="438" y="549"/>
                  </a:lnTo>
                  <a:lnTo>
                    <a:pt x="461" y="511"/>
                  </a:lnTo>
                  <a:lnTo>
                    <a:pt x="484" y="472"/>
                  </a:lnTo>
                  <a:lnTo>
                    <a:pt x="501" y="442"/>
                  </a:lnTo>
                  <a:lnTo>
                    <a:pt x="517" y="413"/>
                  </a:lnTo>
                  <a:lnTo>
                    <a:pt x="532" y="384"/>
                  </a:lnTo>
                  <a:lnTo>
                    <a:pt x="546" y="357"/>
                  </a:lnTo>
                  <a:lnTo>
                    <a:pt x="559" y="332"/>
                  </a:lnTo>
                  <a:lnTo>
                    <a:pt x="570" y="307"/>
                  </a:lnTo>
                  <a:lnTo>
                    <a:pt x="580" y="282"/>
                  </a:lnTo>
                  <a:lnTo>
                    <a:pt x="590" y="259"/>
                  </a:lnTo>
                  <a:lnTo>
                    <a:pt x="597" y="236"/>
                  </a:lnTo>
                  <a:lnTo>
                    <a:pt x="605" y="215"/>
                  </a:lnTo>
                  <a:lnTo>
                    <a:pt x="611" y="196"/>
                  </a:lnTo>
                  <a:lnTo>
                    <a:pt x="617" y="175"/>
                  </a:lnTo>
                  <a:lnTo>
                    <a:pt x="620" y="158"/>
                  </a:lnTo>
                  <a:lnTo>
                    <a:pt x="622" y="138"/>
                  </a:lnTo>
                  <a:lnTo>
                    <a:pt x="624" y="121"/>
                  </a:lnTo>
                  <a:lnTo>
                    <a:pt x="624" y="106"/>
                  </a:lnTo>
                  <a:lnTo>
                    <a:pt x="624" y="92"/>
                  </a:lnTo>
                  <a:lnTo>
                    <a:pt x="626" y="81"/>
                  </a:lnTo>
                  <a:lnTo>
                    <a:pt x="628" y="69"/>
                  </a:lnTo>
                  <a:lnTo>
                    <a:pt x="630" y="58"/>
                  </a:lnTo>
                  <a:lnTo>
                    <a:pt x="634" y="48"/>
                  </a:lnTo>
                  <a:lnTo>
                    <a:pt x="636" y="41"/>
                  </a:lnTo>
                  <a:lnTo>
                    <a:pt x="642" y="33"/>
                  </a:lnTo>
                  <a:lnTo>
                    <a:pt x="645" y="25"/>
                  </a:lnTo>
                  <a:lnTo>
                    <a:pt x="651" y="19"/>
                  </a:lnTo>
                  <a:lnTo>
                    <a:pt x="657" y="16"/>
                  </a:lnTo>
                  <a:lnTo>
                    <a:pt x="665" y="10"/>
                  </a:lnTo>
                  <a:lnTo>
                    <a:pt x="672" y="6"/>
                  </a:lnTo>
                  <a:lnTo>
                    <a:pt x="680" y="4"/>
                  </a:lnTo>
                  <a:lnTo>
                    <a:pt x="690" y="2"/>
                  </a:lnTo>
                  <a:lnTo>
                    <a:pt x="699" y="0"/>
                  </a:lnTo>
                  <a:lnTo>
                    <a:pt x="70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35"/>
            <p:cNvSpPr>
              <a:spLocks/>
            </p:cNvSpPr>
            <p:nvPr/>
          </p:nvSpPr>
          <p:spPr bwMode="auto">
            <a:xfrm>
              <a:off x="3394338" y="1822790"/>
              <a:ext cx="1157023" cy="1026627"/>
            </a:xfrm>
            <a:custGeom>
              <a:avLst/>
              <a:gdLst>
                <a:gd name="T0" fmla="*/ 160 w 2995"/>
                <a:gd name="T1" fmla="*/ 6 h 2519"/>
                <a:gd name="T2" fmla="*/ 227 w 2995"/>
                <a:gd name="T3" fmla="*/ 31 h 2519"/>
                <a:gd name="T4" fmla="*/ 304 w 2995"/>
                <a:gd name="T5" fmla="*/ 75 h 2519"/>
                <a:gd name="T6" fmla="*/ 390 w 2995"/>
                <a:gd name="T7" fmla="*/ 139 h 2519"/>
                <a:gd name="T8" fmla="*/ 484 w 2995"/>
                <a:gd name="T9" fmla="*/ 223 h 2519"/>
                <a:gd name="T10" fmla="*/ 588 w 2995"/>
                <a:gd name="T11" fmla="*/ 329 h 2519"/>
                <a:gd name="T12" fmla="*/ 741 w 2995"/>
                <a:gd name="T13" fmla="*/ 509 h 2519"/>
                <a:gd name="T14" fmla="*/ 949 w 2995"/>
                <a:gd name="T15" fmla="*/ 757 h 2519"/>
                <a:gd name="T16" fmla="*/ 1139 w 2995"/>
                <a:gd name="T17" fmla="*/ 976 h 2519"/>
                <a:gd name="T18" fmla="*/ 1313 w 2995"/>
                <a:gd name="T19" fmla="*/ 1164 h 2519"/>
                <a:gd name="T20" fmla="*/ 1471 w 2995"/>
                <a:gd name="T21" fmla="*/ 1323 h 2519"/>
                <a:gd name="T22" fmla="*/ 1609 w 2995"/>
                <a:gd name="T23" fmla="*/ 1454 h 2519"/>
                <a:gd name="T24" fmla="*/ 1728 w 2995"/>
                <a:gd name="T25" fmla="*/ 1555 h 2519"/>
                <a:gd name="T26" fmla="*/ 1851 w 2995"/>
                <a:gd name="T27" fmla="*/ 1642 h 2519"/>
                <a:gd name="T28" fmla="*/ 1997 w 2995"/>
                <a:gd name="T29" fmla="*/ 1734 h 2519"/>
                <a:gd name="T30" fmla="*/ 2162 w 2995"/>
                <a:gd name="T31" fmla="*/ 1832 h 2519"/>
                <a:gd name="T32" fmla="*/ 2350 w 2995"/>
                <a:gd name="T33" fmla="*/ 1935 h 2519"/>
                <a:gd name="T34" fmla="*/ 2559 w 2995"/>
                <a:gd name="T35" fmla="*/ 2047 h 2519"/>
                <a:gd name="T36" fmla="*/ 2790 w 2995"/>
                <a:gd name="T37" fmla="*/ 2162 h 2519"/>
                <a:gd name="T38" fmla="*/ 2924 w 2995"/>
                <a:gd name="T39" fmla="*/ 2229 h 2519"/>
                <a:gd name="T40" fmla="*/ 2968 w 2995"/>
                <a:gd name="T41" fmla="*/ 2256 h 2519"/>
                <a:gd name="T42" fmla="*/ 2991 w 2995"/>
                <a:gd name="T43" fmla="*/ 2285 h 2519"/>
                <a:gd name="T44" fmla="*/ 2993 w 2995"/>
                <a:gd name="T45" fmla="*/ 2314 h 2519"/>
                <a:gd name="T46" fmla="*/ 2974 w 2995"/>
                <a:gd name="T47" fmla="*/ 2342 h 2519"/>
                <a:gd name="T48" fmla="*/ 2936 w 2995"/>
                <a:gd name="T49" fmla="*/ 2365 h 2519"/>
                <a:gd name="T50" fmla="*/ 2851 w 2995"/>
                <a:gd name="T51" fmla="*/ 2390 h 2519"/>
                <a:gd name="T52" fmla="*/ 2682 w 2995"/>
                <a:gd name="T53" fmla="*/ 2429 h 2519"/>
                <a:gd name="T54" fmla="*/ 2529 w 2995"/>
                <a:gd name="T55" fmla="*/ 2459 h 2519"/>
                <a:gd name="T56" fmla="*/ 2394 w 2995"/>
                <a:gd name="T57" fmla="*/ 2484 h 2519"/>
                <a:gd name="T58" fmla="*/ 2275 w 2995"/>
                <a:gd name="T59" fmla="*/ 2504 h 2519"/>
                <a:gd name="T60" fmla="*/ 2175 w 2995"/>
                <a:gd name="T61" fmla="*/ 2513 h 2519"/>
                <a:gd name="T62" fmla="*/ 2091 w 2995"/>
                <a:gd name="T63" fmla="*/ 2519 h 2519"/>
                <a:gd name="T64" fmla="*/ 2005 w 2995"/>
                <a:gd name="T65" fmla="*/ 2511 h 2519"/>
                <a:gd name="T66" fmla="*/ 1914 w 2995"/>
                <a:gd name="T67" fmla="*/ 2483 h 2519"/>
                <a:gd name="T68" fmla="*/ 1822 w 2995"/>
                <a:gd name="T69" fmla="*/ 2429 h 2519"/>
                <a:gd name="T70" fmla="*/ 1768 w 2995"/>
                <a:gd name="T71" fmla="*/ 2387 h 2519"/>
                <a:gd name="T72" fmla="*/ 1736 w 2995"/>
                <a:gd name="T73" fmla="*/ 2352 h 2519"/>
                <a:gd name="T74" fmla="*/ 1695 w 2995"/>
                <a:gd name="T75" fmla="*/ 2306 h 2519"/>
                <a:gd name="T76" fmla="*/ 1647 w 2995"/>
                <a:gd name="T77" fmla="*/ 2248 h 2519"/>
                <a:gd name="T78" fmla="*/ 1594 w 2995"/>
                <a:gd name="T79" fmla="*/ 2177 h 2519"/>
                <a:gd name="T80" fmla="*/ 1530 w 2995"/>
                <a:gd name="T81" fmla="*/ 2095 h 2519"/>
                <a:gd name="T82" fmla="*/ 1463 w 2995"/>
                <a:gd name="T83" fmla="*/ 1999 h 2519"/>
                <a:gd name="T84" fmla="*/ 1386 w 2995"/>
                <a:gd name="T85" fmla="*/ 1889 h 2519"/>
                <a:gd name="T86" fmla="*/ 1304 w 2995"/>
                <a:gd name="T87" fmla="*/ 1768 h 2519"/>
                <a:gd name="T88" fmla="*/ 1214 w 2995"/>
                <a:gd name="T89" fmla="*/ 1636 h 2519"/>
                <a:gd name="T90" fmla="*/ 1116 w 2995"/>
                <a:gd name="T91" fmla="*/ 1488 h 2519"/>
                <a:gd name="T92" fmla="*/ 1012 w 2995"/>
                <a:gd name="T93" fmla="*/ 1329 h 2519"/>
                <a:gd name="T94" fmla="*/ 901 w 2995"/>
                <a:gd name="T95" fmla="*/ 1158 h 2519"/>
                <a:gd name="T96" fmla="*/ 766 w 2995"/>
                <a:gd name="T97" fmla="*/ 951 h 2519"/>
                <a:gd name="T98" fmla="*/ 632 w 2995"/>
                <a:gd name="T99" fmla="*/ 755 h 2519"/>
                <a:gd name="T100" fmla="*/ 501 w 2995"/>
                <a:gd name="T101" fmla="*/ 578 h 2519"/>
                <a:gd name="T102" fmla="*/ 379 w 2995"/>
                <a:gd name="T103" fmla="*/ 429 h 2519"/>
                <a:gd name="T104" fmla="*/ 258 w 2995"/>
                <a:gd name="T105" fmla="*/ 310 h 2519"/>
                <a:gd name="T106" fmla="*/ 139 w 2995"/>
                <a:gd name="T107" fmla="*/ 215 h 2519"/>
                <a:gd name="T108" fmla="*/ 52 w 2995"/>
                <a:gd name="T109" fmla="*/ 167 h 2519"/>
                <a:gd name="T110" fmla="*/ 22 w 2995"/>
                <a:gd name="T111" fmla="*/ 148 h 2519"/>
                <a:gd name="T112" fmla="*/ 4 w 2995"/>
                <a:gd name="T113" fmla="*/ 116 h 2519"/>
                <a:gd name="T114" fmla="*/ 0 w 2995"/>
                <a:gd name="T115" fmla="*/ 70 h 2519"/>
                <a:gd name="T116" fmla="*/ 16 w 2995"/>
                <a:gd name="T117" fmla="*/ 31 h 2519"/>
                <a:gd name="T118" fmla="*/ 54 w 2995"/>
                <a:gd name="T119" fmla="*/ 8 h 2519"/>
                <a:gd name="T120" fmla="*/ 114 w 2995"/>
                <a:gd name="T121" fmla="*/ 0 h 25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95"/>
                <a:gd name="T184" fmla="*/ 0 h 2519"/>
                <a:gd name="T185" fmla="*/ 2995 w 2995"/>
                <a:gd name="T186" fmla="*/ 2519 h 25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95" h="2519">
                  <a:moveTo>
                    <a:pt x="114" y="0"/>
                  </a:moveTo>
                  <a:lnTo>
                    <a:pt x="123" y="0"/>
                  </a:lnTo>
                  <a:lnTo>
                    <a:pt x="135" y="2"/>
                  </a:lnTo>
                  <a:lnTo>
                    <a:pt x="148" y="4"/>
                  </a:lnTo>
                  <a:lnTo>
                    <a:pt x="160" y="6"/>
                  </a:lnTo>
                  <a:lnTo>
                    <a:pt x="173" y="10"/>
                  </a:lnTo>
                  <a:lnTo>
                    <a:pt x="187" y="14"/>
                  </a:lnTo>
                  <a:lnTo>
                    <a:pt x="200" y="20"/>
                  </a:lnTo>
                  <a:lnTo>
                    <a:pt x="213" y="25"/>
                  </a:lnTo>
                  <a:lnTo>
                    <a:pt x="227" y="31"/>
                  </a:lnTo>
                  <a:lnTo>
                    <a:pt x="242" y="39"/>
                  </a:lnTo>
                  <a:lnTo>
                    <a:pt x="258" y="47"/>
                  </a:lnTo>
                  <a:lnTo>
                    <a:pt x="273" y="56"/>
                  </a:lnTo>
                  <a:lnTo>
                    <a:pt x="288" y="66"/>
                  </a:lnTo>
                  <a:lnTo>
                    <a:pt x="304" y="75"/>
                  </a:lnTo>
                  <a:lnTo>
                    <a:pt x="321" y="87"/>
                  </a:lnTo>
                  <a:lnTo>
                    <a:pt x="338" y="98"/>
                  </a:lnTo>
                  <a:lnTo>
                    <a:pt x="356" y="112"/>
                  </a:lnTo>
                  <a:lnTo>
                    <a:pt x="373" y="125"/>
                  </a:lnTo>
                  <a:lnTo>
                    <a:pt x="390" y="139"/>
                  </a:lnTo>
                  <a:lnTo>
                    <a:pt x="407" y="154"/>
                  </a:lnTo>
                  <a:lnTo>
                    <a:pt x="427" y="171"/>
                  </a:lnTo>
                  <a:lnTo>
                    <a:pt x="446" y="187"/>
                  </a:lnTo>
                  <a:lnTo>
                    <a:pt x="465" y="206"/>
                  </a:lnTo>
                  <a:lnTo>
                    <a:pt x="484" y="223"/>
                  </a:lnTo>
                  <a:lnTo>
                    <a:pt x="503" y="242"/>
                  </a:lnTo>
                  <a:lnTo>
                    <a:pt x="524" y="263"/>
                  </a:lnTo>
                  <a:lnTo>
                    <a:pt x="546" y="285"/>
                  </a:lnTo>
                  <a:lnTo>
                    <a:pt x="567" y="306"/>
                  </a:lnTo>
                  <a:lnTo>
                    <a:pt x="588" y="329"/>
                  </a:lnTo>
                  <a:lnTo>
                    <a:pt x="609" y="352"/>
                  </a:lnTo>
                  <a:lnTo>
                    <a:pt x="630" y="375"/>
                  </a:lnTo>
                  <a:lnTo>
                    <a:pt x="653" y="400"/>
                  </a:lnTo>
                  <a:lnTo>
                    <a:pt x="697" y="455"/>
                  </a:lnTo>
                  <a:lnTo>
                    <a:pt x="741" y="509"/>
                  </a:lnTo>
                  <a:lnTo>
                    <a:pt x="784" y="561"/>
                  </a:lnTo>
                  <a:lnTo>
                    <a:pt x="826" y="611"/>
                  </a:lnTo>
                  <a:lnTo>
                    <a:pt x="866" y="661"/>
                  </a:lnTo>
                  <a:lnTo>
                    <a:pt x="908" y="709"/>
                  </a:lnTo>
                  <a:lnTo>
                    <a:pt x="949" y="757"/>
                  </a:lnTo>
                  <a:lnTo>
                    <a:pt x="987" y="803"/>
                  </a:lnTo>
                  <a:lnTo>
                    <a:pt x="1025" y="847"/>
                  </a:lnTo>
                  <a:lnTo>
                    <a:pt x="1064" y="891"/>
                  </a:lnTo>
                  <a:lnTo>
                    <a:pt x="1102" y="933"/>
                  </a:lnTo>
                  <a:lnTo>
                    <a:pt x="1139" y="976"/>
                  </a:lnTo>
                  <a:lnTo>
                    <a:pt x="1175" y="1016"/>
                  </a:lnTo>
                  <a:lnTo>
                    <a:pt x="1212" y="1054"/>
                  </a:lnTo>
                  <a:lnTo>
                    <a:pt x="1246" y="1093"/>
                  </a:lnTo>
                  <a:lnTo>
                    <a:pt x="1279" y="1129"/>
                  </a:lnTo>
                  <a:lnTo>
                    <a:pt x="1313" y="1164"/>
                  </a:lnTo>
                  <a:lnTo>
                    <a:pt x="1346" y="1198"/>
                  </a:lnTo>
                  <a:lnTo>
                    <a:pt x="1379" y="1231"/>
                  </a:lnTo>
                  <a:lnTo>
                    <a:pt x="1409" y="1264"/>
                  </a:lnTo>
                  <a:lnTo>
                    <a:pt x="1440" y="1294"/>
                  </a:lnTo>
                  <a:lnTo>
                    <a:pt x="1471" y="1323"/>
                  </a:lnTo>
                  <a:lnTo>
                    <a:pt x="1500" y="1352"/>
                  </a:lnTo>
                  <a:lnTo>
                    <a:pt x="1528" y="1379"/>
                  </a:lnTo>
                  <a:lnTo>
                    <a:pt x="1555" y="1406"/>
                  </a:lnTo>
                  <a:lnTo>
                    <a:pt x="1582" y="1429"/>
                  </a:lnTo>
                  <a:lnTo>
                    <a:pt x="1609" y="1454"/>
                  </a:lnTo>
                  <a:lnTo>
                    <a:pt x="1634" y="1477"/>
                  </a:lnTo>
                  <a:lnTo>
                    <a:pt x="1659" y="1498"/>
                  </a:lnTo>
                  <a:lnTo>
                    <a:pt x="1682" y="1517"/>
                  </a:lnTo>
                  <a:lnTo>
                    <a:pt x="1705" y="1536"/>
                  </a:lnTo>
                  <a:lnTo>
                    <a:pt x="1728" y="1555"/>
                  </a:lnTo>
                  <a:lnTo>
                    <a:pt x="1751" y="1571"/>
                  </a:lnTo>
                  <a:lnTo>
                    <a:pt x="1774" y="1588"/>
                  </a:lnTo>
                  <a:lnTo>
                    <a:pt x="1799" y="1605"/>
                  </a:lnTo>
                  <a:lnTo>
                    <a:pt x="1826" y="1624"/>
                  </a:lnTo>
                  <a:lnTo>
                    <a:pt x="1851" y="1642"/>
                  </a:lnTo>
                  <a:lnTo>
                    <a:pt x="1878" y="1659"/>
                  </a:lnTo>
                  <a:lnTo>
                    <a:pt x="1907" y="1678"/>
                  </a:lnTo>
                  <a:lnTo>
                    <a:pt x="1935" y="1695"/>
                  </a:lnTo>
                  <a:lnTo>
                    <a:pt x="1966" y="1715"/>
                  </a:lnTo>
                  <a:lnTo>
                    <a:pt x="1997" y="1734"/>
                  </a:lnTo>
                  <a:lnTo>
                    <a:pt x="2028" y="1753"/>
                  </a:lnTo>
                  <a:lnTo>
                    <a:pt x="2060" y="1772"/>
                  </a:lnTo>
                  <a:lnTo>
                    <a:pt x="2093" y="1791"/>
                  </a:lnTo>
                  <a:lnTo>
                    <a:pt x="2127" y="1813"/>
                  </a:lnTo>
                  <a:lnTo>
                    <a:pt x="2162" y="1832"/>
                  </a:lnTo>
                  <a:lnTo>
                    <a:pt x="2198" y="1853"/>
                  </a:lnTo>
                  <a:lnTo>
                    <a:pt x="2235" y="1872"/>
                  </a:lnTo>
                  <a:lnTo>
                    <a:pt x="2273" y="1893"/>
                  </a:lnTo>
                  <a:lnTo>
                    <a:pt x="2310" y="1914"/>
                  </a:lnTo>
                  <a:lnTo>
                    <a:pt x="2350" y="1935"/>
                  </a:lnTo>
                  <a:lnTo>
                    <a:pt x="2390" y="1958"/>
                  </a:lnTo>
                  <a:lnTo>
                    <a:pt x="2431" y="1980"/>
                  </a:lnTo>
                  <a:lnTo>
                    <a:pt x="2473" y="2001"/>
                  </a:lnTo>
                  <a:lnTo>
                    <a:pt x="2515" y="2024"/>
                  </a:lnTo>
                  <a:lnTo>
                    <a:pt x="2559" y="2047"/>
                  </a:lnTo>
                  <a:lnTo>
                    <a:pt x="2603" y="2068"/>
                  </a:lnTo>
                  <a:lnTo>
                    <a:pt x="2648" y="2091"/>
                  </a:lnTo>
                  <a:lnTo>
                    <a:pt x="2694" y="2116"/>
                  </a:lnTo>
                  <a:lnTo>
                    <a:pt x="2742" y="2139"/>
                  </a:lnTo>
                  <a:lnTo>
                    <a:pt x="2790" y="2162"/>
                  </a:lnTo>
                  <a:lnTo>
                    <a:pt x="2838" y="2187"/>
                  </a:lnTo>
                  <a:lnTo>
                    <a:pt x="2888" y="2210"/>
                  </a:lnTo>
                  <a:lnTo>
                    <a:pt x="2901" y="2216"/>
                  </a:lnTo>
                  <a:lnTo>
                    <a:pt x="2912" y="2223"/>
                  </a:lnTo>
                  <a:lnTo>
                    <a:pt x="2924" y="2229"/>
                  </a:lnTo>
                  <a:lnTo>
                    <a:pt x="2936" y="2235"/>
                  </a:lnTo>
                  <a:lnTo>
                    <a:pt x="2945" y="2241"/>
                  </a:lnTo>
                  <a:lnTo>
                    <a:pt x="2953" y="2246"/>
                  </a:lnTo>
                  <a:lnTo>
                    <a:pt x="2960" y="2250"/>
                  </a:lnTo>
                  <a:lnTo>
                    <a:pt x="2968" y="2256"/>
                  </a:lnTo>
                  <a:lnTo>
                    <a:pt x="2974" y="2262"/>
                  </a:lnTo>
                  <a:lnTo>
                    <a:pt x="2980" y="2268"/>
                  </a:lnTo>
                  <a:lnTo>
                    <a:pt x="2984" y="2273"/>
                  </a:lnTo>
                  <a:lnTo>
                    <a:pt x="2987" y="2279"/>
                  </a:lnTo>
                  <a:lnTo>
                    <a:pt x="2991" y="2285"/>
                  </a:lnTo>
                  <a:lnTo>
                    <a:pt x="2993" y="2291"/>
                  </a:lnTo>
                  <a:lnTo>
                    <a:pt x="2993" y="2296"/>
                  </a:lnTo>
                  <a:lnTo>
                    <a:pt x="2995" y="2302"/>
                  </a:lnTo>
                  <a:lnTo>
                    <a:pt x="2993" y="2308"/>
                  </a:lnTo>
                  <a:lnTo>
                    <a:pt x="2993" y="2314"/>
                  </a:lnTo>
                  <a:lnTo>
                    <a:pt x="2991" y="2319"/>
                  </a:lnTo>
                  <a:lnTo>
                    <a:pt x="2987" y="2325"/>
                  </a:lnTo>
                  <a:lnTo>
                    <a:pt x="2984" y="2331"/>
                  </a:lnTo>
                  <a:lnTo>
                    <a:pt x="2980" y="2337"/>
                  </a:lnTo>
                  <a:lnTo>
                    <a:pt x="2974" y="2342"/>
                  </a:lnTo>
                  <a:lnTo>
                    <a:pt x="2968" y="2346"/>
                  </a:lnTo>
                  <a:lnTo>
                    <a:pt x="2960" y="2352"/>
                  </a:lnTo>
                  <a:lnTo>
                    <a:pt x="2953" y="2356"/>
                  </a:lnTo>
                  <a:lnTo>
                    <a:pt x="2945" y="2360"/>
                  </a:lnTo>
                  <a:lnTo>
                    <a:pt x="2936" y="2365"/>
                  </a:lnTo>
                  <a:lnTo>
                    <a:pt x="2924" y="2369"/>
                  </a:lnTo>
                  <a:lnTo>
                    <a:pt x="2912" y="2373"/>
                  </a:lnTo>
                  <a:lnTo>
                    <a:pt x="2901" y="2377"/>
                  </a:lnTo>
                  <a:lnTo>
                    <a:pt x="2888" y="2381"/>
                  </a:lnTo>
                  <a:lnTo>
                    <a:pt x="2851" y="2390"/>
                  </a:lnTo>
                  <a:lnTo>
                    <a:pt x="2817" y="2398"/>
                  </a:lnTo>
                  <a:lnTo>
                    <a:pt x="2782" y="2406"/>
                  </a:lnTo>
                  <a:lnTo>
                    <a:pt x="2747" y="2413"/>
                  </a:lnTo>
                  <a:lnTo>
                    <a:pt x="2715" y="2421"/>
                  </a:lnTo>
                  <a:lnTo>
                    <a:pt x="2682" y="2429"/>
                  </a:lnTo>
                  <a:lnTo>
                    <a:pt x="2650" y="2435"/>
                  </a:lnTo>
                  <a:lnTo>
                    <a:pt x="2619" y="2442"/>
                  </a:lnTo>
                  <a:lnTo>
                    <a:pt x="2588" y="2448"/>
                  </a:lnTo>
                  <a:lnTo>
                    <a:pt x="2557" y="2454"/>
                  </a:lnTo>
                  <a:lnTo>
                    <a:pt x="2529" y="2459"/>
                  </a:lnTo>
                  <a:lnTo>
                    <a:pt x="2500" y="2465"/>
                  </a:lnTo>
                  <a:lnTo>
                    <a:pt x="2473" y="2471"/>
                  </a:lnTo>
                  <a:lnTo>
                    <a:pt x="2446" y="2477"/>
                  </a:lnTo>
                  <a:lnTo>
                    <a:pt x="2419" y="2481"/>
                  </a:lnTo>
                  <a:lnTo>
                    <a:pt x="2394" y="2484"/>
                  </a:lnTo>
                  <a:lnTo>
                    <a:pt x="2369" y="2488"/>
                  </a:lnTo>
                  <a:lnTo>
                    <a:pt x="2344" y="2492"/>
                  </a:lnTo>
                  <a:lnTo>
                    <a:pt x="2321" y="2496"/>
                  </a:lnTo>
                  <a:lnTo>
                    <a:pt x="2298" y="2500"/>
                  </a:lnTo>
                  <a:lnTo>
                    <a:pt x="2275" y="2504"/>
                  </a:lnTo>
                  <a:lnTo>
                    <a:pt x="2254" y="2506"/>
                  </a:lnTo>
                  <a:lnTo>
                    <a:pt x="2233" y="2507"/>
                  </a:lnTo>
                  <a:lnTo>
                    <a:pt x="2214" y="2511"/>
                  </a:lnTo>
                  <a:lnTo>
                    <a:pt x="2195" y="2513"/>
                  </a:lnTo>
                  <a:lnTo>
                    <a:pt x="2175" y="2513"/>
                  </a:lnTo>
                  <a:lnTo>
                    <a:pt x="2156" y="2515"/>
                  </a:lnTo>
                  <a:lnTo>
                    <a:pt x="2139" y="2517"/>
                  </a:lnTo>
                  <a:lnTo>
                    <a:pt x="2124" y="2517"/>
                  </a:lnTo>
                  <a:lnTo>
                    <a:pt x="2106" y="2519"/>
                  </a:lnTo>
                  <a:lnTo>
                    <a:pt x="2091" y="2519"/>
                  </a:lnTo>
                  <a:lnTo>
                    <a:pt x="2077" y="2519"/>
                  </a:lnTo>
                  <a:lnTo>
                    <a:pt x="2058" y="2519"/>
                  </a:lnTo>
                  <a:lnTo>
                    <a:pt x="2041" y="2517"/>
                  </a:lnTo>
                  <a:lnTo>
                    <a:pt x="2024" y="2515"/>
                  </a:lnTo>
                  <a:lnTo>
                    <a:pt x="2005" y="2511"/>
                  </a:lnTo>
                  <a:lnTo>
                    <a:pt x="1987" y="2507"/>
                  </a:lnTo>
                  <a:lnTo>
                    <a:pt x="1968" y="2502"/>
                  </a:lnTo>
                  <a:lnTo>
                    <a:pt x="1951" y="2496"/>
                  </a:lnTo>
                  <a:lnTo>
                    <a:pt x="1932" y="2490"/>
                  </a:lnTo>
                  <a:lnTo>
                    <a:pt x="1914" y="2483"/>
                  </a:lnTo>
                  <a:lnTo>
                    <a:pt x="1895" y="2473"/>
                  </a:lnTo>
                  <a:lnTo>
                    <a:pt x="1878" y="2463"/>
                  </a:lnTo>
                  <a:lnTo>
                    <a:pt x="1859" y="2454"/>
                  </a:lnTo>
                  <a:lnTo>
                    <a:pt x="1841" y="2440"/>
                  </a:lnTo>
                  <a:lnTo>
                    <a:pt x="1822" y="2429"/>
                  </a:lnTo>
                  <a:lnTo>
                    <a:pt x="1803" y="2415"/>
                  </a:lnTo>
                  <a:lnTo>
                    <a:pt x="1784" y="2400"/>
                  </a:lnTo>
                  <a:lnTo>
                    <a:pt x="1780" y="2396"/>
                  </a:lnTo>
                  <a:lnTo>
                    <a:pt x="1774" y="2392"/>
                  </a:lnTo>
                  <a:lnTo>
                    <a:pt x="1768" y="2387"/>
                  </a:lnTo>
                  <a:lnTo>
                    <a:pt x="1763" y="2381"/>
                  </a:lnTo>
                  <a:lnTo>
                    <a:pt x="1755" y="2375"/>
                  </a:lnTo>
                  <a:lnTo>
                    <a:pt x="1749" y="2367"/>
                  </a:lnTo>
                  <a:lnTo>
                    <a:pt x="1742" y="2360"/>
                  </a:lnTo>
                  <a:lnTo>
                    <a:pt x="1736" y="2352"/>
                  </a:lnTo>
                  <a:lnTo>
                    <a:pt x="1728" y="2344"/>
                  </a:lnTo>
                  <a:lnTo>
                    <a:pt x="1720" y="2337"/>
                  </a:lnTo>
                  <a:lnTo>
                    <a:pt x="1713" y="2327"/>
                  </a:lnTo>
                  <a:lnTo>
                    <a:pt x="1703" y="2317"/>
                  </a:lnTo>
                  <a:lnTo>
                    <a:pt x="1695" y="2306"/>
                  </a:lnTo>
                  <a:lnTo>
                    <a:pt x="1686" y="2296"/>
                  </a:lnTo>
                  <a:lnTo>
                    <a:pt x="1676" y="2285"/>
                  </a:lnTo>
                  <a:lnTo>
                    <a:pt x="1667" y="2273"/>
                  </a:lnTo>
                  <a:lnTo>
                    <a:pt x="1657" y="2262"/>
                  </a:lnTo>
                  <a:lnTo>
                    <a:pt x="1647" y="2248"/>
                  </a:lnTo>
                  <a:lnTo>
                    <a:pt x="1638" y="2235"/>
                  </a:lnTo>
                  <a:lnTo>
                    <a:pt x="1626" y="2221"/>
                  </a:lnTo>
                  <a:lnTo>
                    <a:pt x="1615" y="2208"/>
                  </a:lnTo>
                  <a:lnTo>
                    <a:pt x="1605" y="2193"/>
                  </a:lnTo>
                  <a:lnTo>
                    <a:pt x="1594" y="2177"/>
                  </a:lnTo>
                  <a:lnTo>
                    <a:pt x="1580" y="2162"/>
                  </a:lnTo>
                  <a:lnTo>
                    <a:pt x="1569" y="2145"/>
                  </a:lnTo>
                  <a:lnTo>
                    <a:pt x="1557" y="2129"/>
                  </a:lnTo>
                  <a:lnTo>
                    <a:pt x="1544" y="2112"/>
                  </a:lnTo>
                  <a:lnTo>
                    <a:pt x="1530" y="2095"/>
                  </a:lnTo>
                  <a:lnTo>
                    <a:pt x="1519" y="2076"/>
                  </a:lnTo>
                  <a:lnTo>
                    <a:pt x="1505" y="2056"/>
                  </a:lnTo>
                  <a:lnTo>
                    <a:pt x="1490" y="2037"/>
                  </a:lnTo>
                  <a:lnTo>
                    <a:pt x="1477" y="2018"/>
                  </a:lnTo>
                  <a:lnTo>
                    <a:pt x="1463" y="1999"/>
                  </a:lnTo>
                  <a:lnTo>
                    <a:pt x="1448" y="1978"/>
                  </a:lnTo>
                  <a:lnTo>
                    <a:pt x="1432" y="1957"/>
                  </a:lnTo>
                  <a:lnTo>
                    <a:pt x="1417" y="1935"/>
                  </a:lnTo>
                  <a:lnTo>
                    <a:pt x="1402" y="1912"/>
                  </a:lnTo>
                  <a:lnTo>
                    <a:pt x="1386" y="1889"/>
                  </a:lnTo>
                  <a:lnTo>
                    <a:pt x="1371" y="1866"/>
                  </a:lnTo>
                  <a:lnTo>
                    <a:pt x="1354" y="1843"/>
                  </a:lnTo>
                  <a:lnTo>
                    <a:pt x="1336" y="1818"/>
                  </a:lnTo>
                  <a:lnTo>
                    <a:pt x="1321" y="1793"/>
                  </a:lnTo>
                  <a:lnTo>
                    <a:pt x="1304" y="1768"/>
                  </a:lnTo>
                  <a:lnTo>
                    <a:pt x="1287" y="1743"/>
                  </a:lnTo>
                  <a:lnTo>
                    <a:pt x="1267" y="1717"/>
                  </a:lnTo>
                  <a:lnTo>
                    <a:pt x="1250" y="1690"/>
                  </a:lnTo>
                  <a:lnTo>
                    <a:pt x="1231" y="1663"/>
                  </a:lnTo>
                  <a:lnTo>
                    <a:pt x="1214" y="1636"/>
                  </a:lnTo>
                  <a:lnTo>
                    <a:pt x="1194" y="1607"/>
                  </a:lnTo>
                  <a:lnTo>
                    <a:pt x="1175" y="1578"/>
                  </a:lnTo>
                  <a:lnTo>
                    <a:pt x="1156" y="1550"/>
                  </a:lnTo>
                  <a:lnTo>
                    <a:pt x="1137" y="1519"/>
                  </a:lnTo>
                  <a:lnTo>
                    <a:pt x="1116" y="1488"/>
                  </a:lnTo>
                  <a:lnTo>
                    <a:pt x="1097" y="1457"/>
                  </a:lnTo>
                  <a:lnTo>
                    <a:pt x="1075" y="1427"/>
                  </a:lnTo>
                  <a:lnTo>
                    <a:pt x="1054" y="1394"/>
                  </a:lnTo>
                  <a:lnTo>
                    <a:pt x="1033" y="1363"/>
                  </a:lnTo>
                  <a:lnTo>
                    <a:pt x="1012" y="1329"/>
                  </a:lnTo>
                  <a:lnTo>
                    <a:pt x="991" y="1296"/>
                  </a:lnTo>
                  <a:lnTo>
                    <a:pt x="968" y="1262"/>
                  </a:lnTo>
                  <a:lnTo>
                    <a:pt x="947" y="1227"/>
                  </a:lnTo>
                  <a:lnTo>
                    <a:pt x="924" y="1193"/>
                  </a:lnTo>
                  <a:lnTo>
                    <a:pt x="901" y="1158"/>
                  </a:lnTo>
                  <a:lnTo>
                    <a:pt x="878" y="1122"/>
                  </a:lnTo>
                  <a:lnTo>
                    <a:pt x="851" y="1077"/>
                  </a:lnTo>
                  <a:lnTo>
                    <a:pt x="822" y="1035"/>
                  </a:lnTo>
                  <a:lnTo>
                    <a:pt x="795" y="993"/>
                  </a:lnTo>
                  <a:lnTo>
                    <a:pt x="766" y="951"/>
                  </a:lnTo>
                  <a:lnTo>
                    <a:pt x="739" y="910"/>
                  </a:lnTo>
                  <a:lnTo>
                    <a:pt x="713" y="870"/>
                  </a:lnTo>
                  <a:lnTo>
                    <a:pt x="686" y="832"/>
                  </a:lnTo>
                  <a:lnTo>
                    <a:pt x="659" y="793"/>
                  </a:lnTo>
                  <a:lnTo>
                    <a:pt x="632" y="755"/>
                  </a:lnTo>
                  <a:lnTo>
                    <a:pt x="605" y="718"/>
                  </a:lnTo>
                  <a:lnTo>
                    <a:pt x="578" y="682"/>
                  </a:lnTo>
                  <a:lnTo>
                    <a:pt x="553" y="647"/>
                  </a:lnTo>
                  <a:lnTo>
                    <a:pt x="526" y="611"/>
                  </a:lnTo>
                  <a:lnTo>
                    <a:pt x="501" y="578"/>
                  </a:lnTo>
                  <a:lnTo>
                    <a:pt x="475" y="544"/>
                  </a:lnTo>
                  <a:lnTo>
                    <a:pt x="450" y="513"/>
                  </a:lnTo>
                  <a:lnTo>
                    <a:pt x="427" y="482"/>
                  </a:lnTo>
                  <a:lnTo>
                    <a:pt x="402" y="455"/>
                  </a:lnTo>
                  <a:lnTo>
                    <a:pt x="379" y="429"/>
                  </a:lnTo>
                  <a:lnTo>
                    <a:pt x="354" y="402"/>
                  </a:lnTo>
                  <a:lnTo>
                    <a:pt x="331" y="377"/>
                  </a:lnTo>
                  <a:lnTo>
                    <a:pt x="306" y="354"/>
                  </a:lnTo>
                  <a:lnTo>
                    <a:pt x="281" y="331"/>
                  </a:lnTo>
                  <a:lnTo>
                    <a:pt x="258" y="310"/>
                  </a:lnTo>
                  <a:lnTo>
                    <a:pt x="233" y="288"/>
                  </a:lnTo>
                  <a:lnTo>
                    <a:pt x="210" y="269"/>
                  </a:lnTo>
                  <a:lnTo>
                    <a:pt x="185" y="250"/>
                  </a:lnTo>
                  <a:lnTo>
                    <a:pt x="162" y="233"/>
                  </a:lnTo>
                  <a:lnTo>
                    <a:pt x="139" y="215"/>
                  </a:lnTo>
                  <a:lnTo>
                    <a:pt x="114" y="200"/>
                  </a:lnTo>
                  <a:lnTo>
                    <a:pt x="91" y="185"/>
                  </a:lnTo>
                  <a:lnTo>
                    <a:pt x="68" y="171"/>
                  </a:lnTo>
                  <a:lnTo>
                    <a:pt x="60" y="169"/>
                  </a:lnTo>
                  <a:lnTo>
                    <a:pt x="52" y="167"/>
                  </a:lnTo>
                  <a:lnTo>
                    <a:pt x="45" y="166"/>
                  </a:lnTo>
                  <a:lnTo>
                    <a:pt x="39" y="162"/>
                  </a:lnTo>
                  <a:lnTo>
                    <a:pt x="33" y="158"/>
                  </a:lnTo>
                  <a:lnTo>
                    <a:pt x="27" y="152"/>
                  </a:lnTo>
                  <a:lnTo>
                    <a:pt x="22" y="148"/>
                  </a:lnTo>
                  <a:lnTo>
                    <a:pt x="18" y="142"/>
                  </a:lnTo>
                  <a:lnTo>
                    <a:pt x="14" y="137"/>
                  </a:lnTo>
                  <a:lnTo>
                    <a:pt x="10" y="129"/>
                  </a:lnTo>
                  <a:lnTo>
                    <a:pt x="6" y="123"/>
                  </a:lnTo>
                  <a:lnTo>
                    <a:pt x="4" y="116"/>
                  </a:lnTo>
                  <a:lnTo>
                    <a:pt x="2" y="106"/>
                  </a:lnTo>
                  <a:lnTo>
                    <a:pt x="0" y="98"/>
                  </a:lnTo>
                  <a:lnTo>
                    <a:pt x="0" y="89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2" y="60"/>
                  </a:lnTo>
                  <a:lnTo>
                    <a:pt x="4" y="52"/>
                  </a:lnTo>
                  <a:lnTo>
                    <a:pt x="8" y="45"/>
                  </a:lnTo>
                  <a:lnTo>
                    <a:pt x="12" y="37"/>
                  </a:lnTo>
                  <a:lnTo>
                    <a:pt x="16" y="31"/>
                  </a:lnTo>
                  <a:lnTo>
                    <a:pt x="22" y="25"/>
                  </a:lnTo>
                  <a:lnTo>
                    <a:pt x="29" y="20"/>
                  </a:lnTo>
                  <a:lnTo>
                    <a:pt x="37" y="16"/>
                  </a:lnTo>
                  <a:lnTo>
                    <a:pt x="45" y="12"/>
                  </a:lnTo>
                  <a:lnTo>
                    <a:pt x="54" y="8"/>
                  </a:lnTo>
                  <a:lnTo>
                    <a:pt x="64" y="6"/>
                  </a:lnTo>
                  <a:lnTo>
                    <a:pt x="75" y="2"/>
                  </a:lnTo>
                  <a:lnTo>
                    <a:pt x="87" y="2"/>
                  </a:lnTo>
                  <a:lnTo>
                    <a:pt x="100" y="0"/>
                  </a:lnTo>
                  <a:lnTo>
                    <a:pt x="11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" name="Freeform 32"/>
          <p:cNvSpPr>
            <a:spLocks/>
          </p:cNvSpPr>
          <p:nvPr/>
        </p:nvSpPr>
        <p:spPr bwMode="auto">
          <a:xfrm>
            <a:off x="2438400" y="1219200"/>
            <a:ext cx="926081" cy="1219884"/>
          </a:xfrm>
          <a:custGeom>
            <a:avLst/>
            <a:gdLst>
              <a:gd name="T0" fmla="*/ 2015 w 2397"/>
              <a:gd name="T1" fmla="*/ 3 h 2990"/>
              <a:gd name="T2" fmla="*/ 2050 w 2397"/>
              <a:gd name="T3" fmla="*/ 15 h 2990"/>
              <a:gd name="T4" fmla="*/ 2092 w 2397"/>
              <a:gd name="T5" fmla="*/ 34 h 2990"/>
              <a:gd name="T6" fmla="*/ 2140 w 2397"/>
              <a:gd name="T7" fmla="*/ 63 h 2990"/>
              <a:gd name="T8" fmla="*/ 2236 w 2397"/>
              <a:gd name="T9" fmla="*/ 151 h 2990"/>
              <a:gd name="T10" fmla="*/ 2321 w 2397"/>
              <a:gd name="T11" fmla="*/ 243 h 2990"/>
              <a:gd name="T12" fmla="*/ 2372 w 2397"/>
              <a:gd name="T13" fmla="*/ 324 h 2990"/>
              <a:gd name="T14" fmla="*/ 2395 w 2397"/>
              <a:gd name="T15" fmla="*/ 391 h 2990"/>
              <a:gd name="T16" fmla="*/ 2390 w 2397"/>
              <a:gd name="T17" fmla="*/ 439 h 2990"/>
              <a:gd name="T18" fmla="*/ 2361 w 2397"/>
              <a:gd name="T19" fmla="*/ 495 h 2990"/>
              <a:gd name="T20" fmla="*/ 2298 w 2397"/>
              <a:gd name="T21" fmla="*/ 606 h 2990"/>
              <a:gd name="T22" fmla="*/ 2217 w 2397"/>
              <a:gd name="T23" fmla="*/ 752 h 2990"/>
              <a:gd name="T24" fmla="*/ 2146 w 2397"/>
              <a:gd name="T25" fmla="*/ 879 h 2990"/>
              <a:gd name="T26" fmla="*/ 2031 w 2397"/>
              <a:gd name="T27" fmla="*/ 1067 h 2990"/>
              <a:gd name="T28" fmla="*/ 1894 w 2397"/>
              <a:gd name="T29" fmla="*/ 1284 h 2990"/>
              <a:gd name="T30" fmla="*/ 1739 w 2397"/>
              <a:gd name="T31" fmla="*/ 1526 h 2990"/>
              <a:gd name="T32" fmla="*/ 1599 w 2397"/>
              <a:gd name="T33" fmla="*/ 1733 h 2990"/>
              <a:gd name="T34" fmla="*/ 1487 w 2397"/>
              <a:gd name="T35" fmla="*/ 1877 h 2990"/>
              <a:gd name="T36" fmla="*/ 1376 w 2397"/>
              <a:gd name="T37" fmla="*/ 2011 h 2990"/>
              <a:gd name="T38" fmla="*/ 1146 w 2397"/>
              <a:gd name="T39" fmla="*/ 2259 h 2990"/>
              <a:gd name="T40" fmla="*/ 910 w 2397"/>
              <a:gd name="T41" fmla="*/ 2478 h 2990"/>
              <a:gd name="T42" fmla="*/ 700 w 2397"/>
              <a:gd name="T43" fmla="*/ 2645 h 2990"/>
              <a:gd name="T44" fmla="*/ 583 w 2397"/>
              <a:gd name="T45" fmla="*/ 2729 h 2990"/>
              <a:gd name="T46" fmla="*/ 476 w 2397"/>
              <a:gd name="T47" fmla="*/ 2800 h 2990"/>
              <a:gd name="T48" fmla="*/ 378 w 2397"/>
              <a:gd name="T49" fmla="*/ 2862 h 2990"/>
              <a:gd name="T50" fmla="*/ 290 w 2397"/>
              <a:gd name="T51" fmla="*/ 2910 h 2990"/>
              <a:gd name="T52" fmla="*/ 211 w 2397"/>
              <a:gd name="T53" fmla="*/ 2946 h 2990"/>
              <a:gd name="T54" fmla="*/ 144 w 2397"/>
              <a:gd name="T55" fmla="*/ 2973 h 2990"/>
              <a:gd name="T56" fmla="*/ 86 w 2397"/>
              <a:gd name="T57" fmla="*/ 2987 h 2990"/>
              <a:gd name="T58" fmla="*/ 38 w 2397"/>
              <a:gd name="T59" fmla="*/ 2990 h 2990"/>
              <a:gd name="T60" fmla="*/ 6 w 2397"/>
              <a:gd name="T61" fmla="*/ 2977 h 2990"/>
              <a:gd name="T62" fmla="*/ 0 w 2397"/>
              <a:gd name="T63" fmla="*/ 2952 h 2990"/>
              <a:gd name="T64" fmla="*/ 21 w 2397"/>
              <a:gd name="T65" fmla="*/ 2925 h 2990"/>
              <a:gd name="T66" fmla="*/ 42 w 2397"/>
              <a:gd name="T67" fmla="*/ 2908 h 2990"/>
              <a:gd name="T68" fmla="*/ 111 w 2397"/>
              <a:gd name="T69" fmla="*/ 2856 h 2990"/>
              <a:gd name="T70" fmla="*/ 226 w 2397"/>
              <a:gd name="T71" fmla="*/ 2762 h 2990"/>
              <a:gd name="T72" fmla="*/ 347 w 2397"/>
              <a:gd name="T73" fmla="*/ 2654 h 2990"/>
              <a:gd name="T74" fmla="*/ 470 w 2397"/>
              <a:gd name="T75" fmla="*/ 2535 h 2990"/>
              <a:gd name="T76" fmla="*/ 599 w 2397"/>
              <a:gd name="T77" fmla="*/ 2405 h 2990"/>
              <a:gd name="T78" fmla="*/ 729 w 2397"/>
              <a:gd name="T79" fmla="*/ 2261 h 2990"/>
              <a:gd name="T80" fmla="*/ 866 w 2397"/>
              <a:gd name="T81" fmla="*/ 2103 h 2990"/>
              <a:gd name="T82" fmla="*/ 1004 w 2397"/>
              <a:gd name="T83" fmla="*/ 1933 h 2990"/>
              <a:gd name="T84" fmla="*/ 1180 w 2397"/>
              <a:gd name="T85" fmla="*/ 1708 h 2990"/>
              <a:gd name="T86" fmla="*/ 1378 w 2397"/>
              <a:gd name="T87" fmla="*/ 1437 h 2990"/>
              <a:gd name="T88" fmla="*/ 1557 w 2397"/>
              <a:gd name="T89" fmla="*/ 1161 h 2990"/>
              <a:gd name="T90" fmla="*/ 1714 w 2397"/>
              <a:gd name="T91" fmla="*/ 879 h 2990"/>
              <a:gd name="T92" fmla="*/ 1810 w 2397"/>
              <a:gd name="T93" fmla="*/ 675 h 2990"/>
              <a:gd name="T94" fmla="*/ 1854 w 2397"/>
              <a:gd name="T95" fmla="*/ 549 h 2990"/>
              <a:gd name="T96" fmla="*/ 1885 w 2397"/>
              <a:gd name="T97" fmla="*/ 408 h 2990"/>
              <a:gd name="T98" fmla="*/ 1900 w 2397"/>
              <a:gd name="T99" fmla="*/ 257 h 2990"/>
              <a:gd name="T100" fmla="*/ 1902 w 2397"/>
              <a:gd name="T101" fmla="*/ 136 h 2990"/>
              <a:gd name="T102" fmla="*/ 1916 w 2397"/>
              <a:gd name="T103" fmla="*/ 69 h 2990"/>
              <a:gd name="T104" fmla="*/ 1939 w 2397"/>
              <a:gd name="T105" fmla="*/ 25 h 2990"/>
              <a:gd name="T106" fmla="*/ 1975 w 2397"/>
              <a:gd name="T107" fmla="*/ 3 h 2990"/>
              <a:gd name="T108" fmla="*/ 1996 w 2397"/>
              <a:gd name="T109" fmla="*/ 0 h 299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397"/>
              <a:gd name="T166" fmla="*/ 0 h 2990"/>
              <a:gd name="T167" fmla="*/ 2397 w 2397"/>
              <a:gd name="T168" fmla="*/ 2990 h 299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397" h="2990">
                <a:moveTo>
                  <a:pt x="1996" y="0"/>
                </a:moveTo>
                <a:lnTo>
                  <a:pt x="2002" y="0"/>
                </a:lnTo>
                <a:lnTo>
                  <a:pt x="2010" y="1"/>
                </a:lnTo>
                <a:lnTo>
                  <a:pt x="2015" y="3"/>
                </a:lnTo>
                <a:lnTo>
                  <a:pt x="2023" y="5"/>
                </a:lnTo>
                <a:lnTo>
                  <a:pt x="2031" y="7"/>
                </a:lnTo>
                <a:lnTo>
                  <a:pt x="2040" y="11"/>
                </a:lnTo>
                <a:lnTo>
                  <a:pt x="2050" y="15"/>
                </a:lnTo>
                <a:lnTo>
                  <a:pt x="2060" y="19"/>
                </a:lnTo>
                <a:lnTo>
                  <a:pt x="2069" y="23"/>
                </a:lnTo>
                <a:lnTo>
                  <a:pt x="2081" y="28"/>
                </a:lnTo>
                <a:lnTo>
                  <a:pt x="2092" y="34"/>
                </a:lnTo>
                <a:lnTo>
                  <a:pt x="2104" y="42"/>
                </a:lnTo>
                <a:lnTo>
                  <a:pt x="2115" y="48"/>
                </a:lnTo>
                <a:lnTo>
                  <a:pt x="2129" y="55"/>
                </a:lnTo>
                <a:lnTo>
                  <a:pt x="2140" y="63"/>
                </a:lnTo>
                <a:lnTo>
                  <a:pt x="2154" y="73"/>
                </a:lnTo>
                <a:lnTo>
                  <a:pt x="2184" y="99"/>
                </a:lnTo>
                <a:lnTo>
                  <a:pt x="2211" y="124"/>
                </a:lnTo>
                <a:lnTo>
                  <a:pt x="2236" y="151"/>
                </a:lnTo>
                <a:lnTo>
                  <a:pt x="2261" y="174"/>
                </a:lnTo>
                <a:lnTo>
                  <a:pt x="2282" y="199"/>
                </a:lnTo>
                <a:lnTo>
                  <a:pt x="2301" y="220"/>
                </a:lnTo>
                <a:lnTo>
                  <a:pt x="2321" y="243"/>
                </a:lnTo>
                <a:lnTo>
                  <a:pt x="2336" y="264"/>
                </a:lnTo>
                <a:lnTo>
                  <a:pt x="2349" y="286"/>
                </a:lnTo>
                <a:lnTo>
                  <a:pt x="2363" y="305"/>
                </a:lnTo>
                <a:lnTo>
                  <a:pt x="2372" y="324"/>
                </a:lnTo>
                <a:lnTo>
                  <a:pt x="2382" y="341"/>
                </a:lnTo>
                <a:lnTo>
                  <a:pt x="2388" y="359"/>
                </a:lnTo>
                <a:lnTo>
                  <a:pt x="2394" y="376"/>
                </a:lnTo>
                <a:lnTo>
                  <a:pt x="2395" y="391"/>
                </a:lnTo>
                <a:lnTo>
                  <a:pt x="2397" y="407"/>
                </a:lnTo>
                <a:lnTo>
                  <a:pt x="2395" y="416"/>
                </a:lnTo>
                <a:lnTo>
                  <a:pt x="2394" y="428"/>
                </a:lnTo>
                <a:lnTo>
                  <a:pt x="2390" y="439"/>
                </a:lnTo>
                <a:lnTo>
                  <a:pt x="2384" y="451"/>
                </a:lnTo>
                <a:lnTo>
                  <a:pt x="2378" y="464"/>
                </a:lnTo>
                <a:lnTo>
                  <a:pt x="2371" y="479"/>
                </a:lnTo>
                <a:lnTo>
                  <a:pt x="2361" y="495"/>
                </a:lnTo>
                <a:lnTo>
                  <a:pt x="2351" y="512"/>
                </a:lnTo>
                <a:lnTo>
                  <a:pt x="2334" y="541"/>
                </a:lnTo>
                <a:lnTo>
                  <a:pt x="2317" y="574"/>
                </a:lnTo>
                <a:lnTo>
                  <a:pt x="2298" y="606"/>
                </a:lnTo>
                <a:lnTo>
                  <a:pt x="2278" y="641"/>
                </a:lnTo>
                <a:lnTo>
                  <a:pt x="2259" y="675"/>
                </a:lnTo>
                <a:lnTo>
                  <a:pt x="2238" y="714"/>
                </a:lnTo>
                <a:lnTo>
                  <a:pt x="2217" y="752"/>
                </a:lnTo>
                <a:lnTo>
                  <a:pt x="2205" y="773"/>
                </a:lnTo>
                <a:lnTo>
                  <a:pt x="2194" y="794"/>
                </a:lnTo>
                <a:lnTo>
                  <a:pt x="2171" y="835"/>
                </a:lnTo>
                <a:lnTo>
                  <a:pt x="2146" y="879"/>
                </a:lnTo>
                <a:lnTo>
                  <a:pt x="2119" y="923"/>
                </a:lnTo>
                <a:lnTo>
                  <a:pt x="2090" y="969"/>
                </a:lnTo>
                <a:lnTo>
                  <a:pt x="2061" y="1017"/>
                </a:lnTo>
                <a:lnTo>
                  <a:pt x="2031" y="1067"/>
                </a:lnTo>
                <a:lnTo>
                  <a:pt x="1998" y="1119"/>
                </a:lnTo>
                <a:lnTo>
                  <a:pt x="1965" y="1172"/>
                </a:lnTo>
                <a:lnTo>
                  <a:pt x="1931" y="1226"/>
                </a:lnTo>
                <a:lnTo>
                  <a:pt x="1894" y="1284"/>
                </a:lnTo>
                <a:lnTo>
                  <a:pt x="1858" y="1341"/>
                </a:lnTo>
                <a:lnTo>
                  <a:pt x="1820" y="1401"/>
                </a:lnTo>
                <a:lnTo>
                  <a:pt x="1779" y="1462"/>
                </a:lnTo>
                <a:lnTo>
                  <a:pt x="1739" y="1526"/>
                </a:lnTo>
                <a:lnTo>
                  <a:pt x="1697" y="1591"/>
                </a:lnTo>
                <a:lnTo>
                  <a:pt x="1654" y="1658"/>
                </a:lnTo>
                <a:lnTo>
                  <a:pt x="1626" y="1697"/>
                </a:lnTo>
                <a:lnTo>
                  <a:pt x="1599" y="1733"/>
                </a:lnTo>
                <a:lnTo>
                  <a:pt x="1572" y="1769"/>
                </a:lnTo>
                <a:lnTo>
                  <a:pt x="1543" y="1806"/>
                </a:lnTo>
                <a:lnTo>
                  <a:pt x="1516" y="1840"/>
                </a:lnTo>
                <a:lnTo>
                  <a:pt x="1487" y="1877"/>
                </a:lnTo>
                <a:lnTo>
                  <a:pt x="1461" y="1912"/>
                </a:lnTo>
                <a:lnTo>
                  <a:pt x="1432" y="1944"/>
                </a:lnTo>
                <a:lnTo>
                  <a:pt x="1403" y="1979"/>
                </a:lnTo>
                <a:lnTo>
                  <a:pt x="1376" y="2011"/>
                </a:lnTo>
                <a:lnTo>
                  <a:pt x="1319" y="2077"/>
                </a:lnTo>
                <a:lnTo>
                  <a:pt x="1261" y="2138"/>
                </a:lnTo>
                <a:lnTo>
                  <a:pt x="1203" y="2199"/>
                </a:lnTo>
                <a:lnTo>
                  <a:pt x="1146" y="2259"/>
                </a:lnTo>
                <a:lnTo>
                  <a:pt x="1086" y="2317"/>
                </a:lnTo>
                <a:lnTo>
                  <a:pt x="1027" y="2372"/>
                </a:lnTo>
                <a:lnTo>
                  <a:pt x="969" y="2426"/>
                </a:lnTo>
                <a:lnTo>
                  <a:pt x="910" y="2478"/>
                </a:lnTo>
                <a:lnTo>
                  <a:pt x="850" y="2528"/>
                </a:lnTo>
                <a:lnTo>
                  <a:pt x="791" y="2576"/>
                </a:lnTo>
                <a:lnTo>
                  <a:pt x="731" y="2624"/>
                </a:lnTo>
                <a:lnTo>
                  <a:pt x="700" y="2645"/>
                </a:lnTo>
                <a:lnTo>
                  <a:pt x="670" y="2668"/>
                </a:lnTo>
                <a:lnTo>
                  <a:pt x="641" y="2689"/>
                </a:lnTo>
                <a:lnTo>
                  <a:pt x="612" y="2710"/>
                </a:lnTo>
                <a:lnTo>
                  <a:pt x="583" y="2729"/>
                </a:lnTo>
                <a:lnTo>
                  <a:pt x="555" y="2748"/>
                </a:lnTo>
                <a:lnTo>
                  <a:pt x="528" y="2766"/>
                </a:lnTo>
                <a:lnTo>
                  <a:pt x="501" y="2785"/>
                </a:lnTo>
                <a:lnTo>
                  <a:pt x="476" y="2800"/>
                </a:lnTo>
                <a:lnTo>
                  <a:pt x="451" y="2818"/>
                </a:lnTo>
                <a:lnTo>
                  <a:pt x="426" y="2833"/>
                </a:lnTo>
                <a:lnTo>
                  <a:pt x="401" y="2846"/>
                </a:lnTo>
                <a:lnTo>
                  <a:pt x="378" y="2862"/>
                </a:lnTo>
                <a:lnTo>
                  <a:pt x="355" y="2875"/>
                </a:lnTo>
                <a:lnTo>
                  <a:pt x="332" y="2887"/>
                </a:lnTo>
                <a:lnTo>
                  <a:pt x="311" y="2898"/>
                </a:lnTo>
                <a:lnTo>
                  <a:pt x="290" y="2910"/>
                </a:lnTo>
                <a:lnTo>
                  <a:pt x="269" y="2919"/>
                </a:lnTo>
                <a:lnTo>
                  <a:pt x="249" y="2929"/>
                </a:lnTo>
                <a:lnTo>
                  <a:pt x="230" y="2939"/>
                </a:lnTo>
                <a:lnTo>
                  <a:pt x="211" y="2946"/>
                </a:lnTo>
                <a:lnTo>
                  <a:pt x="194" y="2954"/>
                </a:lnTo>
                <a:lnTo>
                  <a:pt x="176" y="2962"/>
                </a:lnTo>
                <a:lnTo>
                  <a:pt x="159" y="2967"/>
                </a:lnTo>
                <a:lnTo>
                  <a:pt x="144" y="2973"/>
                </a:lnTo>
                <a:lnTo>
                  <a:pt x="128" y="2977"/>
                </a:lnTo>
                <a:lnTo>
                  <a:pt x="113" y="2981"/>
                </a:lnTo>
                <a:lnTo>
                  <a:pt x="100" y="2985"/>
                </a:lnTo>
                <a:lnTo>
                  <a:pt x="86" y="2987"/>
                </a:lnTo>
                <a:lnTo>
                  <a:pt x="73" y="2988"/>
                </a:lnTo>
                <a:lnTo>
                  <a:pt x="61" y="2990"/>
                </a:lnTo>
                <a:lnTo>
                  <a:pt x="50" y="2990"/>
                </a:lnTo>
                <a:lnTo>
                  <a:pt x="38" y="2990"/>
                </a:lnTo>
                <a:lnTo>
                  <a:pt x="27" y="2988"/>
                </a:lnTo>
                <a:lnTo>
                  <a:pt x="19" y="2985"/>
                </a:lnTo>
                <a:lnTo>
                  <a:pt x="11" y="2981"/>
                </a:lnTo>
                <a:lnTo>
                  <a:pt x="6" y="2977"/>
                </a:lnTo>
                <a:lnTo>
                  <a:pt x="2" y="2971"/>
                </a:lnTo>
                <a:lnTo>
                  <a:pt x="0" y="2965"/>
                </a:lnTo>
                <a:lnTo>
                  <a:pt x="0" y="2958"/>
                </a:lnTo>
                <a:lnTo>
                  <a:pt x="0" y="2952"/>
                </a:lnTo>
                <a:lnTo>
                  <a:pt x="2" y="2946"/>
                </a:lnTo>
                <a:lnTo>
                  <a:pt x="6" y="2940"/>
                </a:lnTo>
                <a:lnTo>
                  <a:pt x="13" y="2933"/>
                </a:lnTo>
                <a:lnTo>
                  <a:pt x="21" y="2925"/>
                </a:lnTo>
                <a:lnTo>
                  <a:pt x="25" y="2921"/>
                </a:lnTo>
                <a:lnTo>
                  <a:pt x="30" y="2917"/>
                </a:lnTo>
                <a:lnTo>
                  <a:pt x="36" y="2912"/>
                </a:lnTo>
                <a:lnTo>
                  <a:pt x="42" y="2908"/>
                </a:lnTo>
                <a:lnTo>
                  <a:pt x="48" y="2904"/>
                </a:lnTo>
                <a:lnTo>
                  <a:pt x="55" y="2898"/>
                </a:lnTo>
                <a:lnTo>
                  <a:pt x="82" y="2877"/>
                </a:lnTo>
                <a:lnTo>
                  <a:pt x="111" y="2856"/>
                </a:lnTo>
                <a:lnTo>
                  <a:pt x="140" y="2833"/>
                </a:lnTo>
                <a:lnTo>
                  <a:pt x="169" y="2810"/>
                </a:lnTo>
                <a:lnTo>
                  <a:pt x="197" y="2787"/>
                </a:lnTo>
                <a:lnTo>
                  <a:pt x="226" y="2762"/>
                </a:lnTo>
                <a:lnTo>
                  <a:pt x="257" y="2735"/>
                </a:lnTo>
                <a:lnTo>
                  <a:pt x="286" y="2710"/>
                </a:lnTo>
                <a:lnTo>
                  <a:pt x="317" y="2683"/>
                </a:lnTo>
                <a:lnTo>
                  <a:pt x="347" y="2654"/>
                </a:lnTo>
                <a:lnTo>
                  <a:pt x="378" y="2626"/>
                </a:lnTo>
                <a:lnTo>
                  <a:pt x="409" y="2597"/>
                </a:lnTo>
                <a:lnTo>
                  <a:pt x="439" y="2566"/>
                </a:lnTo>
                <a:lnTo>
                  <a:pt x="470" y="2535"/>
                </a:lnTo>
                <a:lnTo>
                  <a:pt x="503" y="2505"/>
                </a:lnTo>
                <a:lnTo>
                  <a:pt x="533" y="2472"/>
                </a:lnTo>
                <a:lnTo>
                  <a:pt x="566" y="2437"/>
                </a:lnTo>
                <a:lnTo>
                  <a:pt x="599" y="2405"/>
                </a:lnTo>
                <a:lnTo>
                  <a:pt x="631" y="2370"/>
                </a:lnTo>
                <a:lnTo>
                  <a:pt x="664" y="2334"/>
                </a:lnTo>
                <a:lnTo>
                  <a:pt x="697" y="2297"/>
                </a:lnTo>
                <a:lnTo>
                  <a:pt x="729" y="2261"/>
                </a:lnTo>
                <a:lnTo>
                  <a:pt x="764" y="2223"/>
                </a:lnTo>
                <a:lnTo>
                  <a:pt x="796" y="2182"/>
                </a:lnTo>
                <a:lnTo>
                  <a:pt x="831" y="2144"/>
                </a:lnTo>
                <a:lnTo>
                  <a:pt x="866" y="2103"/>
                </a:lnTo>
                <a:lnTo>
                  <a:pt x="900" y="2061"/>
                </a:lnTo>
                <a:lnTo>
                  <a:pt x="935" y="2019"/>
                </a:lnTo>
                <a:lnTo>
                  <a:pt x="969" y="1977"/>
                </a:lnTo>
                <a:lnTo>
                  <a:pt x="1004" y="1933"/>
                </a:lnTo>
                <a:lnTo>
                  <a:pt x="1038" y="1888"/>
                </a:lnTo>
                <a:lnTo>
                  <a:pt x="1075" y="1842"/>
                </a:lnTo>
                <a:lnTo>
                  <a:pt x="1127" y="1775"/>
                </a:lnTo>
                <a:lnTo>
                  <a:pt x="1180" y="1708"/>
                </a:lnTo>
                <a:lnTo>
                  <a:pt x="1232" y="1641"/>
                </a:lnTo>
                <a:lnTo>
                  <a:pt x="1282" y="1574"/>
                </a:lnTo>
                <a:lnTo>
                  <a:pt x="1330" y="1506"/>
                </a:lnTo>
                <a:lnTo>
                  <a:pt x="1378" y="1437"/>
                </a:lnTo>
                <a:lnTo>
                  <a:pt x="1426" y="1368"/>
                </a:lnTo>
                <a:lnTo>
                  <a:pt x="1470" y="1301"/>
                </a:lnTo>
                <a:lnTo>
                  <a:pt x="1514" y="1232"/>
                </a:lnTo>
                <a:lnTo>
                  <a:pt x="1557" y="1161"/>
                </a:lnTo>
                <a:lnTo>
                  <a:pt x="1599" y="1092"/>
                </a:lnTo>
                <a:lnTo>
                  <a:pt x="1637" y="1021"/>
                </a:lnTo>
                <a:lnTo>
                  <a:pt x="1676" y="950"/>
                </a:lnTo>
                <a:lnTo>
                  <a:pt x="1714" y="879"/>
                </a:lnTo>
                <a:lnTo>
                  <a:pt x="1749" y="808"/>
                </a:lnTo>
                <a:lnTo>
                  <a:pt x="1783" y="735"/>
                </a:lnTo>
                <a:lnTo>
                  <a:pt x="1797" y="706"/>
                </a:lnTo>
                <a:lnTo>
                  <a:pt x="1810" y="675"/>
                </a:lnTo>
                <a:lnTo>
                  <a:pt x="1823" y="645"/>
                </a:lnTo>
                <a:lnTo>
                  <a:pt x="1835" y="614"/>
                </a:lnTo>
                <a:lnTo>
                  <a:pt x="1845" y="581"/>
                </a:lnTo>
                <a:lnTo>
                  <a:pt x="1854" y="549"/>
                </a:lnTo>
                <a:lnTo>
                  <a:pt x="1864" y="514"/>
                </a:lnTo>
                <a:lnTo>
                  <a:pt x="1871" y="479"/>
                </a:lnTo>
                <a:lnTo>
                  <a:pt x="1877" y="445"/>
                </a:lnTo>
                <a:lnTo>
                  <a:pt x="1885" y="408"/>
                </a:lnTo>
                <a:lnTo>
                  <a:pt x="1889" y="372"/>
                </a:lnTo>
                <a:lnTo>
                  <a:pt x="1894" y="334"/>
                </a:lnTo>
                <a:lnTo>
                  <a:pt x="1896" y="295"/>
                </a:lnTo>
                <a:lnTo>
                  <a:pt x="1900" y="257"/>
                </a:lnTo>
                <a:lnTo>
                  <a:pt x="1900" y="216"/>
                </a:lnTo>
                <a:lnTo>
                  <a:pt x="1902" y="176"/>
                </a:lnTo>
                <a:lnTo>
                  <a:pt x="1902" y="155"/>
                </a:lnTo>
                <a:lnTo>
                  <a:pt x="1902" y="136"/>
                </a:lnTo>
                <a:lnTo>
                  <a:pt x="1904" y="117"/>
                </a:lnTo>
                <a:lnTo>
                  <a:pt x="1908" y="99"/>
                </a:lnTo>
                <a:lnTo>
                  <a:pt x="1912" y="84"/>
                </a:lnTo>
                <a:lnTo>
                  <a:pt x="1916" y="69"/>
                </a:lnTo>
                <a:lnTo>
                  <a:pt x="1919" y="55"/>
                </a:lnTo>
                <a:lnTo>
                  <a:pt x="1925" y="44"/>
                </a:lnTo>
                <a:lnTo>
                  <a:pt x="1933" y="34"/>
                </a:lnTo>
                <a:lnTo>
                  <a:pt x="1939" y="25"/>
                </a:lnTo>
                <a:lnTo>
                  <a:pt x="1948" y="17"/>
                </a:lnTo>
                <a:lnTo>
                  <a:pt x="1956" y="11"/>
                </a:lnTo>
                <a:lnTo>
                  <a:pt x="1965" y="5"/>
                </a:lnTo>
                <a:lnTo>
                  <a:pt x="1975" y="3"/>
                </a:lnTo>
                <a:lnTo>
                  <a:pt x="1987" y="1"/>
                </a:lnTo>
                <a:lnTo>
                  <a:pt x="1996" y="0"/>
                </a:ln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2" name="Picture 2" descr="C:\Users\Meishing\Dropbox\meizhouhuayu\pics\35.11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73333" r="15000"/>
          <a:stretch>
            <a:fillRect/>
          </a:stretch>
        </p:blipFill>
        <p:spPr bwMode="auto">
          <a:xfrm>
            <a:off x="304800" y="1143000"/>
            <a:ext cx="1346250" cy="1295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4341" name="Picture 5" descr="C:\Users\Meishing\Dropbox\meizhouhuayu\pics\衣2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28600" y="2895600"/>
            <a:ext cx="4495800" cy="947809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0" y="0"/>
            <a:ext cx="2819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</a:t>
            </a:r>
            <a:r>
              <a:rPr lang="zh-CN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依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銥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90800" y="762000"/>
            <a:ext cx="1513089" cy="606681"/>
            <a:chOff x="2716190" y="914400"/>
            <a:chExt cx="1513089" cy="606681"/>
          </a:xfrm>
        </p:grpSpPr>
        <p:sp>
          <p:nvSpPr>
            <p:cNvPr id="7" name="Freeform 30"/>
            <p:cNvSpPr>
              <a:spLocks/>
            </p:cNvSpPr>
            <p:nvPr/>
          </p:nvSpPr>
          <p:spPr bwMode="auto">
            <a:xfrm>
              <a:off x="3327142" y="914400"/>
              <a:ext cx="269560" cy="374282"/>
            </a:xfrm>
            <a:custGeom>
              <a:avLst/>
              <a:gdLst>
                <a:gd name="T0" fmla="*/ 94 w 698"/>
                <a:gd name="T1" fmla="*/ 0 h 917"/>
                <a:gd name="T2" fmla="*/ 148 w 698"/>
                <a:gd name="T3" fmla="*/ 9 h 917"/>
                <a:gd name="T4" fmla="*/ 205 w 698"/>
                <a:gd name="T5" fmla="*/ 27 h 917"/>
                <a:gd name="T6" fmla="*/ 267 w 698"/>
                <a:gd name="T7" fmla="*/ 52 h 917"/>
                <a:gd name="T8" fmla="*/ 332 w 698"/>
                <a:gd name="T9" fmla="*/ 84 h 917"/>
                <a:gd name="T10" fmla="*/ 401 w 698"/>
                <a:gd name="T11" fmla="*/ 125 h 917"/>
                <a:gd name="T12" fmla="*/ 468 w 698"/>
                <a:gd name="T13" fmla="*/ 171 h 917"/>
                <a:gd name="T14" fmla="*/ 526 w 698"/>
                <a:gd name="T15" fmla="*/ 215 h 917"/>
                <a:gd name="T16" fmla="*/ 572 w 698"/>
                <a:gd name="T17" fmla="*/ 259 h 917"/>
                <a:gd name="T18" fmla="*/ 608 w 698"/>
                <a:gd name="T19" fmla="*/ 303 h 917"/>
                <a:gd name="T20" fmla="*/ 635 w 698"/>
                <a:gd name="T21" fmla="*/ 347 h 917"/>
                <a:gd name="T22" fmla="*/ 672 w 698"/>
                <a:gd name="T23" fmla="*/ 445 h 917"/>
                <a:gd name="T24" fmla="*/ 691 w 698"/>
                <a:gd name="T25" fmla="*/ 528 h 917"/>
                <a:gd name="T26" fmla="*/ 697 w 698"/>
                <a:gd name="T27" fmla="*/ 576 h 917"/>
                <a:gd name="T28" fmla="*/ 698 w 698"/>
                <a:gd name="T29" fmla="*/ 627 h 917"/>
                <a:gd name="T30" fmla="*/ 695 w 698"/>
                <a:gd name="T31" fmla="*/ 681 h 917"/>
                <a:gd name="T32" fmla="*/ 687 w 698"/>
                <a:gd name="T33" fmla="*/ 727 h 917"/>
                <a:gd name="T34" fmla="*/ 675 w 698"/>
                <a:gd name="T35" fmla="*/ 770 h 917"/>
                <a:gd name="T36" fmla="*/ 658 w 698"/>
                <a:gd name="T37" fmla="*/ 808 h 917"/>
                <a:gd name="T38" fmla="*/ 639 w 698"/>
                <a:gd name="T39" fmla="*/ 839 h 917"/>
                <a:gd name="T40" fmla="*/ 616 w 698"/>
                <a:gd name="T41" fmla="*/ 866 h 917"/>
                <a:gd name="T42" fmla="*/ 587 w 698"/>
                <a:gd name="T43" fmla="*/ 887 h 917"/>
                <a:gd name="T44" fmla="*/ 556 w 698"/>
                <a:gd name="T45" fmla="*/ 902 h 917"/>
                <a:gd name="T46" fmla="*/ 520 w 698"/>
                <a:gd name="T47" fmla="*/ 912 h 917"/>
                <a:gd name="T48" fmla="*/ 482 w 698"/>
                <a:gd name="T49" fmla="*/ 917 h 917"/>
                <a:gd name="T50" fmla="*/ 453 w 698"/>
                <a:gd name="T51" fmla="*/ 915 h 917"/>
                <a:gd name="T52" fmla="*/ 432 w 698"/>
                <a:gd name="T53" fmla="*/ 908 h 917"/>
                <a:gd name="T54" fmla="*/ 409 w 698"/>
                <a:gd name="T55" fmla="*/ 894 h 917"/>
                <a:gd name="T56" fmla="*/ 386 w 698"/>
                <a:gd name="T57" fmla="*/ 875 h 917"/>
                <a:gd name="T58" fmla="*/ 361 w 698"/>
                <a:gd name="T59" fmla="*/ 848 h 917"/>
                <a:gd name="T60" fmla="*/ 334 w 698"/>
                <a:gd name="T61" fmla="*/ 816 h 917"/>
                <a:gd name="T62" fmla="*/ 307 w 698"/>
                <a:gd name="T63" fmla="*/ 777 h 917"/>
                <a:gd name="T64" fmla="*/ 280 w 698"/>
                <a:gd name="T65" fmla="*/ 731 h 917"/>
                <a:gd name="T66" fmla="*/ 251 w 698"/>
                <a:gd name="T67" fmla="*/ 679 h 917"/>
                <a:gd name="T68" fmla="*/ 222 w 698"/>
                <a:gd name="T69" fmla="*/ 622 h 917"/>
                <a:gd name="T70" fmla="*/ 192 w 698"/>
                <a:gd name="T71" fmla="*/ 556 h 917"/>
                <a:gd name="T72" fmla="*/ 157 w 698"/>
                <a:gd name="T73" fmla="*/ 484 h 917"/>
                <a:gd name="T74" fmla="*/ 126 w 698"/>
                <a:gd name="T75" fmla="*/ 416 h 917"/>
                <a:gd name="T76" fmla="*/ 100 w 698"/>
                <a:gd name="T77" fmla="*/ 353 h 917"/>
                <a:gd name="T78" fmla="*/ 75 w 698"/>
                <a:gd name="T79" fmla="*/ 297 h 917"/>
                <a:gd name="T80" fmla="*/ 53 w 698"/>
                <a:gd name="T81" fmla="*/ 245 h 917"/>
                <a:gd name="T82" fmla="*/ 36 w 698"/>
                <a:gd name="T83" fmla="*/ 201 h 917"/>
                <a:gd name="T84" fmla="*/ 23 w 698"/>
                <a:gd name="T85" fmla="*/ 161 h 917"/>
                <a:gd name="T86" fmla="*/ 11 w 698"/>
                <a:gd name="T87" fmla="*/ 125 h 917"/>
                <a:gd name="T88" fmla="*/ 4 w 698"/>
                <a:gd name="T89" fmla="*/ 96 h 917"/>
                <a:gd name="T90" fmla="*/ 0 w 698"/>
                <a:gd name="T91" fmla="*/ 71 h 917"/>
                <a:gd name="T92" fmla="*/ 0 w 698"/>
                <a:gd name="T93" fmla="*/ 52 h 917"/>
                <a:gd name="T94" fmla="*/ 4 w 698"/>
                <a:gd name="T95" fmla="*/ 36 h 917"/>
                <a:gd name="T96" fmla="*/ 15 w 698"/>
                <a:gd name="T97" fmla="*/ 19 h 917"/>
                <a:gd name="T98" fmla="*/ 48 w 698"/>
                <a:gd name="T99" fmla="*/ 2 h 917"/>
                <a:gd name="T100" fmla="*/ 61 w 698"/>
                <a:gd name="T101" fmla="*/ 0 h 91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98"/>
                <a:gd name="T154" fmla="*/ 0 h 917"/>
                <a:gd name="T155" fmla="*/ 698 w 698"/>
                <a:gd name="T156" fmla="*/ 917 h 91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98" h="917">
                  <a:moveTo>
                    <a:pt x="61" y="0"/>
                  </a:moveTo>
                  <a:lnTo>
                    <a:pt x="78" y="0"/>
                  </a:lnTo>
                  <a:lnTo>
                    <a:pt x="94" y="0"/>
                  </a:lnTo>
                  <a:lnTo>
                    <a:pt x="111" y="4"/>
                  </a:lnTo>
                  <a:lnTo>
                    <a:pt x="128" y="6"/>
                  </a:lnTo>
                  <a:lnTo>
                    <a:pt x="148" y="9"/>
                  </a:lnTo>
                  <a:lnTo>
                    <a:pt x="167" y="15"/>
                  </a:lnTo>
                  <a:lnTo>
                    <a:pt x="186" y="21"/>
                  </a:lnTo>
                  <a:lnTo>
                    <a:pt x="205" y="27"/>
                  </a:lnTo>
                  <a:lnTo>
                    <a:pt x="224" y="34"/>
                  </a:lnTo>
                  <a:lnTo>
                    <a:pt x="245" y="44"/>
                  </a:lnTo>
                  <a:lnTo>
                    <a:pt x="267" y="52"/>
                  </a:lnTo>
                  <a:lnTo>
                    <a:pt x="288" y="61"/>
                  </a:lnTo>
                  <a:lnTo>
                    <a:pt x="309" y="73"/>
                  </a:lnTo>
                  <a:lnTo>
                    <a:pt x="332" y="84"/>
                  </a:lnTo>
                  <a:lnTo>
                    <a:pt x="355" y="98"/>
                  </a:lnTo>
                  <a:lnTo>
                    <a:pt x="378" y="111"/>
                  </a:lnTo>
                  <a:lnTo>
                    <a:pt x="401" y="125"/>
                  </a:lnTo>
                  <a:lnTo>
                    <a:pt x="426" y="140"/>
                  </a:lnTo>
                  <a:lnTo>
                    <a:pt x="447" y="155"/>
                  </a:lnTo>
                  <a:lnTo>
                    <a:pt x="468" y="171"/>
                  </a:lnTo>
                  <a:lnTo>
                    <a:pt x="489" y="184"/>
                  </a:lnTo>
                  <a:lnTo>
                    <a:pt x="508" y="199"/>
                  </a:lnTo>
                  <a:lnTo>
                    <a:pt x="526" y="215"/>
                  </a:lnTo>
                  <a:lnTo>
                    <a:pt x="543" y="228"/>
                  </a:lnTo>
                  <a:lnTo>
                    <a:pt x="558" y="244"/>
                  </a:lnTo>
                  <a:lnTo>
                    <a:pt x="572" y="259"/>
                  </a:lnTo>
                  <a:lnTo>
                    <a:pt x="585" y="272"/>
                  </a:lnTo>
                  <a:lnTo>
                    <a:pt x="599" y="288"/>
                  </a:lnTo>
                  <a:lnTo>
                    <a:pt x="608" y="303"/>
                  </a:lnTo>
                  <a:lnTo>
                    <a:pt x="620" y="316"/>
                  </a:lnTo>
                  <a:lnTo>
                    <a:pt x="627" y="332"/>
                  </a:lnTo>
                  <a:lnTo>
                    <a:pt x="635" y="347"/>
                  </a:lnTo>
                  <a:lnTo>
                    <a:pt x="649" y="378"/>
                  </a:lnTo>
                  <a:lnTo>
                    <a:pt x="662" y="412"/>
                  </a:lnTo>
                  <a:lnTo>
                    <a:pt x="672" y="445"/>
                  </a:lnTo>
                  <a:lnTo>
                    <a:pt x="681" y="478"/>
                  </a:lnTo>
                  <a:lnTo>
                    <a:pt x="689" y="510"/>
                  </a:lnTo>
                  <a:lnTo>
                    <a:pt x="691" y="528"/>
                  </a:lnTo>
                  <a:lnTo>
                    <a:pt x="693" y="543"/>
                  </a:lnTo>
                  <a:lnTo>
                    <a:pt x="695" y="560"/>
                  </a:lnTo>
                  <a:lnTo>
                    <a:pt x="697" y="576"/>
                  </a:lnTo>
                  <a:lnTo>
                    <a:pt x="698" y="593"/>
                  </a:lnTo>
                  <a:lnTo>
                    <a:pt x="698" y="608"/>
                  </a:lnTo>
                  <a:lnTo>
                    <a:pt x="698" y="627"/>
                  </a:lnTo>
                  <a:lnTo>
                    <a:pt x="697" y="647"/>
                  </a:lnTo>
                  <a:lnTo>
                    <a:pt x="697" y="664"/>
                  </a:lnTo>
                  <a:lnTo>
                    <a:pt x="695" y="681"/>
                  </a:lnTo>
                  <a:lnTo>
                    <a:pt x="693" y="697"/>
                  </a:lnTo>
                  <a:lnTo>
                    <a:pt x="689" y="712"/>
                  </a:lnTo>
                  <a:lnTo>
                    <a:pt x="687" y="727"/>
                  </a:lnTo>
                  <a:lnTo>
                    <a:pt x="683" y="743"/>
                  </a:lnTo>
                  <a:lnTo>
                    <a:pt x="679" y="756"/>
                  </a:lnTo>
                  <a:lnTo>
                    <a:pt x="675" y="770"/>
                  </a:lnTo>
                  <a:lnTo>
                    <a:pt x="670" y="783"/>
                  </a:lnTo>
                  <a:lnTo>
                    <a:pt x="664" y="796"/>
                  </a:lnTo>
                  <a:lnTo>
                    <a:pt x="658" y="808"/>
                  </a:lnTo>
                  <a:lnTo>
                    <a:pt x="652" y="819"/>
                  </a:lnTo>
                  <a:lnTo>
                    <a:pt x="647" y="829"/>
                  </a:lnTo>
                  <a:lnTo>
                    <a:pt x="639" y="839"/>
                  </a:lnTo>
                  <a:lnTo>
                    <a:pt x="631" y="848"/>
                  </a:lnTo>
                  <a:lnTo>
                    <a:pt x="624" y="858"/>
                  </a:lnTo>
                  <a:lnTo>
                    <a:pt x="616" y="866"/>
                  </a:lnTo>
                  <a:lnTo>
                    <a:pt x="606" y="873"/>
                  </a:lnTo>
                  <a:lnTo>
                    <a:pt x="597" y="881"/>
                  </a:lnTo>
                  <a:lnTo>
                    <a:pt x="587" y="887"/>
                  </a:lnTo>
                  <a:lnTo>
                    <a:pt x="578" y="892"/>
                  </a:lnTo>
                  <a:lnTo>
                    <a:pt x="568" y="898"/>
                  </a:lnTo>
                  <a:lnTo>
                    <a:pt x="556" y="902"/>
                  </a:lnTo>
                  <a:lnTo>
                    <a:pt x="545" y="906"/>
                  </a:lnTo>
                  <a:lnTo>
                    <a:pt x="533" y="910"/>
                  </a:lnTo>
                  <a:lnTo>
                    <a:pt x="520" y="912"/>
                  </a:lnTo>
                  <a:lnTo>
                    <a:pt x="508" y="913"/>
                  </a:lnTo>
                  <a:lnTo>
                    <a:pt x="495" y="915"/>
                  </a:lnTo>
                  <a:lnTo>
                    <a:pt x="482" y="917"/>
                  </a:lnTo>
                  <a:lnTo>
                    <a:pt x="466" y="917"/>
                  </a:lnTo>
                  <a:lnTo>
                    <a:pt x="460" y="917"/>
                  </a:lnTo>
                  <a:lnTo>
                    <a:pt x="453" y="915"/>
                  </a:lnTo>
                  <a:lnTo>
                    <a:pt x="445" y="913"/>
                  </a:lnTo>
                  <a:lnTo>
                    <a:pt x="439" y="912"/>
                  </a:lnTo>
                  <a:lnTo>
                    <a:pt x="432" y="908"/>
                  </a:lnTo>
                  <a:lnTo>
                    <a:pt x="424" y="904"/>
                  </a:lnTo>
                  <a:lnTo>
                    <a:pt x="416" y="900"/>
                  </a:lnTo>
                  <a:lnTo>
                    <a:pt x="409" y="894"/>
                  </a:lnTo>
                  <a:lnTo>
                    <a:pt x="401" y="889"/>
                  </a:lnTo>
                  <a:lnTo>
                    <a:pt x="393" y="883"/>
                  </a:lnTo>
                  <a:lnTo>
                    <a:pt x="386" y="875"/>
                  </a:lnTo>
                  <a:lnTo>
                    <a:pt x="376" y="867"/>
                  </a:lnTo>
                  <a:lnTo>
                    <a:pt x="368" y="858"/>
                  </a:lnTo>
                  <a:lnTo>
                    <a:pt x="361" y="848"/>
                  </a:lnTo>
                  <a:lnTo>
                    <a:pt x="351" y="839"/>
                  </a:lnTo>
                  <a:lnTo>
                    <a:pt x="343" y="827"/>
                  </a:lnTo>
                  <a:lnTo>
                    <a:pt x="334" y="816"/>
                  </a:lnTo>
                  <a:lnTo>
                    <a:pt x="326" y="804"/>
                  </a:lnTo>
                  <a:lnTo>
                    <a:pt x="316" y="791"/>
                  </a:lnTo>
                  <a:lnTo>
                    <a:pt x="307" y="777"/>
                  </a:lnTo>
                  <a:lnTo>
                    <a:pt x="299" y="764"/>
                  </a:lnTo>
                  <a:lnTo>
                    <a:pt x="290" y="748"/>
                  </a:lnTo>
                  <a:lnTo>
                    <a:pt x="280" y="731"/>
                  </a:lnTo>
                  <a:lnTo>
                    <a:pt x="270" y="716"/>
                  </a:lnTo>
                  <a:lnTo>
                    <a:pt x="261" y="699"/>
                  </a:lnTo>
                  <a:lnTo>
                    <a:pt x="251" y="679"/>
                  </a:lnTo>
                  <a:lnTo>
                    <a:pt x="242" y="662"/>
                  </a:lnTo>
                  <a:lnTo>
                    <a:pt x="232" y="641"/>
                  </a:lnTo>
                  <a:lnTo>
                    <a:pt x="222" y="622"/>
                  </a:lnTo>
                  <a:lnTo>
                    <a:pt x="211" y="601"/>
                  </a:lnTo>
                  <a:lnTo>
                    <a:pt x="201" y="579"/>
                  </a:lnTo>
                  <a:lnTo>
                    <a:pt x="192" y="556"/>
                  </a:lnTo>
                  <a:lnTo>
                    <a:pt x="180" y="531"/>
                  </a:lnTo>
                  <a:lnTo>
                    <a:pt x="169" y="507"/>
                  </a:lnTo>
                  <a:lnTo>
                    <a:pt x="157" y="484"/>
                  </a:lnTo>
                  <a:lnTo>
                    <a:pt x="146" y="460"/>
                  </a:lnTo>
                  <a:lnTo>
                    <a:pt x="136" y="437"/>
                  </a:lnTo>
                  <a:lnTo>
                    <a:pt x="126" y="416"/>
                  </a:lnTo>
                  <a:lnTo>
                    <a:pt x="117" y="395"/>
                  </a:lnTo>
                  <a:lnTo>
                    <a:pt x="107" y="374"/>
                  </a:lnTo>
                  <a:lnTo>
                    <a:pt x="100" y="353"/>
                  </a:lnTo>
                  <a:lnTo>
                    <a:pt x="90" y="334"/>
                  </a:lnTo>
                  <a:lnTo>
                    <a:pt x="82" y="315"/>
                  </a:lnTo>
                  <a:lnTo>
                    <a:pt x="75" y="297"/>
                  </a:lnTo>
                  <a:lnTo>
                    <a:pt x="67" y="280"/>
                  </a:lnTo>
                  <a:lnTo>
                    <a:pt x="61" y="263"/>
                  </a:lnTo>
                  <a:lnTo>
                    <a:pt x="53" y="245"/>
                  </a:lnTo>
                  <a:lnTo>
                    <a:pt x="48" y="230"/>
                  </a:lnTo>
                  <a:lnTo>
                    <a:pt x="42" y="215"/>
                  </a:lnTo>
                  <a:lnTo>
                    <a:pt x="36" y="201"/>
                  </a:lnTo>
                  <a:lnTo>
                    <a:pt x="32" y="186"/>
                  </a:lnTo>
                  <a:lnTo>
                    <a:pt x="27" y="173"/>
                  </a:lnTo>
                  <a:lnTo>
                    <a:pt x="23" y="161"/>
                  </a:lnTo>
                  <a:lnTo>
                    <a:pt x="19" y="148"/>
                  </a:lnTo>
                  <a:lnTo>
                    <a:pt x="15" y="136"/>
                  </a:lnTo>
                  <a:lnTo>
                    <a:pt x="11" y="125"/>
                  </a:lnTo>
                  <a:lnTo>
                    <a:pt x="9" y="115"/>
                  </a:lnTo>
                  <a:lnTo>
                    <a:pt x="7" y="105"/>
                  </a:lnTo>
                  <a:lnTo>
                    <a:pt x="4" y="96"/>
                  </a:lnTo>
                  <a:lnTo>
                    <a:pt x="4" y="86"/>
                  </a:lnTo>
                  <a:lnTo>
                    <a:pt x="2" y="78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2" y="46"/>
                  </a:lnTo>
                  <a:lnTo>
                    <a:pt x="2" y="40"/>
                  </a:lnTo>
                  <a:lnTo>
                    <a:pt x="4" y="36"/>
                  </a:lnTo>
                  <a:lnTo>
                    <a:pt x="5" y="30"/>
                  </a:lnTo>
                  <a:lnTo>
                    <a:pt x="9" y="27"/>
                  </a:lnTo>
                  <a:lnTo>
                    <a:pt x="15" y="19"/>
                  </a:lnTo>
                  <a:lnTo>
                    <a:pt x="25" y="11"/>
                  </a:lnTo>
                  <a:lnTo>
                    <a:pt x="36" y="6"/>
                  </a:lnTo>
                  <a:lnTo>
                    <a:pt x="48" y="2"/>
                  </a:lnTo>
                  <a:lnTo>
                    <a:pt x="6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31"/>
            <p:cNvSpPr>
              <a:spLocks/>
            </p:cNvSpPr>
            <p:nvPr/>
          </p:nvSpPr>
          <p:spPr bwMode="auto">
            <a:xfrm>
              <a:off x="2716190" y="1178600"/>
              <a:ext cx="1513089" cy="342481"/>
            </a:xfrm>
            <a:custGeom>
              <a:avLst/>
              <a:gdLst>
                <a:gd name="T0" fmla="*/ 3469 w 3918"/>
                <a:gd name="T1" fmla="*/ 2 h 838"/>
                <a:gd name="T2" fmla="*/ 3511 w 3918"/>
                <a:gd name="T3" fmla="*/ 15 h 838"/>
                <a:gd name="T4" fmla="*/ 3574 w 3918"/>
                <a:gd name="T5" fmla="*/ 38 h 838"/>
                <a:gd name="T6" fmla="*/ 3657 w 3918"/>
                <a:gd name="T7" fmla="*/ 73 h 838"/>
                <a:gd name="T8" fmla="*/ 3761 w 3918"/>
                <a:gd name="T9" fmla="*/ 145 h 838"/>
                <a:gd name="T10" fmla="*/ 3843 w 3918"/>
                <a:gd name="T11" fmla="*/ 218 h 838"/>
                <a:gd name="T12" fmla="*/ 3895 w 3918"/>
                <a:gd name="T13" fmla="*/ 282 h 838"/>
                <a:gd name="T14" fmla="*/ 3916 w 3918"/>
                <a:gd name="T15" fmla="*/ 336 h 838"/>
                <a:gd name="T16" fmla="*/ 3906 w 3918"/>
                <a:gd name="T17" fmla="*/ 378 h 838"/>
                <a:gd name="T18" fmla="*/ 3870 w 3918"/>
                <a:gd name="T19" fmla="*/ 408 h 838"/>
                <a:gd name="T20" fmla="*/ 3807 w 3918"/>
                <a:gd name="T21" fmla="*/ 432 h 838"/>
                <a:gd name="T22" fmla="*/ 3718 w 3918"/>
                <a:gd name="T23" fmla="*/ 443 h 838"/>
                <a:gd name="T24" fmla="*/ 3417 w 3918"/>
                <a:gd name="T25" fmla="*/ 456 h 838"/>
                <a:gd name="T26" fmla="*/ 3025 w 3918"/>
                <a:gd name="T27" fmla="*/ 479 h 838"/>
                <a:gd name="T28" fmla="*/ 2611 w 3918"/>
                <a:gd name="T29" fmla="*/ 516 h 838"/>
                <a:gd name="T30" fmla="*/ 2169 w 3918"/>
                <a:gd name="T31" fmla="*/ 562 h 838"/>
                <a:gd name="T32" fmla="*/ 1847 w 3918"/>
                <a:gd name="T33" fmla="*/ 602 h 838"/>
                <a:gd name="T34" fmla="*/ 1532 w 3918"/>
                <a:gd name="T35" fmla="*/ 647 h 838"/>
                <a:gd name="T36" fmla="*/ 1175 w 3918"/>
                <a:gd name="T37" fmla="*/ 706 h 838"/>
                <a:gd name="T38" fmla="*/ 775 w 3918"/>
                <a:gd name="T39" fmla="*/ 779 h 838"/>
                <a:gd name="T40" fmla="*/ 614 w 3918"/>
                <a:gd name="T41" fmla="*/ 814 h 838"/>
                <a:gd name="T42" fmla="*/ 553 w 3918"/>
                <a:gd name="T43" fmla="*/ 827 h 838"/>
                <a:gd name="T44" fmla="*/ 505 w 3918"/>
                <a:gd name="T45" fmla="*/ 835 h 838"/>
                <a:gd name="T46" fmla="*/ 474 w 3918"/>
                <a:gd name="T47" fmla="*/ 838 h 838"/>
                <a:gd name="T48" fmla="*/ 413 w 3918"/>
                <a:gd name="T49" fmla="*/ 835 h 838"/>
                <a:gd name="T50" fmla="*/ 340 w 3918"/>
                <a:gd name="T51" fmla="*/ 821 h 838"/>
                <a:gd name="T52" fmla="*/ 265 w 3918"/>
                <a:gd name="T53" fmla="*/ 794 h 838"/>
                <a:gd name="T54" fmla="*/ 192 w 3918"/>
                <a:gd name="T55" fmla="*/ 758 h 838"/>
                <a:gd name="T56" fmla="*/ 115 w 3918"/>
                <a:gd name="T57" fmla="*/ 718 h 838"/>
                <a:gd name="T58" fmla="*/ 56 w 3918"/>
                <a:gd name="T59" fmla="*/ 677 h 838"/>
                <a:gd name="T60" fmla="*/ 17 w 3918"/>
                <a:gd name="T61" fmla="*/ 639 h 838"/>
                <a:gd name="T62" fmla="*/ 0 w 3918"/>
                <a:gd name="T63" fmla="*/ 599 h 838"/>
                <a:gd name="T64" fmla="*/ 6 w 3918"/>
                <a:gd name="T65" fmla="*/ 577 h 838"/>
                <a:gd name="T66" fmla="*/ 25 w 3918"/>
                <a:gd name="T67" fmla="*/ 560 h 838"/>
                <a:gd name="T68" fmla="*/ 61 w 3918"/>
                <a:gd name="T69" fmla="*/ 545 h 838"/>
                <a:gd name="T70" fmla="*/ 115 w 3918"/>
                <a:gd name="T71" fmla="*/ 527 h 838"/>
                <a:gd name="T72" fmla="*/ 754 w 3918"/>
                <a:gd name="T73" fmla="*/ 437 h 838"/>
                <a:gd name="T74" fmla="*/ 1520 w 3918"/>
                <a:gd name="T75" fmla="*/ 326 h 838"/>
                <a:gd name="T76" fmla="*/ 2209 w 3918"/>
                <a:gd name="T77" fmla="*/ 217 h 838"/>
                <a:gd name="T78" fmla="*/ 2820 w 3918"/>
                <a:gd name="T79" fmla="*/ 111 h 838"/>
                <a:gd name="T80" fmla="*/ 3031 w 3918"/>
                <a:gd name="T81" fmla="*/ 69 h 838"/>
                <a:gd name="T82" fmla="*/ 3117 w 3918"/>
                <a:gd name="T83" fmla="*/ 50 h 838"/>
                <a:gd name="T84" fmla="*/ 3194 w 3918"/>
                <a:gd name="T85" fmla="*/ 34 h 838"/>
                <a:gd name="T86" fmla="*/ 3261 w 3918"/>
                <a:gd name="T87" fmla="*/ 23 h 838"/>
                <a:gd name="T88" fmla="*/ 3321 w 3918"/>
                <a:gd name="T89" fmla="*/ 13 h 838"/>
                <a:gd name="T90" fmla="*/ 3371 w 3918"/>
                <a:gd name="T91" fmla="*/ 5 h 838"/>
                <a:gd name="T92" fmla="*/ 3411 w 3918"/>
                <a:gd name="T93" fmla="*/ 2 h 838"/>
                <a:gd name="T94" fmla="*/ 3444 w 3918"/>
                <a:gd name="T95" fmla="*/ 0 h 8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918"/>
                <a:gd name="T145" fmla="*/ 0 h 838"/>
                <a:gd name="T146" fmla="*/ 3918 w 3918"/>
                <a:gd name="T147" fmla="*/ 838 h 8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918" h="838">
                  <a:moveTo>
                    <a:pt x="3450" y="0"/>
                  </a:moveTo>
                  <a:lnTo>
                    <a:pt x="3455" y="0"/>
                  </a:lnTo>
                  <a:lnTo>
                    <a:pt x="3461" y="0"/>
                  </a:lnTo>
                  <a:lnTo>
                    <a:pt x="3469" y="2"/>
                  </a:lnTo>
                  <a:lnTo>
                    <a:pt x="3478" y="3"/>
                  </a:lnTo>
                  <a:lnTo>
                    <a:pt x="3488" y="7"/>
                  </a:lnTo>
                  <a:lnTo>
                    <a:pt x="3499" y="11"/>
                  </a:lnTo>
                  <a:lnTo>
                    <a:pt x="3511" y="15"/>
                  </a:lnTo>
                  <a:lnTo>
                    <a:pt x="3526" y="19"/>
                  </a:lnTo>
                  <a:lnTo>
                    <a:pt x="3542" y="25"/>
                  </a:lnTo>
                  <a:lnTo>
                    <a:pt x="3557" y="30"/>
                  </a:lnTo>
                  <a:lnTo>
                    <a:pt x="3574" y="38"/>
                  </a:lnTo>
                  <a:lnTo>
                    <a:pt x="3593" y="46"/>
                  </a:lnTo>
                  <a:lnTo>
                    <a:pt x="3615" y="53"/>
                  </a:lnTo>
                  <a:lnTo>
                    <a:pt x="3636" y="63"/>
                  </a:lnTo>
                  <a:lnTo>
                    <a:pt x="3657" y="73"/>
                  </a:lnTo>
                  <a:lnTo>
                    <a:pt x="3682" y="84"/>
                  </a:lnTo>
                  <a:lnTo>
                    <a:pt x="3709" y="105"/>
                  </a:lnTo>
                  <a:lnTo>
                    <a:pt x="3736" y="126"/>
                  </a:lnTo>
                  <a:lnTo>
                    <a:pt x="3761" y="145"/>
                  </a:lnTo>
                  <a:lnTo>
                    <a:pt x="3784" y="165"/>
                  </a:lnTo>
                  <a:lnTo>
                    <a:pt x="3805" y="184"/>
                  </a:lnTo>
                  <a:lnTo>
                    <a:pt x="3824" y="201"/>
                  </a:lnTo>
                  <a:lnTo>
                    <a:pt x="3843" y="218"/>
                  </a:lnTo>
                  <a:lnTo>
                    <a:pt x="3858" y="236"/>
                  </a:lnTo>
                  <a:lnTo>
                    <a:pt x="3872" y="251"/>
                  </a:lnTo>
                  <a:lnTo>
                    <a:pt x="3883" y="268"/>
                  </a:lnTo>
                  <a:lnTo>
                    <a:pt x="3895" y="282"/>
                  </a:lnTo>
                  <a:lnTo>
                    <a:pt x="3903" y="297"/>
                  </a:lnTo>
                  <a:lnTo>
                    <a:pt x="3908" y="311"/>
                  </a:lnTo>
                  <a:lnTo>
                    <a:pt x="3914" y="322"/>
                  </a:lnTo>
                  <a:lnTo>
                    <a:pt x="3916" y="336"/>
                  </a:lnTo>
                  <a:lnTo>
                    <a:pt x="3918" y="347"/>
                  </a:lnTo>
                  <a:lnTo>
                    <a:pt x="3916" y="357"/>
                  </a:lnTo>
                  <a:lnTo>
                    <a:pt x="3912" y="368"/>
                  </a:lnTo>
                  <a:lnTo>
                    <a:pt x="3906" y="378"/>
                  </a:lnTo>
                  <a:lnTo>
                    <a:pt x="3901" y="385"/>
                  </a:lnTo>
                  <a:lnTo>
                    <a:pt x="3891" y="395"/>
                  </a:lnTo>
                  <a:lnTo>
                    <a:pt x="3881" y="403"/>
                  </a:lnTo>
                  <a:lnTo>
                    <a:pt x="3870" y="408"/>
                  </a:lnTo>
                  <a:lnTo>
                    <a:pt x="3856" y="416"/>
                  </a:lnTo>
                  <a:lnTo>
                    <a:pt x="3841" y="422"/>
                  </a:lnTo>
                  <a:lnTo>
                    <a:pt x="3824" y="426"/>
                  </a:lnTo>
                  <a:lnTo>
                    <a:pt x="3807" y="432"/>
                  </a:lnTo>
                  <a:lnTo>
                    <a:pt x="3785" y="435"/>
                  </a:lnTo>
                  <a:lnTo>
                    <a:pt x="3764" y="439"/>
                  </a:lnTo>
                  <a:lnTo>
                    <a:pt x="3741" y="441"/>
                  </a:lnTo>
                  <a:lnTo>
                    <a:pt x="3718" y="443"/>
                  </a:lnTo>
                  <a:lnTo>
                    <a:pt x="3691" y="445"/>
                  </a:lnTo>
                  <a:lnTo>
                    <a:pt x="3601" y="449"/>
                  </a:lnTo>
                  <a:lnTo>
                    <a:pt x="3509" y="451"/>
                  </a:lnTo>
                  <a:lnTo>
                    <a:pt x="3417" y="456"/>
                  </a:lnTo>
                  <a:lnTo>
                    <a:pt x="3321" y="460"/>
                  </a:lnTo>
                  <a:lnTo>
                    <a:pt x="3223" y="466"/>
                  </a:lnTo>
                  <a:lnTo>
                    <a:pt x="3125" y="474"/>
                  </a:lnTo>
                  <a:lnTo>
                    <a:pt x="3025" y="479"/>
                  </a:lnTo>
                  <a:lnTo>
                    <a:pt x="2924" y="487"/>
                  </a:lnTo>
                  <a:lnTo>
                    <a:pt x="2820" y="497"/>
                  </a:lnTo>
                  <a:lnTo>
                    <a:pt x="2716" y="506"/>
                  </a:lnTo>
                  <a:lnTo>
                    <a:pt x="2611" y="516"/>
                  </a:lnTo>
                  <a:lnTo>
                    <a:pt x="2501" y="527"/>
                  </a:lnTo>
                  <a:lnTo>
                    <a:pt x="2392" y="537"/>
                  </a:lnTo>
                  <a:lnTo>
                    <a:pt x="2280" y="551"/>
                  </a:lnTo>
                  <a:lnTo>
                    <a:pt x="2169" y="562"/>
                  </a:lnTo>
                  <a:lnTo>
                    <a:pt x="2054" y="575"/>
                  </a:lnTo>
                  <a:lnTo>
                    <a:pt x="1989" y="583"/>
                  </a:lnTo>
                  <a:lnTo>
                    <a:pt x="1918" y="593"/>
                  </a:lnTo>
                  <a:lnTo>
                    <a:pt x="1847" y="602"/>
                  </a:lnTo>
                  <a:lnTo>
                    <a:pt x="1772" y="612"/>
                  </a:lnTo>
                  <a:lnTo>
                    <a:pt x="1695" y="623"/>
                  </a:lnTo>
                  <a:lnTo>
                    <a:pt x="1614" y="635"/>
                  </a:lnTo>
                  <a:lnTo>
                    <a:pt x="1532" y="647"/>
                  </a:lnTo>
                  <a:lnTo>
                    <a:pt x="1447" y="660"/>
                  </a:lnTo>
                  <a:lnTo>
                    <a:pt x="1359" y="673"/>
                  </a:lnTo>
                  <a:lnTo>
                    <a:pt x="1269" y="689"/>
                  </a:lnTo>
                  <a:lnTo>
                    <a:pt x="1175" y="706"/>
                  </a:lnTo>
                  <a:lnTo>
                    <a:pt x="1079" y="721"/>
                  </a:lnTo>
                  <a:lnTo>
                    <a:pt x="981" y="741"/>
                  </a:lnTo>
                  <a:lnTo>
                    <a:pt x="879" y="758"/>
                  </a:lnTo>
                  <a:lnTo>
                    <a:pt x="775" y="779"/>
                  </a:lnTo>
                  <a:lnTo>
                    <a:pt x="670" y="800"/>
                  </a:lnTo>
                  <a:lnTo>
                    <a:pt x="651" y="804"/>
                  </a:lnTo>
                  <a:lnTo>
                    <a:pt x="631" y="808"/>
                  </a:lnTo>
                  <a:lnTo>
                    <a:pt x="614" y="814"/>
                  </a:lnTo>
                  <a:lnTo>
                    <a:pt x="597" y="817"/>
                  </a:lnTo>
                  <a:lnTo>
                    <a:pt x="582" y="819"/>
                  </a:lnTo>
                  <a:lnTo>
                    <a:pt x="566" y="823"/>
                  </a:lnTo>
                  <a:lnTo>
                    <a:pt x="553" y="827"/>
                  </a:lnTo>
                  <a:lnTo>
                    <a:pt x="539" y="829"/>
                  </a:lnTo>
                  <a:lnTo>
                    <a:pt x="528" y="831"/>
                  </a:lnTo>
                  <a:lnTo>
                    <a:pt x="516" y="833"/>
                  </a:lnTo>
                  <a:lnTo>
                    <a:pt x="505" y="835"/>
                  </a:lnTo>
                  <a:lnTo>
                    <a:pt x="495" y="837"/>
                  </a:lnTo>
                  <a:lnTo>
                    <a:pt x="487" y="837"/>
                  </a:lnTo>
                  <a:lnTo>
                    <a:pt x="480" y="838"/>
                  </a:lnTo>
                  <a:lnTo>
                    <a:pt x="474" y="838"/>
                  </a:lnTo>
                  <a:lnTo>
                    <a:pt x="468" y="838"/>
                  </a:lnTo>
                  <a:lnTo>
                    <a:pt x="449" y="838"/>
                  </a:lnTo>
                  <a:lnTo>
                    <a:pt x="432" y="837"/>
                  </a:lnTo>
                  <a:lnTo>
                    <a:pt x="413" y="835"/>
                  </a:lnTo>
                  <a:lnTo>
                    <a:pt x="395" y="833"/>
                  </a:lnTo>
                  <a:lnTo>
                    <a:pt x="376" y="829"/>
                  </a:lnTo>
                  <a:lnTo>
                    <a:pt x="357" y="825"/>
                  </a:lnTo>
                  <a:lnTo>
                    <a:pt x="340" y="821"/>
                  </a:lnTo>
                  <a:lnTo>
                    <a:pt x="320" y="815"/>
                  </a:lnTo>
                  <a:lnTo>
                    <a:pt x="303" y="810"/>
                  </a:lnTo>
                  <a:lnTo>
                    <a:pt x="284" y="802"/>
                  </a:lnTo>
                  <a:lnTo>
                    <a:pt x="265" y="794"/>
                  </a:lnTo>
                  <a:lnTo>
                    <a:pt x="248" y="787"/>
                  </a:lnTo>
                  <a:lnTo>
                    <a:pt x="228" y="777"/>
                  </a:lnTo>
                  <a:lnTo>
                    <a:pt x="211" y="767"/>
                  </a:lnTo>
                  <a:lnTo>
                    <a:pt x="192" y="758"/>
                  </a:lnTo>
                  <a:lnTo>
                    <a:pt x="175" y="746"/>
                  </a:lnTo>
                  <a:lnTo>
                    <a:pt x="153" y="737"/>
                  </a:lnTo>
                  <a:lnTo>
                    <a:pt x="134" y="727"/>
                  </a:lnTo>
                  <a:lnTo>
                    <a:pt x="115" y="718"/>
                  </a:lnTo>
                  <a:lnTo>
                    <a:pt x="98" y="706"/>
                  </a:lnTo>
                  <a:lnTo>
                    <a:pt x="82" y="696"/>
                  </a:lnTo>
                  <a:lnTo>
                    <a:pt x="67" y="687"/>
                  </a:lnTo>
                  <a:lnTo>
                    <a:pt x="56" y="677"/>
                  </a:lnTo>
                  <a:lnTo>
                    <a:pt x="44" y="668"/>
                  </a:lnTo>
                  <a:lnTo>
                    <a:pt x="33" y="658"/>
                  </a:lnTo>
                  <a:lnTo>
                    <a:pt x="25" y="648"/>
                  </a:lnTo>
                  <a:lnTo>
                    <a:pt x="17" y="639"/>
                  </a:lnTo>
                  <a:lnTo>
                    <a:pt x="11" y="629"/>
                  </a:lnTo>
                  <a:lnTo>
                    <a:pt x="6" y="620"/>
                  </a:lnTo>
                  <a:lnTo>
                    <a:pt x="4" y="608"/>
                  </a:lnTo>
                  <a:lnTo>
                    <a:pt x="0" y="599"/>
                  </a:lnTo>
                  <a:lnTo>
                    <a:pt x="0" y="589"/>
                  </a:lnTo>
                  <a:lnTo>
                    <a:pt x="0" y="585"/>
                  </a:lnTo>
                  <a:lnTo>
                    <a:pt x="2" y="581"/>
                  </a:lnTo>
                  <a:lnTo>
                    <a:pt x="6" y="577"/>
                  </a:lnTo>
                  <a:lnTo>
                    <a:pt x="10" y="574"/>
                  </a:lnTo>
                  <a:lnTo>
                    <a:pt x="13" y="570"/>
                  </a:lnTo>
                  <a:lnTo>
                    <a:pt x="19" y="566"/>
                  </a:lnTo>
                  <a:lnTo>
                    <a:pt x="25" y="560"/>
                  </a:lnTo>
                  <a:lnTo>
                    <a:pt x="33" y="556"/>
                  </a:lnTo>
                  <a:lnTo>
                    <a:pt x="42" y="552"/>
                  </a:lnTo>
                  <a:lnTo>
                    <a:pt x="52" y="549"/>
                  </a:lnTo>
                  <a:lnTo>
                    <a:pt x="61" y="545"/>
                  </a:lnTo>
                  <a:lnTo>
                    <a:pt x="75" y="539"/>
                  </a:lnTo>
                  <a:lnTo>
                    <a:pt x="86" y="535"/>
                  </a:lnTo>
                  <a:lnTo>
                    <a:pt x="100" y="531"/>
                  </a:lnTo>
                  <a:lnTo>
                    <a:pt x="115" y="527"/>
                  </a:lnTo>
                  <a:lnTo>
                    <a:pt x="130" y="524"/>
                  </a:lnTo>
                  <a:lnTo>
                    <a:pt x="344" y="495"/>
                  </a:lnTo>
                  <a:lnTo>
                    <a:pt x="551" y="466"/>
                  </a:lnTo>
                  <a:lnTo>
                    <a:pt x="754" y="437"/>
                  </a:lnTo>
                  <a:lnTo>
                    <a:pt x="952" y="410"/>
                  </a:lnTo>
                  <a:lnTo>
                    <a:pt x="1146" y="382"/>
                  </a:lnTo>
                  <a:lnTo>
                    <a:pt x="1336" y="355"/>
                  </a:lnTo>
                  <a:lnTo>
                    <a:pt x="1520" y="326"/>
                  </a:lnTo>
                  <a:lnTo>
                    <a:pt x="1699" y="299"/>
                  </a:lnTo>
                  <a:lnTo>
                    <a:pt x="1873" y="272"/>
                  </a:lnTo>
                  <a:lnTo>
                    <a:pt x="2044" y="245"/>
                  </a:lnTo>
                  <a:lnTo>
                    <a:pt x="2209" y="217"/>
                  </a:lnTo>
                  <a:lnTo>
                    <a:pt x="2369" y="190"/>
                  </a:lnTo>
                  <a:lnTo>
                    <a:pt x="2524" y="165"/>
                  </a:lnTo>
                  <a:lnTo>
                    <a:pt x="2674" y="138"/>
                  </a:lnTo>
                  <a:lnTo>
                    <a:pt x="2820" y="111"/>
                  </a:lnTo>
                  <a:lnTo>
                    <a:pt x="2960" y="84"/>
                  </a:lnTo>
                  <a:lnTo>
                    <a:pt x="2985" y="78"/>
                  </a:lnTo>
                  <a:lnTo>
                    <a:pt x="3008" y="73"/>
                  </a:lnTo>
                  <a:lnTo>
                    <a:pt x="3031" y="69"/>
                  </a:lnTo>
                  <a:lnTo>
                    <a:pt x="3054" y="63"/>
                  </a:lnTo>
                  <a:lnTo>
                    <a:pt x="3075" y="59"/>
                  </a:lnTo>
                  <a:lnTo>
                    <a:pt x="3096" y="53"/>
                  </a:lnTo>
                  <a:lnTo>
                    <a:pt x="3117" y="50"/>
                  </a:lnTo>
                  <a:lnTo>
                    <a:pt x="3137" y="46"/>
                  </a:lnTo>
                  <a:lnTo>
                    <a:pt x="3156" y="42"/>
                  </a:lnTo>
                  <a:lnTo>
                    <a:pt x="3175" y="38"/>
                  </a:lnTo>
                  <a:lnTo>
                    <a:pt x="3194" y="34"/>
                  </a:lnTo>
                  <a:lnTo>
                    <a:pt x="3211" y="30"/>
                  </a:lnTo>
                  <a:lnTo>
                    <a:pt x="3229" y="28"/>
                  </a:lnTo>
                  <a:lnTo>
                    <a:pt x="3246" y="25"/>
                  </a:lnTo>
                  <a:lnTo>
                    <a:pt x="3261" y="23"/>
                  </a:lnTo>
                  <a:lnTo>
                    <a:pt x="3277" y="19"/>
                  </a:lnTo>
                  <a:lnTo>
                    <a:pt x="3292" y="17"/>
                  </a:lnTo>
                  <a:lnTo>
                    <a:pt x="3307" y="15"/>
                  </a:lnTo>
                  <a:lnTo>
                    <a:pt x="3321" y="13"/>
                  </a:lnTo>
                  <a:lnTo>
                    <a:pt x="3334" y="11"/>
                  </a:lnTo>
                  <a:lnTo>
                    <a:pt x="3346" y="9"/>
                  </a:lnTo>
                  <a:lnTo>
                    <a:pt x="3359" y="7"/>
                  </a:lnTo>
                  <a:lnTo>
                    <a:pt x="3371" y="5"/>
                  </a:lnTo>
                  <a:lnTo>
                    <a:pt x="3382" y="3"/>
                  </a:lnTo>
                  <a:lnTo>
                    <a:pt x="3392" y="3"/>
                  </a:lnTo>
                  <a:lnTo>
                    <a:pt x="3402" y="2"/>
                  </a:lnTo>
                  <a:lnTo>
                    <a:pt x="3411" y="2"/>
                  </a:lnTo>
                  <a:lnTo>
                    <a:pt x="3421" y="0"/>
                  </a:lnTo>
                  <a:lnTo>
                    <a:pt x="3428" y="0"/>
                  </a:lnTo>
                  <a:lnTo>
                    <a:pt x="3436" y="0"/>
                  </a:lnTo>
                  <a:lnTo>
                    <a:pt x="3444" y="0"/>
                  </a:lnTo>
                  <a:lnTo>
                    <a:pt x="345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876800" y="3048000"/>
            <a:ext cx="1447800" cy="584775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風衣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6800" y="3962400"/>
            <a:ext cx="1447800" cy="584775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內衣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76800" y="4724400"/>
            <a:ext cx="1447800" cy="584775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大衣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76800" y="1295400"/>
            <a:ext cx="1447800" cy="584775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毛衣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76800" y="2209800"/>
            <a:ext cx="1447800" cy="584775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上衣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81400" y="0"/>
            <a:ext cx="24384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7402799"/>
      </p:ext>
    </p:extLst>
  </p:cSld>
  <p:clrMapOvr>
    <a:masterClrMapping/>
  </p:clrMapOvr>
  <p:transition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5.1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87500"/>
          <a:stretch>
            <a:fillRect/>
          </a:stretch>
        </p:blipFill>
        <p:spPr bwMode="auto">
          <a:xfrm>
            <a:off x="304799" y="1219200"/>
            <a:ext cx="1442411" cy="1295400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2209800" y="762000"/>
            <a:ext cx="870747" cy="1915060"/>
            <a:chOff x="2514600" y="990600"/>
            <a:chExt cx="870747" cy="1915060"/>
          </a:xfrm>
        </p:grpSpPr>
        <p:sp>
          <p:nvSpPr>
            <p:cNvPr id="7" name="Freeform 26"/>
            <p:cNvSpPr>
              <a:spLocks/>
            </p:cNvSpPr>
            <p:nvPr/>
          </p:nvSpPr>
          <p:spPr bwMode="auto">
            <a:xfrm>
              <a:off x="2959220" y="990600"/>
              <a:ext cx="225778" cy="360765"/>
            </a:xfrm>
            <a:custGeom>
              <a:avLst/>
              <a:gdLst>
                <a:gd name="T0" fmla="*/ 102 w 588"/>
                <a:gd name="T1" fmla="*/ 2 h 960"/>
                <a:gd name="T2" fmla="*/ 158 w 588"/>
                <a:gd name="T3" fmla="*/ 17 h 960"/>
                <a:gd name="T4" fmla="*/ 189 w 588"/>
                <a:gd name="T5" fmla="*/ 32 h 960"/>
                <a:gd name="T6" fmla="*/ 217 w 588"/>
                <a:gd name="T7" fmla="*/ 50 h 960"/>
                <a:gd name="T8" fmla="*/ 285 w 588"/>
                <a:gd name="T9" fmla="*/ 88 h 960"/>
                <a:gd name="T10" fmla="*/ 346 w 588"/>
                <a:gd name="T11" fmla="*/ 126 h 960"/>
                <a:gd name="T12" fmla="*/ 402 w 588"/>
                <a:gd name="T13" fmla="*/ 167 h 960"/>
                <a:gd name="T14" fmla="*/ 452 w 588"/>
                <a:gd name="T15" fmla="*/ 209 h 960"/>
                <a:gd name="T16" fmla="*/ 494 w 588"/>
                <a:gd name="T17" fmla="*/ 253 h 960"/>
                <a:gd name="T18" fmla="*/ 525 w 588"/>
                <a:gd name="T19" fmla="*/ 305 h 960"/>
                <a:gd name="T20" fmla="*/ 548 w 588"/>
                <a:gd name="T21" fmla="*/ 366 h 960"/>
                <a:gd name="T22" fmla="*/ 567 w 588"/>
                <a:gd name="T23" fmla="*/ 432 h 960"/>
                <a:gd name="T24" fmla="*/ 580 w 588"/>
                <a:gd name="T25" fmla="*/ 505 h 960"/>
                <a:gd name="T26" fmla="*/ 586 w 588"/>
                <a:gd name="T27" fmla="*/ 583 h 960"/>
                <a:gd name="T28" fmla="*/ 588 w 588"/>
                <a:gd name="T29" fmla="*/ 660 h 960"/>
                <a:gd name="T30" fmla="*/ 584 w 588"/>
                <a:gd name="T31" fmla="*/ 714 h 960"/>
                <a:gd name="T32" fmla="*/ 578 w 588"/>
                <a:gd name="T33" fmla="*/ 764 h 960"/>
                <a:gd name="T34" fmla="*/ 567 w 588"/>
                <a:gd name="T35" fmla="*/ 808 h 960"/>
                <a:gd name="T36" fmla="*/ 553 w 588"/>
                <a:gd name="T37" fmla="*/ 846 h 960"/>
                <a:gd name="T38" fmla="*/ 534 w 588"/>
                <a:gd name="T39" fmla="*/ 879 h 960"/>
                <a:gd name="T40" fmla="*/ 513 w 588"/>
                <a:gd name="T41" fmla="*/ 906 h 960"/>
                <a:gd name="T42" fmla="*/ 488 w 588"/>
                <a:gd name="T43" fmla="*/ 929 h 960"/>
                <a:gd name="T44" fmla="*/ 459 w 588"/>
                <a:gd name="T45" fmla="*/ 944 h 960"/>
                <a:gd name="T46" fmla="*/ 427 w 588"/>
                <a:gd name="T47" fmla="*/ 956 h 960"/>
                <a:gd name="T48" fmla="*/ 388 w 588"/>
                <a:gd name="T49" fmla="*/ 960 h 960"/>
                <a:gd name="T50" fmla="*/ 365 w 588"/>
                <a:gd name="T51" fmla="*/ 960 h 960"/>
                <a:gd name="T52" fmla="*/ 346 w 588"/>
                <a:gd name="T53" fmla="*/ 952 h 960"/>
                <a:gd name="T54" fmla="*/ 329 w 588"/>
                <a:gd name="T55" fmla="*/ 938 h 960"/>
                <a:gd name="T56" fmla="*/ 311 w 588"/>
                <a:gd name="T57" fmla="*/ 919 h 960"/>
                <a:gd name="T58" fmla="*/ 292 w 588"/>
                <a:gd name="T59" fmla="*/ 892 h 960"/>
                <a:gd name="T60" fmla="*/ 275 w 588"/>
                <a:gd name="T61" fmla="*/ 862 h 960"/>
                <a:gd name="T62" fmla="*/ 258 w 588"/>
                <a:gd name="T63" fmla="*/ 825 h 960"/>
                <a:gd name="T64" fmla="*/ 237 w 588"/>
                <a:gd name="T65" fmla="*/ 783 h 960"/>
                <a:gd name="T66" fmla="*/ 215 w 588"/>
                <a:gd name="T67" fmla="*/ 733 h 960"/>
                <a:gd name="T68" fmla="*/ 192 w 588"/>
                <a:gd name="T69" fmla="*/ 675 h 960"/>
                <a:gd name="T70" fmla="*/ 169 w 588"/>
                <a:gd name="T71" fmla="*/ 612 h 960"/>
                <a:gd name="T72" fmla="*/ 144 w 588"/>
                <a:gd name="T73" fmla="*/ 543 h 960"/>
                <a:gd name="T74" fmla="*/ 119 w 588"/>
                <a:gd name="T75" fmla="*/ 466 h 960"/>
                <a:gd name="T76" fmla="*/ 91 w 588"/>
                <a:gd name="T77" fmla="*/ 384 h 960"/>
                <a:gd name="T78" fmla="*/ 64 w 588"/>
                <a:gd name="T79" fmla="*/ 295 h 960"/>
                <a:gd name="T80" fmla="*/ 33 w 588"/>
                <a:gd name="T81" fmla="*/ 199 h 960"/>
                <a:gd name="T82" fmla="*/ 12 w 588"/>
                <a:gd name="T83" fmla="*/ 140 h 960"/>
                <a:gd name="T84" fmla="*/ 2 w 588"/>
                <a:gd name="T85" fmla="*/ 107 h 960"/>
                <a:gd name="T86" fmla="*/ 0 w 588"/>
                <a:gd name="T87" fmla="*/ 78 h 960"/>
                <a:gd name="T88" fmla="*/ 8 w 588"/>
                <a:gd name="T89" fmla="*/ 54 h 960"/>
                <a:gd name="T90" fmla="*/ 18 w 588"/>
                <a:gd name="T91" fmla="*/ 30 h 960"/>
                <a:gd name="T92" fmla="*/ 31 w 588"/>
                <a:gd name="T93" fmla="*/ 15 h 960"/>
                <a:gd name="T94" fmla="*/ 47 w 588"/>
                <a:gd name="T95" fmla="*/ 4 h 960"/>
                <a:gd name="T96" fmla="*/ 64 w 588"/>
                <a:gd name="T97" fmla="*/ 0 h 9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8"/>
                <a:gd name="T148" fmla="*/ 0 h 960"/>
                <a:gd name="T149" fmla="*/ 588 w 588"/>
                <a:gd name="T150" fmla="*/ 960 h 9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8" h="960">
                  <a:moveTo>
                    <a:pt x="70" y="0"/>
                  </a:moveTo>
                  <a:lnTo>
                    <a:pt x="87" y="0"/>
                  </a:lnTo>
                  <a:lnTo>
                    <a:pt x="102" y="2"/>
                  </a:lnTo>
                  <a:lnTo>
                    <a:pt x="121" y="6"/>
                  </a:lnTo>
                  <a:lnTo>
                    <a:pt x="139" y="11"/>
                  </a:lnTo>
                  <a:lnTo>
                    <a:pt x="158" y="17"/>
                  </a:lnTo>
                  <a:lnTo>
                    <a:pt x="167" y="21"/>
                  </a:lnTo>
                  <a:lnTo>
                    <a:pt x="177" y="27"/>
                  </a:lnTo>
                  <a:lnTo>
                    <a:pt x="189" y="32"/>
                  </a:lnTo>
                  <a:lnTo>
                    <a:pt x="198" y="36"/>
                  </a:lnTo>
                  <a:lnTo>
                    <a:pt x="208" y="44"/>
                  </a:lnTo>
                  <a:lnTo>
                    <a:pt x="217" y="50"/>
                  </a:lnTo>
                  <a:lnTo>
                    <a:pt x="240" y="63"/>
                  </a:lnTo>
                  <a:lnTo>
                    <a:pt x="262" y="75"/>
                  </a:lnTo>
                  <a:lnTo>
                    <a:pt x="285" y="88"/>
                  </a:lnTo>
                  <a:lnTo>
                    <a:pt x="306" y="101"/>
                  </a:lnTo>
                  <a:lnTo>
                    <a:pt x="325" y="113"/>
                  </a:lnTo>
                  <a:lnTo>
                    <a:pt x="346" y="126"/>
                  </a:lnTo>
                  <a:lnTo>
                    <a:pt x="365" y="140"/>
                  </a:lnTo>
                  <a:lnTo>
                    <a:pt x="384" y="153"/>
                  </a:lnTo>
                  <a:lnTo>
                    <a:pt x="402" y="167"/>
                  </a:lnTo>
                  <a:lnTo>
                    <a:pt x="419" y="182"/>
                  </a:lnTo>
                  <a:lnTo>
                    <a:pt x="434" y="196"/>
                  </a:lnTo>
                  <a:lnTo>
                    <a:pt x="452" y="209"/>
                  </a:lnTo>
                  <a:lnTo>
                    <a:pt x="465" y="224"/>
                  </a:lnTo>
                  <a:lnTo>
                    <a:pt x="480" y="238"/>
                  </a:lnTo>
                  <a:lnTo>
                    <a:pt x="494" y="253"/>
                  </a:lnTo>
                  <a:lnTo>
                    <a:pt x="505" y="269"/>
                  </a:lnTo>
                  <a:lnTo>
                    <a:pt x="515" y="286"/>
                  </a:lnTo>
                  <a:lnTo>
                    <a:pt x="525" y="305"/>
                  </a:lnTo>
                  <a:lnTo>
                    <a:pt x="532" y="324"/>
                  </a:lnTo>
                  <a:lnTo>
                    <a:pt x="540" y="345"/>
                  </a:lnTo>
                  <a:lnTo>
                    <a:pt x="548" y="366"/>
                  </a:lnTo>
                  <a:lnTo>
                    <a:pt x="555" y="388"/>
                  </a:lnTo>
                  <a:lnTo>
                    <a:pt x="561" y="409"/>
                  </a:lnTo>
                  <a:lnTo>
                    <a:pt x="567" y="432"/>
                  </a:lnTo>
                  <a:lnTo>
                    <a:pt x="571" y="457"/>
                  </a:lnTo>
                  <a:lnTo>
                    <a:pt x="576" y="480"/>
                  </a:lnTo>
                  <a:lnTo>
                    <a:pt x="580" y="505"/>
                  </a:lnTo>
                  <a:lnTo>
                    <a:pt x="582" y="530"/>
                  </a:lnTo>
                  <a:lnTo>
                    <a:pt x="584" y="556"/>
                  </a:lnTo>
                  <a:lnTo>
                    <a:pt x="586" y="583"/>
                  </a:lnTo>
                  <a:lnTo>
                    <a:pt x="588" y="612"/>
                  </a:lnTo>
                  <a:lnTo>
                    <a:pt x="588" y="639"/>
                  </a:lnTo>
                  <a:lnTo>
                    <a:pt x="588" y="660"/>
                  </a:lnTo>
                  <a:lnTo>
                    <a:pt x="588" y="677"/>
                  </a:lnTo>
                  <a:lnTo>
                    <a:pt x="586" y="697"/>
                  </a:lnTo>
                  <a:lnTo>
                    <a:pt x="584" y="714"/>
                  </a:lnTo>
                  <a:lnTo>
                    <a:pt x="582" y="731"/>
                  </a:lnTo>
                  <a:lnTo>
                    <a:pt x="580" y="748"/>
                  </a:lnTo>
                  <a:lnTo>
                    <a:pt x="578" y="764"/>
                  </a:lnTo>
                  <a:lnTo>
                    <a:pt x="574" y="779"/>
                  </a:lnTo>
                  <a:lnTo>
                    <a:pt x="571" y="794"/>
                  </a:lnTo>
                  <a:lnTo>
                    <a:pt x="567" y="808"/>
                  </a:lnTo>
                  <a:lnTo>
                    <a:pt x="563" y="821"/>
                  </a:lnTo>
                  <a:lnTo>
                    <a:pt x="559" y="835"/>
                  </a:lnTo>
                  <a:lnTo>
                    <a:pt x="553" y="846"/>
                  </a:lnTo>
                  <a:lnTo>
                    <a:pt x="548" y="858"/>
                  </a:lnTo>
                  <a:lnTo>
                    <a:pt x="542" y="869"/>
                  </a:lnTo>
                  <a:lnTo>
                    <a:pt x="534" y="879"/>
                  </a:lnTo>
                  <a:lnTo>
                    <a:pt x="528" y="889"/>
                  </a:lnTo>
                  <a:lnTo>
                    <a:pt x="521" y="898"/>
                  </a:lnTo>
                  <a:lnTo>
                    <a:pt x="513" y="906"/>
                  </a:lnTo>
                  <a:lnTo>
                    <a:pt x="505" y="913"/>
                  </a:lnTo>
                  <a:lnTo>
                    <a:pt x="498" y="921"/>
                  </a:lnTo>
                  <a:lnTo>
                    <a:pt x="488" y="929"/>
                  </a:lnTo>
                  <a:lnTo>
                    <a:pt x="478" y="935"/>
                  </a:lnTo>
                  <a:lnTo>
                    <a:pt x="469" y="940"/>
                  </a:lnTo>
                  <a:lnTo>
                    <a:pt x="459" y="944"/>
                  </a:lnTo>
                  <a:lnTo>
                    <a:pt x="448" y="948"/>
                  </a:lnTo>
                  <a:lnTo>
                    <a:pt x="436" y="952"/>
                  </a:lnTo>
                  <a:lnTo>
                    <a:pt x="427" y="956"/>
                  </a:lnTo>
                  <a:lnTo>
                    <a:pt x="413" y="958"/>
                  </a:lnTo>
                  <a:lnTo>
                    <a:pt x="402" y="960"/>
                  </a:lnTo>
                  <a:lnTo>
                    <a:pt x="388" y="960"/>
                  </a:lnTo>
                  <a:lnTo>
                    <a:pt x="377" y="960"/>
                  </a:lnTo>
                  <a:lnTo>
                    <a:pt x="371" y="960"/>
                  </a:lnTo>
                  <a:lnTo>
                    <a:pt x="365" y="960"/>
                  </a:lnTo>
                  <a:lnTo>
                    <a:pt x="359" y="958"/>
                  </a:lnTo>
                  <a:lnTo>
                    <a:pt x="354" y="954"/>
                  </a:lnTo>
                  <a:lnTo>
                    <a:pt x="346" y="952"/>
                  </a:lnTo>
                  <a:lnTo>
                    <a:pt x="340" y="948"/>
                  </a:lnTo>
                  <a:lnTo>
                    <a:pt x="334" y="944"/>
                  </a:lnTo>
                  <a:lnTo>
                    <a:pt x="329" y="938"/>
                  </a:lnTo>
                  <a:lnTo>
                    <a:pt x="323" y="933"/>
                  </a:lnTo>
                  <a:lnTo>
                    <a:pt x="317" y="927"/>
                  </a:lnTo>
                  <a:lnTo>
                    <a:pt x="311" y="919"/>
                  </a:lnTo>
                  <a:lnTo>
                    <a:pt x="304" y="912"/>
                  </a:lnTo>
                  <a:lnTo>
                    <a:pt x="298" y="902"/>
                  </a:lnTo>
                  <a:lnTo>
                    <a:pt x="292" y="892"/>
                  </a:lnTo>
                  <a:lnTo>
                    <a:pt x="286" y="883"/>
                  </a:lnTo>
                  <a:lnTo>
                    <a:pt x="283" y="873"/>
                  </a:lnTo>
                  <a:lnTo>
                    <a:pt x="275" y="862"/>
                  </a:lnTo>
                  <a:lnTo>
                    <a:pt x="269" y="850"/>
                  </a:lnTo>
                  <a:lnTo>
                    <a:pt x="263" y="839"/>
                  </a:lnTo>
                  <a:lnTo>
                    <a:pt x="258" y="825"/>
                  </a:lnTo>
                  <a:lnTo>
                    <a:pt x="250" y="812"/>
                  </a:lnTo>
                  <a:lnTo>
                    <a:pt x="244" y="798"/>
                  </a:lnTo>
                  <a:lnTo>
                    <a:pt x="237" y="783"/>
                  </a:lnTo>
                  <a:lnTo>
                    <a:pt x="231" y="766"/>
                  </a:lnTo>
                  <a:lnTo>
                    <a:pt x="223" y="750"/>
                  </a:lnTo>
                  <a:lnTo>
                    <a:pt x="215" y="733"/>
                  </a:lnTo>
                  <a:lnTo>
                    <a:pt x="208" y="714"/>
                  </a:lnTo>
                  <a:lnTo>
                    <a:pt x="200" y="695"/>
                  </a:lnTo>
                  <a:lnTo>
                    <a:pt x="192" y="675"/>
                  </a:lnTo>
                  <a:lnTo>
                    <a:pt x="185" y="654"/>
                  </a:lnTo>
                  <a:lnTo>
                    <a:pt x="177" y="633"/>
                  </a:lnTo>
                  <a:lnTo>
                    <a:pt x="169" y="612"/>
                  </a:lnTo>
                  <a:lnTo>
                    <a:pt x="162" y="589"/>
                  </a:lnTo>
                  <a:lnTo>
                    <a:pt x="154" y="566"/>
                  </a:lnTo>
                  <a:lnTo>
                    <a:pt x="144" y="543"/>
                  </a:lnTo>
                  <a:lnTo>
                    <a:pt x="137" y="518"/>
                  </a:lnTo>
                  <a:lnTo>
                    <a:pt x="127" y="493"/>
                  </a:lnTo>
                  <a:lnTo>
                    <a:pt x="119" y="466"/>
                  </a:lnTo>
                  <a:lnTo>
                    <a:pt x="110" y="439"/>
                  </a:lnTo>
                  <a:lnTo>
                    <a:pt x="100" y="412"/>
                  </a:lnTo>
                  <a:lnTo>
                    <a:pt x="91" y="384"/>
                  </a:lnTo>
                  <a:lnTo>
                    <a:pt x="83" y="355"/>
                  </a:lnTo>
                  <a:lnTo>
                    <a:pt x="73" y="326"/>
                  </a:lnTo>
                  <a:lnTo>
                    <a:pt x="64" y="295"/>
                  </a:lnTo>
                  <a:lnTo>
                    <a:pt x="52" y="265"/>
                  </a:lnTo>
                  <a:lnTo>
                    <a:pt x="43" y="232"/>
                  </a:lnTo>
                  <a:lnTo>
                    <a:pt x="33" y="199"/>
                  </a:lnTo>
                  <a:lnTo>
                    <a:pt x="24" y="167"/>
                  </a:lnTo>
                  <a:lnTo>
                    <a:pt x="18" y="153"/>
                  </a:lnTo>
                  <a:lnTo>
                    <a:pt x="12" y="140"/>
                  </a:lnTo>
                  <a:lnTo>
                    <a:pt x="8" y="128"/>
                  </a:lnTo>
                  <a:lnTo>
                    <a:pt x="4" y="117"/>
                  </a:lnTo>
                  <a:lnTo>
                    <a:pt x="2" y="107"/>
                  </a:lnTo>
                  <a:lnTo>
                    <a:pt x="0" y="98"/>
                  </a:lnTo>
                  <a:lnTo>
                    <a:pt x="0" y="88"/>
                  </a:lnTo>
                  <a:lnTo>
                    <a:pt x="0" y="78"/>
                  </a:lnTo>
                  <a:lnTo>
                    <a:pt x="2" y="69"/>
                  </a:lnTo>
                  <a:lnTo>
                    <a:pt x="4" y="61"/>
                  </a:lnTo>
                  <a:lnTo>
                    <a:pt x="8" y="54"/>
                  </a:lnTo>
                  <a:lnTo>
                    <a:pt x="10" y="46"/>
                  </a:lnTo>
                  <a:lnTo>
                    <a:pt x="14" y="38"/>
                  </a:lnTo>
                  <a:lnTo>
                    <a:pt x="18" y="30"/>
                  </a:lnTo>
                  <a:lnTo>
                    <a:pt x="22" y="25"/>
                  </a:lnTo>
                  <a:lnTo>
                    <a:pt x="25" y="19"/>
                  </a:lnTo>
                  <a:lnTo>
                    <a:pt x="31" y="15"/>
                  </a:lnTo>
                  <a:lnTo>
                    <a:pt x="35" y="11"/>
                  </a:lnTo>
                  <a:lnTo>
                    <a:pt x="41" y="7"/>
                  </a:lnTo>
                  <a:lnTo>
                    <a:pt x="47" y="4"/>
                  </a:lnTo>
                  <a:lnTo>
                    <a:pt x="52" y="2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7"/>
            <p:cNvSpPr>
              <a:spLocks/>
            </p:cNvSpPr>
            <p:nvPr/>
          </p:nvSpPr>
          <p:spPr bwMode="auto">
            <a:xfrm>
              <a:off x="2514600" y="1319046"/>
              <a:ext cx="870747" cy="259300"/>
            </a:xfrm>
            <a:custGeom>
              <a:avLst/>
              <a:gdLst>
                <a:gd name="T0" fmla="*/ 1937 w 2259"/>
                <a:gd name="T1" fmla="*/ 0 h 691"/>
                <a:gd name="T2" fmla="*/ 1977 w 2259"/>
                <a:gd name="T3" fmla="*/ 8 h 691"/>
                <a:gd name="T4" fmla="*/ 2021 w 2259"/>
                <a:gd name="T5" fmla="*/ 21 h 691"/>
                <a:gd name="T6" fmla="*/ 2069 w 2259"/>
                <a:gd name="T7" fmla="*/ 39 h 691"/>
                <a:gd name="T8" fmla="*/ 2119 w 2259"/>
                <a:gd name="T9" fmla="*/ 62 h 691"/>
                <a:gd name="T10" fmla="*/ 2165 w 2259"/>
                <a:gd name="T11" fmla="*/ 90 h 691"/>
                <a:gd name="T12" fmla="*/ 2200 w 2259"/>
                <a:gd name="T13" fmla="*/ 123 h 691"/>
                <a:gd name="T14" fmla="*/ 2225 w 2259"/>
                <a:gd name="T15" fmla="*/ 156 h 691"/>
                <a:gd name="T16" fmla="*/ 2244 w 2259"/>
                <a:gd name="T17" fmla="*/ 188 h 691"/>
                <a:gd name="T18" fmla="*/ 2255 w 2259"/>
                <a:gd name="T19" fmla="*/ 221 h 691"/>
                <a:gd name="T20" fmla="*/ 2259 w 2259"/>
                <a:gd name="T21" fmla="*/ 255 h 691"/>
                <a:gd name="T22" fmla="*/ 2255 w 2259"/>
                <a:gd name="T23" fmla="*/ 273 h 691"/>
                <a:gd name="T24" fmla="*/ 2244 w 2259"/>
                <a:gd name="T25" fmla="*/ 286 h 691"/>
                <a:gd name="T26" fmla="*/ 2225 w 2259"/>
                <a:gd name="T27" fmla="*/ 298 h 691"/>
                <a:gd name="T28" fmla="*/ 2200 w 2259"/>
                <a:gd name="T29" fmla="*/ 305 h 691"/>
                <a:gd name="T30" fmla="*/ 2165 w 2259"/>
                <a:gd name="T31" fmla="*/ 311 h 691"/>
                <a:gd name="T32" fmla="*/ 2000 w 2259"/>
                <a:gd name="T33" fmla="*/ 330 h 691"/>
                <a:gd name="T34" fmla="*/ 1754 w 2259"/>
                <a:gd name="T35" fmla="*/ 367 h 691"/>
                <a:gd name="T36" fmla="*/ 1487 w 2259"/>
                <a:gd name="T37" fmla="*/ 419 h 691"/>
                <a:gd name="T38" fmla="*/ 1201 w 2259"/>
                <a:gd name="T39" fmla="*/ 486 h 691"/>
                <a:gd name="T40" fmla="*/ 896 w 2259"/>
                <a:gd name="T41" fmla="*/ 565 h 691"/>
                <a:gd name="T42" fmla="*/ 658 w 2259"/>
                <a:gd name="T43" fmla="*/ 634 h 691"/>
                <a:gd name="T44" fmla="*/ 599 w 2259"/>
                <a:gd name="T45" fmla="*/ 655 h 691"/>
                <a:gd name="T46" fmla="*/ 547 w 2259"/>
                <a:gd name="T47" fmla="*/ 670 h 691"/>
                <a:gd name="T48" fmla="*/ 505 w 2259"/>
                <a:gd name="T49" fmla="*/ 682 h 691"/>
                <a:gd name="T50" fmla="*/ 474 w 2259"/>
                <a:gd name="T51" fmla="*/ 689 h 691"/>
                <a:gd name="T52" fmla="*/ 453 w 2259"/>
                <a:gd name="T53" fmla="*/ 691 h 691"/>
                <a:gd name="T54" fmla="*/ 411 w 2259"/>
                <a:gd name="T55" fmla="*/ 687 h 691"/>
                <a:gd name="T56" fmla="*/ 363 w 2259"/>
                <a:gd name="T57" fmla="*/ 676 h 691"/>
                <a:gd name="T58" fmla="*/ 305 w 2259"/>
                <a:gd name="T59" fmla="*/ 657 h 691"/>
                <a:gd name="T60" fmla="*/ 242 w 2259"/>
                <a:gd name="T61" fmla="*/ 630 h 691"/>
                <a:gd name="T62" fmla="*/ 171 w 2259"/>
                <a:gd name="T63" fmla="*/ 595 h 691"/>
                <a:gd name="T64" fmla="*/ 111 w 2259"/>
                <a:gd name="T65" fmla="*/ 555 h 691"/>
                <a:gd name="T66" fmla="*/ 67 w 2259"/>
                <a:gd name="T67" fmla="*/ 517 h 691"/>
                <a:gd name="T68" fmla="*/ 34 w 2259"/>
                <a:gd name="T69" fmla="*/ 478 h 691"/>
                <a:gd name="T70" fmla="*/ 13 w 2259"/>
                <a:gd name="T71" fmla="*/ 442 h 691"/>
                <a:gd name="T72" fmla="*/ 2 w 2259"/>
                <a:gd name="T73" fmla="*/ 407 h 691"/>
                <a:gd name="T74" fmla="*/ 0 w 2259"/>
                <a:gd name="T75" fmla="*/ 382 h 691"/>
                <a:gd name="T76" fmla="*/ 4 w 2259"/>
                <a:gd name="T77" fmla="*/ 371 h 691"/>
                <a:gd name="T78" fmla="*/ 15 w 2259"/>
                <a:gd name="T79" fmla="*/ 361 h 691"/>
                <a:gd name="T80" fmla="*/ 34 w 2259"/>
                <a:gd name="T81" fmla="*/ 353 h 691"/>
                <a:gd name="T82" fmla="*/ 57 w 2259"/>
                <a:gd name="T83" fmla="*/ 348 h 691"/>
                <a:gd name="T84" fmla="*/ 88 w 2259"/>
                <a:gd name="T85" fmla="*/ 342 h 691"/>
                <a:gd name="T86" fmla="*/ 284 w 2259"/>
                <a:gd name="T87" fmla="*/ 311 h 691"/>
                <a:gd name="T88" fmla="*/ 522 w 2259"/>
                <a:gd name="T89" fmla="*/ 271 h 691"/>
                <a:gd name="T90" fmla="*/ 802 w 2259"/>
                <a:gd name="T91" fmla="*/ 221 h 691"/>
                <a:gd name="T92" fmla="*/ 1123 w 2259"/>
                <a:gd name="T93" fmla="*/ 160 h 691"/>
                <a:gd name="T94" fmla="*/ 1482 w 2259"/>
                <a:gd name="T95" fmla="*/ 85 h 691"/>
                <a:gd name="T96" fmla="*/ 1672 w 2259"/>
                <a:gd name="T97" fmla="*/ 44 h 691"/>
                <a:gd name="T98" fmla="*/ 1750 w 2259"/>
                <a:gd name="T99" fmla="*/ 27 h 691"/>
                <a:gd name="T100" fmla="*/ 1814 w 2259"/>
                <a:gd name="T101" fmla="*/ 16 h 691"/>
                <a:gd name="T102" fmla="*/ 1864 w 2259"/>
                <a:gd name="T103" fmla="*/ 6 h 691"/>
                <a:gd name="T104" fmla="*/ 1896 w 2259"/>
                <a:gd name="T105" fmla="*/ 0 h 691"/>
                <a:gd name="T106" fmla="*/ 1912 w 2259"/>
                <a:gd name="T107" fmla="*/ 0 h 69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59"/>
                <a:gd name="T163" fmla="*/ 0 h 691"/>
                <a:gd name="T164" fmla="*/ 2259 w 2259"/>
                <a:gd name="T165" fmla="*/ 691 h 69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59" h="691">
                  <a:moveTo>
                    <a:pt x="1912" y="0"/>
                  </a:moveTo>
                  <a:lnTo>
                    <a:pt x="1923" y="0"/>
                  </a:lnTo>
                  <a:lnTo>
                    <a:pt x="1937" y="0"/>
                  </a:lnTo>
                  <a:lnTo>
                    <a:pt x="1950" y="2"/>
                  </a:lnTo>
                  <a:lnTo>
                    <a:pt x="1964" y="4"/>
                  </a:lnTo>
                  <a:lnTo>
                    <a:pt x="1977" y="8"/>
                  </a:lnTo>
                  <a:lnTo>
                    <a:pt x="1992" y="12"/>
                  </a:lnTo>
                  <a:lnTo>
                    <a:pt x="2006" y="16"/>
                  </a:lnTo>
                  <a:lnTo>
                    <a:pt x="2021" y="21"/>
                  </a:lnTo>
                  <a:lnTo>
                    <a:pt x="2037" y="25"/>
                  </a:lnTo>
                  <a:lnTo>
                    <a:pt x="2052" y="31"/>
                  </a:lnTo>
                  <a:lnTo>
                    <a:pt x="2069" y="39"/>
                  </a:lnTo>
                  <a:lnTo>
                    <a:pt x="2085" y="46"/>
                  </a:lnTo>
                  <a:lnTo>
                    <a:pt x="2102" y="54"/>
                  </a:lnTo>
                  <a:lnTo>
                    <a:pt x="2119" y="62"/>
                  </a:lnTo>
                  <a:lnTo>
                    <a:pt x="2136" y="69"/>
                  </a:lnTo>
                  <a:lnTo>
                    <a:pt x="2154" y="79"/>
                  </a:lnTo>
                  <a:lnTo>
                    <a:pt x="2165" y="90"/>
                  </a:lnTo>
                  <a:lnTo>
                    <a:pt x="2177" y="102"/>
                  </a:lnTo>
                  <a:lnTo>
                    <a:pt x="2188" y="113"/>
                  </a:lnTo>
                  <a:lnTo>
                    <a:pt x="2200" y="123"/>
                  </a:lnTo>
                  <a:lnTo>
                    <a:pt x="2209" y="135"/>
                  </a:lnTo>
                  <a:lnTo>
                    <a:pt x="2217" y="146"/>
                  </a:lnTo>
                  <a:lnTo>
                    <a:pt x="2225" y="156"/>
                  </a:lnTo>
                  <a:lnTo>
                    <a:pt x="2232" y="167"/>
                  </a:lnTo>
                  <a:lnTo>
                    <a:pt x="2238" y="179"/>
                  </a:lnTo>
                  <a:lnTo>
                    <a:pt x="2244" y="188"/>
                  </a:lnTo>
                  <a:lnTo>
                    <a:pt x="2248" y="200"/>
                  </a:lnTo>
                  <a:lnTo>
                    <a:pt x="2252" y="211"/>
                  </a:lnTo>
                  <a:lnTo>
                    <a:pt x="2255" y="221"/>
                  </a:lnTo>
                  <a:lnTo>
                    <a:pt x="2257" y="232"/>
                  </a:lnTo>
                  <a:lnTo>
                    <a:pt x="2259" y="244"/>
                  </a:lnTo>
                  <a:lnTo>
                    <a:pt x="2259" y="255"/>
                  </a:lnTo>
                  <a:lnTo>
                    <a:pt x="2259" y="261"/>
                  </a:lnTo>
                  <a:lnTo>
                    <a:pt x="2257" y="267"/>
                  </a:lnTo>
                  <a:lnTo>
                    <a:pt x="2255" y="273"/>
                  </a:lnTo>
                  <a:lnTo>
                    <a:pt x="2252" y="279"/>
                  </a:lnTo>
                  <a:lnTo>
                    <a:pt x="2248" y="282"/>
                  </a:lnTo>
                  <a:lnTo>
                    <a:pt x="2244" y="286"/>
                  </a:lnTo>
                  <a:lnTo>
                    <a:pt x="2238" y="292"/>
                  </a:lnTo>
                  <a:lnTo>
                    <a:pt x="2232" y="294"/>
                  </a:lnTo>
                  <a:lnTo>
                    <a:pt x="2225" y="298"/>
                  </a:lnTo>
                  <a:lnTo>
                    <a:pt x="2217" y="302"/>
                  </a:lnTo>
                  <a:lnTo>
                    <a:pt x="2209" y="303"/>
                  </a:lnTo>
                  <a:lnTo>
                    <a:pt x="2200" y="305"/>
                  </a:lnTo>
                  <a:lnTo>
                    <a:pt x="2188" y="307"/>
                  </a:lnTo>
                  <a:lnTo>
                    <a:pt x="2179" y="309"/>
                  </a:lnTo>
                  <a:lnTo>
                    <a:pt x="2165" y="311"/>
                  </a:lnTo>
                  <a:lnTo>
                    <a:pt x="2154" y="313"/>
                  </a:lnTo>
                  <a:lnTo>
                    <a:pt x="2079" y="321"/>
                  </a:lnTo>
                  <a:lnTo>
                    <a:pt x="2000" y="330"/>
                  </a:lnTo>
                  <a:lnTo>
                    <a:pt x="1921" y="340"/>
                  </a:lnTo>
                  <a:lnTo>
                    <a:pt x="1839" y="353"/>
                  </a:lnTo>
                  <a:lnTo>
                    <a:pt x="1754" y="367"/>
                  </a:lnTo>
                  <a:lnTo>
                    <a:pt x="1668" y="382"/>
                  </a:lnTo>
                  <a:lnTo>
                    <a:pt x="1580" y="399"/>
                  </a:lnTo>
                  <a:lnTo>
                    <a:pt x="1487" y="419"/>
                  </a:lnTo>
                  <a:lnTo>
                    <a:pt x="1393" y="440"/>
                  </a:lnTo>
                  <a:lnTo>
                    <a:pt x="1299" y="461"/>
                  </a:lnTo>
                  <a:lnTo>
                    <a:pt x="1201" y="486"/>
                  </a:lnTo>
                  <a:lnTo>
                    <a:pt x="1102" y="511"/>
                  </a:lnTo>
                  <a:lnTo>
                    <a:pt x="1000" y="538"/>
                  </a:lnTo>
                  <a:lnTo>
                    <a:pt x="896" y="565"/>
                  </a:lnTo>
                  <a:lnTo>
                    <a:pt x="789" y="595"/>
                  </a:lnTo>
                  <a:lnTo>
                    <a:pt x="681" y="626"/>
                  </a:lnTo>
                  <a:lnTo>
                    <a:pt x="658" y="634"/>
                  </a:lnTo>
                  <a:lnTo>
                    <a:pt x="637" y="641"/>
                  </a:lnTo>
                  <a:lnTo>
                    <a:pt x="618" y="649"/>
                  </a:lnTo>
                  <a:lnTo>
                    <a:pt x="599" y="655"/>
                  </a:lnTo>
                  <a:lnTo>
                    <a:pt x="579" y="661"/>
                  </a:lnTo>
                  <a:lnTo>
                    <a:pt x="562" y="666"/>
                  </a:lnTo>
                  <a:lnTo>
                    <a:pt x="547" y="670"/>
                  </a:lnTo>
                  <a:lnTo>
                    <a:pt x="532" y="676"/>
                  </a:lnTo>
                  <a:lnTo>
                    <a:pt x="518" y="680"/>
                  </a:lnTo>
                  <a:lnTo>
                    <a:pt x="505" y="682"/>
                  </a:lnTo>
                  <a:lnTo>
                    <a:pt x="493" y="685"/>
                  </a:lnTo>
                  <a:lnTo>
                    <a:pt x="484" y="687"/>
                  </a:lnTo>
                  <a:lnTo>
                    <a:pt x="474" y="689"/>
                  </a:lnTo>
                  <a:lnTo>
                    <a:pt x="466" y="691"/>
                  </a:lnTo>
                  <a:lnTo>
                    <a:pt x="459" y="691"/>
                  </a:lnTo>
                  <a:lnTo>
                    <a:pt x="453" y="691"/>
                  </a:lnTo>
                  <a:lnTo>
                    <a:pt x="439" y="691"/>
                  </a:lnTo>
                  <a:lnTo>
                    <a:pt x="426" y="689"/>
                  </a:lnTo>
                  <a:lnTo>
                    <a:pt x="411" y="687"/>
                  </a:lnTo>
                  <a:lnTo>
                    <a:pt x="395" y="685"/>
                  </a:lnTo>
                  <a:lnTo>
                    <a:pt x="380" y="682"/>
                  </a:lnTo>
                  <a:lnTo>
                    <a:pt x="363" y="676"/>
                  </a:lnTo>
                  <a:lnTo>
                    <a:pt x="343" y="670"/>
                  </a:lnTo>
                  <a:lnTo>
                    <a:pt x="326" y="664"/>
                  </a:lnTo>
                  <a:lnTo>
                    <a:pt x="305" y="657"/>
                  </a:lnTo>
                  <a:lnTo>
                    <a:pt x="286" y="649"/>
                  </a:lnTo>
                  <a:lnTo>
                    <a:pt x="263" y="639"/>
                  </a:lnTo>
                  <a:lnTo>
                    <a:pt x="242" y="630"/>
                  </a:lnTo>
                  <a:lnTo>
                    <a:pt x="219" y="620"/>
                  </a:lnTo>
                  <a:lnTo>
                    <a:pt x="196" y="609"/>
                  </a:lnTo>
                  <a:lnTo>
                    <a:pt x="171" y="595"/>
                  </a:lnTo>
                  <a:lnTo>
                    <a:pt x="146" y="582"/>
                  </a:lnTo>
                  <a:lnTo>
                    <a:pt x="128" y="568"/>
                  </a:lnTo>
                  <a:lnTo>
                    <a:pt x="111" y="555"/>
                  </a:lnTo>
                  <a:lnTo>
                    <a:pt x="96" y="542"/>
                  </a:lnTo>
                  <a:lnTo>
                    <a:pt x="80" y="528"/>
                  </a:lnTo>
                  <a:lnTo>
                    <a:pt x="67" y="517"/>
                  </a:lnTo>
                  <a:lnTo>
                    <a:pt x="55" y="503"/>
                  </a:lnTo>
                  <a:lnTo>
                    <a:pt x="46" y="490"/>
                  </a:lnTo>
                  <a:lnTo>
                    <a:pt x="34" y="478"/>
                  </a:lnTo>
                  <a:lnTo>
                    <a:pt x="27" y="467"/>
                  </a:lnTo>
                  <a:lnTo>
                    <a:pt x="19" y="453"/>
                  </a:lnTo>
                  <a:lnTo>
                    <a:pt x="13" y="442"/>
                  </a:lnTo>
                  <a:lnTo>
                    <a:pt x="7" y="430"/>
                  </a:lnTo>
                  <a:lnTo>
                    <a:pt x="4" y="419"/>
                  </a:lnTo>
                  <a:lnTo>
                    <a:pt x="2" y="407"/>
                  </a:lnTo>
                  <a:lnTo>
                    <a:pt x="0" y="398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8"/>
                  </a:lnTo>
                  <a:lnTo>
                    <a:pt x="2" y="375"/>
                  </a:lnTo>
                  <a:lnTo>
                    <a:pt x="4" y="371"/>
                  </a:lnTo>
                  <a:lnTo>
                    <a:pt x="7" y="367"/>
                  </a:lnTo>
                  <a:lnTo>
                    <a:pt x="11" y="365"/>
                  </a:lnTo>
                  <a:lnTo>
                    <a:pt x="15" y="361"/>
                  </a:lnTo>
                  <a:lnTo>
                    <a:pt x="21" y="359"/>
                  </a:lnTo>
                  <a:lnTo>
                    <a:pt x="27" y="355"/>
                  </a:lnTo>
                  <a:lnTo>
                    <a:pt x="34" y="353"/>
                  </a:lnTo>
                  <a:lnTo>
                    <a:pt x="40" y="351"/>
                  </a:lnTo>
                  <a:lnTo>
                    <a:pt x="48" y="350"/>
                  </a:lnTo>
                  <a:lnTo>
                    <a:pt x="57" y="348"/>
                  </a:lnTo>
                  <a:lnTo>
                    <a:pt x="67" y="346"/>
                  </a:lnTo>
                  <a:lnTo>
                    <a:pt x="77" y="344"/>
                  </a:lnTo>
                  <a:lnTo>
                    <a:pt x="88" y="342"/>
                  </a:lnTo>
                  <a:lnTo>
                    <a:pt x="148" y="332"/>
                  </a:lnTo>
                  <a:lnTo>
                    <a:pt x="213" y="323"/>
                  </a:lnTo>
                  <a:lnTo>
                    <a:pt x="284" y="311"/>
                  </a:lnTo>
                  <a:lnTo>
                    <a:pt x="359" y="300"/>
                  </a:lnTo>
                  <a:lnTo>
                    <a:pt x="437" y="286"/>
                  </a:lnTo>
                  <a:lnTo>
                    <a:pt x="522" y="271"/>
                  </a:lnTo>
                  <a:lnTo>
                    <a:pt x="610" y="255"/>
                  </a:lnTo>
                  <a:lnTo>
                    <a:pt x="704" y="238"/>
                  </a:lnTo>
                  <a:lnTo>
                    <a:pt x="802" y="221"/>
                  </a:lnTo>
                  <a:lnTo>
                    <a:pt x="904" y="202"/>
                  </a:lnTo>
                  <a:lnTo>
                    <a:pt x="1011" y="181"/>
                  </a:lnTo>
                  <a:lnTo>
                    <a:pt x="1123" y="160"/>
                  </a:lnTo>
                  <a:lnTo>
                    <a:pt x="1238" y="135"/>
                  </a:lnTo>
                  <a:lnTo>
                    <a:pt x="1357" y="112"/>
                  </a:lnTo>
                  <a:lnTo>
                    <a:pt x="1482" y="85"/>
                  </a:lnTo>
                  <a:lnTo>
                    <a:pt x="1612" y="58"/>
                  </a:lnTo>
                  <a:lnTo>
                    <a:pt x="1643" y="52"/>
                  </a:lnTo>
                  <a:lnTo>
                    <a:pt x="1672" y="44"/>
                  </a:lnTo>
                  <a:lnTo>
                    <a:pt x="1701" y="39"/>
                  </a:lnTo>
                  <a:lnTo>
                    <a:pt x="1726" y="33"/>
                  </a:lnTo>
                  <a:lnTo>
                    <a:pt x="1750" y="27"/>
                  </a:lnTo>
                  <a:lnTo>
                    <a:pt x="1774" y="23"/>
                  </a:lnTo>
                  <a:lnTo>
                    <a:pt x="1795" y="19"/>
                  </a:lnTo>
                  <a:lnTo>
                    <a:pt x="1814" y="16"/>
                  </a:lnTo>
                  <a:lnTo>
                    <a:pt x="1833" y="12"/>
                  </a:lnTo>
                  <a:lnTo>
                    <a:pt x="1848" y="8"/>
                  </a:lnTo>
                  <a:lnTo>
                    <a:pt x="1864" y="6"/>
                  </a:lnTo>
                  <a:lnTo>
                    <a:pt x="1877" y="4"/>
                  </a:lnTo>
                  <a:lnTo>
                    <a:pt x="1887" y="2"/>
                  </a:lnTo>
                  <a:lnTo>
                    <a:pt x="1896" y="0"/>
                  </a:lnTo>
                  <a:lnTo>
                    <a:pt x="1906" y="0"/>
                  </a:lnTo>
                  <a:lnTo>
                    <a:pt x="191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8"/>
            <p:cNvSpPr>
              <a:spLocks/>
            </p:cNvSpPr>
            <p:nvPr/>
          </p:nvSpPr>
          <p:spPr bwMode="auto">
            <a:xfrm>
              <a:off x="2741148" y="1668537"/>
              <a:ext cx="489313" cy="172115"/>
            </a:xfrm>
            <a:custGeom>
              <a:avLst/>
              <a:gdLst>
                <a:gd name="T0" fmla="*/ 931 w 1271"/>
                <a:gd name="T1" fmla="*/ 2 h 459"/>
                <a:gd name="T2" fmla="*/ 958 w 1271"/>
                <a:gd name="T3" fmla="*/ 4 h 459"/>
                <a:gd name="T4" fmla="*/ 993 w 1271"/>
                <a:gd name="T5" fmla="*/ 12 h 459"/>
                <a:gd name="T6" fmla="*/ 1035 w 1271"/>
                <a:gd name="T7" fmla="*/ 21 h 459"/>
                <a:gd name="T8" fmla="*/ 1087 w 1271"/>
                <a:gd name="T9" fmla="*/ 35 h 459"/>
                <a:gd name="T10" fmla="*/ 1142 w 1271"/>
                <a:gd name="T11" fmla="*/ 52 h 459"/>
                <a:gd name="T12" fmla="*/ 1190 w 1271"/>
                <a:gd name="T13" fmla="*/ 77 h 459"/>
                <a:gd name="T14" fmla="*/ 1225 w 1271"/>
                <a:gd name="T15" fmla="*/ 98 h 459"/>
                <a:gd name="T16" fmla="*/ 1252 w 1271"/>
                <a:gd name="T17" fmla="*/ 117 h 459"/>
                <a:gd name="T18" fmla="*/ 1267 w 1271"/>
                <a:gd name="T19" fmla="*/ 136 h 459"/>
                <a:gd name="T20" fmla="*/ 1271 w 1271"/>
                <a:gd name="T21" fmla="*/ 154 h 459"/>
                <a:gd name="T22" fmla="*/ 1265 w 1271"/>
                <a:gd name="T23" fmla="*/ 181 h 459"/>
                <a:gd name="T24" fmla="*/ 1246 w 1271"/>
                <a:gd name="T25" fmla="*/ 206 h 459"/>
                <a:gd name="T26" fmla="*/ 1215 w 1271"/>
                <a:gd name="T27" fmla="*/ 227 h 459"/>
                <a:gd name="T28" fmla="*/ 1173 w 1271"/>
                <a:gd name="T29" fmla="*/ 246 h 459"/>
                <a:gd name="T30" fmla="*/ 1117 w 1271"/>
                <a:gd name="T31" fmla="*/ 265 h 459"/>
                <a:gd name="T32" fmla="*/ 1039 w 1271"/>
                <a:gd name="T33" fmla="*/ 280 h 459"/>
                <a:gd name="T34" fmla="*/ 962 w 1271"/>
                <a:gd name="T35" fmla="*/ 298 h 459"/>
                <a:gd name="T36" fmla="*/ 895 w 1271"/>
                <a:gd name="T37" fmla="*/ 313 h 459"/>
                <a:gd name="T38" fmla="*/ 860 w 1271"/>
                <a:gd name="T39" fmla="*/ 325 h 459"/>
                <a:gd name="T40" fmla="*/ 810 w 1271"/>
                <a:gd name="T41" fmla="*/ 338 h 459"/>
                <a:gd name="T42" fmla="*/ 743 w 1271"/>
                <a:gd name="T43" fmla="*/ 357 h 459"/>
                <a:gd name="T44" fmla="*/ 661 w 1271"/>
                <a:gd name="T45" fmla="*/ 380 h 459"/>
                <a:gd name="T46" fmla="*/ 561 w 1271"/>
                <a:gd name="T47" fmla="*/ 407 h 459"/>
                <a:gd name="T48" fmla="*/ 486 w 1271"/>
                <a:gd name="T49" fmla="*/ 426 h 459"/>
                <a:gd name="T50" fmla="*/ 434 w 1271"/>
                <a:gd name="T51" fmla="*/ 440 h 459"/>
                <a:gd name="T52" fmla="*/ 388 w 1271"/>
                <a:gd name="T53" fmla="*/ 449 h 459"/>
                <a:gd name="T54" fmla="*/ 348 w 1271"/>
                <a:gd name="T55" fmla="*/ 455 h 459"/>
                <a:gd name="T56" fmla="*/ 313 w 1271"/>
                <a:gd name="T57" fmla="*/ 459 h 459"/>
                <a:gd name="T58" fmla="*/ 267 w 1271"/>
                <a:gd name="T59" fmla="*/ 459 h 459"/>
                <a:gd name="T60" fmla="*/ 192 w 1271"/>
                <a:gd name="T61" fmla="*/ 453 h 459"/>
                <a:gd name="T62" fmla="*/ 127 w 1271"/>
                <a:gd name="T63" fmla="*/ 438 h 459"/>
                <a:gd name="T64" fmla="*/ 81 w 1271"/>
                <a:gd name="T65" fmla="*/ 419 h 459"/>
                <a:gd name="T66" fmla="*/ 50 w 1271"/>
                <a:gd name="T67" fmla="*/ 403 h 459"/>
                <a:gd name="T68" fmla="*/ 27 w 1271"/>
                <a:gd name="T69" fmla="*/ 386 h 459"/>
                <a:gd name="T70" fmla="*/ 12 w 1271"/>
                <a:gd name="T71" fmla="*/ 367 h 459"/>
                <a:gd name="T72" fmla="*/ 2 w 1271"/>
                <a:gd name="T73" fmla="*/ 350 h 459"/>
                <a:gd name="T74" fmla="*/ 2 w 1271"/>
                <a:gd name="T75" fmla="*/ 325 h 459"/>
                <a:gd name="T76" fmla="*/ 12 w 1271"/>
                <a:gd name="T77" fmla="*/ 298 h 459"/>
                <a:gd name="T78" fmla="*/ 33 w 1271"/>
                <a:gd name="T79" fmla="*/ 275 h 459"/>
                <a:gd name="T80" fmla="*/ 67 w 1271"/>
                <a:gd name="T81" fmla="*/ 259 h 459"/>
                <a:gd name="T82" fmla="*/ 113 w 1271"/>
                <a:gd name="T83" fmla="*/ 248 h 459"/>
                <a:gd name="T84" fmla="*/ 171 w 1271"/>
                <a:gd name="T85" fmla="*/ 240 h 459"/>
                <a:gd name="T86" fmla="*/ 415 w 1271"/>
                <a:gd name="T87" fmla="*/ 175 h 459"/>
                <a:gd name="T88" fmla="*/ 657 w 1271"/>
                <a:gd name="T89" fmla="*/ 92 h 459"/>
                <a:gd name="T90" fmla="*/ 824 w 1271"/>
                <a:gd name="T91" fmla="*/ 25 h 459"/>
                <a:gd name="T92" fmla="*/ 856 w 1271"/>
                <a:gd name="T93" fmla="*/ 16 h 459"/>
                <a:gd name="T94" fmla="*/ 881 w 1271"/>
                <a:gd name="T95" fmla="*/ 8 h 459"/>
                <a:gd name="T96" fmla="*/ 899 w 1271"/>
                <a:gd name="T97" fmla="*/ 4 h 459"/>
                <a:gd name="T98" fmla="*/ 912 w 1271"/>
                <a:gd name="T99" fmla="*/ 2 h 459"/>
                <a:gd name="T100" fmla="*/ 918 w 1271"/>
                <a:gd name="T101" fmla="*/ 0 h 4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71"/>
                <a:gd name="T154" fmla="*/ 0 h 459"/>
                <a:gd name="T155" fmla="*/ 1271 w 1271"/>
                <a:gd name="T156" fmla="*/ 459 h 45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71" h="459">
                  <a:moveTo>
                    <a:pt x="918" y="0"/>
                  </a:moveTo>
                  <a:lnTo>
                    <a:pt x="925" y="0"/>
                  </a:lnTo>
                  <a:lnTo>
                    <a:pt x="931" y="2"/>
                  </a:lnTo>
                  <a:lnTo>
                    <a:pt x="939" y="2"/>
                  </a:lnTo>
                  <a:lnTo>
                    <a:pt x="948" y="4"/>
                  </a:lnTo>
                  <a:lnTo>
                    <a:pt x="958" y="4"/>
                  </a:lnTo>
                  <a:lnTo>
                    <a:pt x="970" y="6"/>
                  </a:lnTo>
                  <a:lnTo>
                    <a:pt x="981" y="10"/>
                  </a:lnTo>
                  <a:lnTo>
                    <a:pt x="993" y="12"/>
                  </a:lnTo>
                  <a:lnTo>
                    <a:pt x="1006" y="14"/>
                  </a:lnTo>
                  <a:lnTo>
                    <a:pt x="1021" y="17"/>
                  </a:lnTo>
                  <a:lnTo>
                    <a:pt x="1035" y="21"/>
                  </a:lnTo>
                  <a:lnTo>
                    <a:pt x="1052" y="25"/>
                  </a:lnTo>
                  <a:lnTo>
                    <a:pt x="1069" y="29"/>
                  </a:lnTo>
                  <a:lnTo>
                    <a:pt x="1087" y="35"/>
                  </a:lnTo>
                  <a:lnTo>
                    <a:pt x="1106" y="39"/>
                  </a:lnTo>
                  <a:lnTo>
                    <a:pt x="1125" y="44"/>
                  </a:lnTo>
                  <a:lnTo>
                    <a:pt x="1142" y="52"/>
                  </a:lnTo>
                  <a:lnTo>
                    <a:pt x="1160" y="60"/>
                  </a:lnTo>
                  <a:lnTo>
                    <a:pt x="1175" y="69"/>
                  </a:lnTo>
                  <a:lnTo>
                    <a:pt x="1190" y="77"/>
                  </a:lnTo>
                  <a:lnTo>
                    <a:pt x="1202" y="83"/>
                  </a:lnTo>
                  <a:lnTo>
                    <a:pt x="1215" y="90"/>
                  </a:lnTo>
                  <a:lnTo>
                    <a:pt x="1225" y="98"/>
                  </a:lnTo>
                  <a:lnTo>
                    <a:pt x="1236" y="104"/>
                  </a:lnTo>
                  <a:lnTo>
                    <a:pt x="1244" y="112"/>
                  </a:lnTo>
                  <a:lnTo>
                    <a:pt x="1252" y="117"/>
                  </a:lnTo>
                  <a:lnTo>
                    <a:pt x="1258" y="125"/>
                  </a:lnTo>
                  <a:lnTo>
                    <a:pt x="1263" y="131"/>
                  </a:lnTo>
                  <a:lnTo>
                    <a:pt x="1267" y="136"/>
                  </a:lnTo>
                  <a:lnTo>
                    <a:pt x="1269" y="142"/>
                  </a:lnTo>
                  <a:lnTo>
                    <a:pt x="1271" y="148"/>
                  </a:lnTo>
                  <a:lnTo>
                    <a:pt x="1271" y="154"/>
                  </a:lnTo>
                  <a:lnTo>
                    <a:pt x="1271" y="163"/>
                  </a:lnTo>
                  <a:lnTo>
                    <a:pt x="1269" y="171"/>
                  </a:lnTo>
                  <a:lnTo>
                    <a:pt x="1265" y="181"/>
                  </a:lnTo>
                  <a:lnTo>
                    <a:pt x="1261" y="188"/>
                  </a:lnTo>
                  <a:lnTo>
                    <a:pt x="1254" y="198"/>
                  </a:lnTo>
                  <a:lnTo>
                    <a:pt x="1246" y="206"/>
                  </a:lnTo>
                  <a:lnTo>
                    <a:pt x="1238" y="213"/>
                  </a:lnTo>
                  <a:lnTo>
                    <a:pt x="1227" y="219"/>
                  </a:lnTo>
                  <a:lnTo>
                    <a:pt x="1215" y="227"/>
                  </a:lnTo>
                  <a:lnTo>
                    <a:pt x="1202" y="234"/>
                  </a:lnTo>
                  <a:lnTo>
                    <a:pt x="1188" y="240"/>
                  </a:lnTo>
                  <a:lnTo>
                    <a:pt x="1173" y="246"/>
                  </a:lnTo>
                  <a:lnTo>
                    <a:pt x="1156" y="254"/>
                  </a:lnTo>
                  <a:lnTo>
                    <a:pt x="1137" y="259"/>
                  </a:lnTo>
                  <a:lnTo>
                    <a:pt x="1117" y="265"/>
                  </a:lnTo>
                  <a:lnTo>
                    <a:pt x="1094" y="271"/>
                  </a:lnTo>
                  <a:lnTo>
                    <a:pt x="1067" y="275"/>
                  </a:lnTo>
                  <a:lnTo>
                    <a:pt x="1039" y="280"/>
                  </a:lnTo>
                  <a:lnTo>
                    <a:pt x="1012" y="286"/>
                  </a:lnTo>
                  <a:lnTo>
                    <a:pt x="987" y="292"/>
                  </a:lnTo>
                  <a:lnTo>
                    <a:pt x="962" y="298"/>
                  </a:lnTo>
                  <a:lnTo>
                    <a:pt x="937" y="304"/>
                  </a:lnTo>
                  <a:lnTo>
                    <a:pt x="916" y="309"/>
                  </a:lnTo>
                  <a:lnTo>
                    <a:pt x="895" y="313"/>
                  </a:lnTo>
                  <a:lnTo>
                    <a:pt x="885" y="317"/>
                  </a:lnTo>
                  <a:lnTo>
                    <a:pt x="874" y="321"/>
                  </a:lnTo>
                  <a:lnTo>
                    <a:pt x="860" y="325"/>
                  </a:lnTo>
                  <a:lnTo>
                    <a:pt x="845" y="328"/>
                  </a:lnTo>
                  <a:lnTo>
                    <a:pt x="828" y="334"/>
                  </a:lnTo>
                  <a:lnTo>
                    <a:pt x="810" y="338"/>
                  </a:lnTo>
                  <a:lnTo>
                    <a:pt x="789" y="344"/>
                  </a:lnTo>
                  <a:lnTo>
                    <a:pt x="766" y="351"/>
                  </a:lnTo>
                  <a:lnTo>
                    <a:pt x="743" y="357"/>
                  </a:lnTo>
                  <a:lnTo>
                    <a:pt x="716" y="365"/>
                  </a:lnTo>
                  <a:lnTo>
                    <a:pt x="689" y="373"/>
                  </a:lnTo>
                  <a:lnTo>
                    <a:pt x="661" y="380"/>
                  </a:lnTo>
                  <a:lnTo>
                    <a:pt x="628" y="388"/>
                  </a:lnTo>
                  <a:lnTo>
                    <a:pt x="595" y="398"/>
                  </a:lnTo>
                  <a:lnTo>
                    <a:pt x="561" y="407"/>
                  </a:lnTo>
                  <a:lnTo>
                    <a:pt x="524" y="417"/>
                  </a:lnTo>
                  <a:lnTo>
                    <a:pt x="505" y="421"/>
                  </a:lnTo>
                  <a:lnTo>
                    <a:pt x="486" y="426"/>
                  </a:lnTo>
                  <a:lnTo>
                    <a:pt x="469" y="430"/>
                  </a:lnTo>
                  <a:lnTo>
                    <a:pt x="451" y="436"/>
                  </a:lnTo>
                  <a:lnTo>
                    <a:pt x="434" y="440"/>
                  </a:lnTo>
                  <a:lnTo>
                    <a:pt x="417" y="442"/>
                  </a:lnTo>
                  <a:lnTo>
                    <a:pt x="401" y="446"/>
                  </a:lnTo>
                  <a:lnTo>
                    <a:pt x="388" y="449"/>
                  </a:lnTo>
                  <a:lnTo>
                    <a:pt x="373" y="451"/>
                  </a:lnTo>
                  <a:lnTo>
                    <a:pt x="359" y="453"/>
                  </a:lnTo>
                  <a:lnTo>
                    <a:pt x="348" y="455"/>
                  </a:lnTo>
                  <a:lnTo>
                    <a:pt x="336" y="457"/>
                  </a:lnTo>
                  <a:lnTo>
                    <a:pt x="325" y="457"/>
                  </a:lnTo>
                  <a:lnTo>
                    <a:pt x="313" y="459"/>
                  </a:lnTo>
                  <a:lnTo>
                    <a:pt x="303" y="459"/>
                  </a:lnTo>
                  <a:lnTo>
                    <a:pt x="294" y="459"/>
                  </a:lnTo>
                  <a:lnTo>
                    <a:pt x="267" y="459"/>
                  </a:lnTo>
                  <a:lnTo>
                    <a:pt x="240" y="457"/>
                  </a:lnTo>
                  <a:lnTo>
                    <a:pt x="215" y="455"/>
                  </a:lnTo>
                  <a:lnTo>
                    <a:pt x="192" y="453"/>
                  </a:lnTo>
                  <a:lnTo>
                    <a:pt x="169" y="449"/>
                  </a:lnTo>
                  <a:lnTo>
                    <a:pt x="148" y="444"/>
                  </a:lnTo>
                  <a:lnTo>
                    <a:pt x="127" y="438"/>
                  </a:lnTo>
                  <a:lnTo>
                    <a:pt x="106" y="430"/>
                  </a:lnTo>
                  <a:lnTo>
                    <a:pt x="94" y="424"/>
                  </a:lnTo>
                  <a:lnTo>
                    <a:pt x="81" y="419"/>
                  </a:lnTo>
                  <a:lnTo>
                    <a:pt x="71" y="413"/>
                  </a:lnTo>
                  <a:lnTo>
                    <a:pt x="60" y="407"/>
                  </a:lnTo>
                  <a:lnTo>
                    <a:pt x="50" y="403"/>
                  </a:lnTo>
                  <a:lnTo>
                    <a:pt x="42" y="398"/>
                  </a:lnTo>
                  <a:lnTo>
                    <a:pt x="35" y="392"/>
                  </a:lnTo>
                  <a:lnTo>
                    <a:pt x="27" y="386"/>
                  </a:lnTo>
                  <a:lnTo>
                    <a:pt x="21" y="380"/>
                  </a:lnTo>
                  <a:lnTo>
                    <a:pt x="16" y="375"/>
                  </a:lnTo>
                  <a:lnTo>
                    <a:pt x="12" y="367"/>
                  </a:lnTo>
                  <a:lnTo>
                    <a:pt x="8" y="361"/>
                  </a:lnTo>
                  <a:lnTo>
                    <a:pt x="4" y="355"/>
                  </a:lnTo>
                  <a:lnTo>
                    <a:pt x="2" y="350"/>
                  </a:lnTo>
                  <a:lnTo>
                    <a:pt x="0" y="342"/>
                  </a:lnTo>
                  <a:lnTo>
                    <a:pt x="0" y="336"/>
                  </a:lnTo>
                  <a:lnTo>
                    <a:pt x="2" y="325"/>
                  </a:lnTo>
                  <a:lnTo>
                    <a:pt x="4" y="315"/>
                  </a:lnTo>
                  <a:lnTo>
                    <a:pt x="6" y="305"/>
                  </a:lnTo>
                  <a:lnTo>
                    <a:pt x="12" y="298"/>
                  </a:lnTo>
                  <a:lnTo>
                    <a:pt x="17" y="290"/>
                  </a:lnTo>
                  <a:lnTo>
                    <a:pt x="25" y="282"/>
                  </a:lnTo>
                  <a:lnTo>
                    <a:pt x="33" y="275"/>
                  </a:lnTo>
                  <a:lnTo>
                    <a:pt x="44" y="269"/>
                  </a:lnTo>
                  <a:lnTo>
                    <a:pt x="56" y="263"/>
                  </a:lnTo>
                  <a:lnTo>
                    <a:pt x="67" y="259"/>
                  </a:lnTo>
                  <a:lnTo>
                    <a:pt x="83" y="254"/>
                  </a:lnTo>
                  <a:lnTo>
                    <a:pt x="98" y="250"/>
                  </a:lnTo>
                  <a:lnTo>
                    <a:pt x="113" y="248"/>
                  </a:lnTo>
                  <a:lnTo>
                    <a:pt x="131" y="244"/>
                  </a:lnTo>
                  <a:lnTo>
                    <a:pt x="150" y="242"/>
                  </a:lnTo>
                  <a:lnTo>
                    <a:pt x="171" y="240"/>
                  </a:lnTo>
                  <a:lnTo>
                    <a:pt x="254" y="221"/>
                  </a:lnTo>
                  <a:lnTo>
                    <a:pt x="334" y="198"/>
                  </a:lnTo>
                  <a:lnTo>
                    <a:pt x="415" y="175"/>
                  </a:lnTo>
                  <a:lnTo>
                    <a:pt x="497" y="150"/>
                  </a:lnTo>
                  <a:lnTo>
                    <a:pt x="576" y="121"/>
                  </a:lnTo>
                  <a:lnTo>
                    <a:pt x="657" y="92"/>
                  </a:lnTo>
                  <a:lnTo>
                    <a:pt x="735" y="62"/>
                  </a:lnTo>
                  <a:lnTo>
                    <a:pt x="812" y="29"/>
                  </a:lnTo>
                  <a:lnTo>
                    <a:pt x="824" y="25"/>
                  </a:lnTo>
                  <a:lnTo>
                    <a:pt x="835" y="21"/>
                  </a:lnTo>
                  <a:lnTo>
                    <a:pt x="847" y="19"/>
                  </a:lnTo>
                  <a:lnTo>
                    <a:pt x="856" y="16"/>
                  </a:lnTo>
                  <a:lnTo>
                    <a:pt x="864" y="14"/>
                  </a:lnTo>
                  <a:lnTo>
                    <a:pt x="874" y="12"/>
                  </a:lnTo>
                  <a:lnTo>
                    <a:pt x="881" y="8"/>
                  </a:lnTo>
                  <a:lnTo>
                    <a:pt x="887" y="8"/>
                  </a:lnTo>
                  <a:lnTo>
                    <a:pt x="895" y="6"/>
                  </a:lnTo>
                  <a:lnTo>
                    <a:pt x="899" y="4"/>
                  </a:lnTo>
                  <a:lnTo>
                    <a:pt x="904" y="2"/>
                  </a:lnTo>
                  <a:lnTo>
                    <a:pt x="908" y="2"/>
                  </a:lnTo>
                  <a:lnTo>
                    <a:pt x="912" y="2"/>
                  </a:lnTo>
                  <a:lnTo>
                    <a:pt x="916" y="0"/>
                  </a:lnTo>
                  <a:lnTo>
                    <a:pt x="91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9"/>
            <p:cNvSpPr>
              <a:spLocks/>
            </p:cNvSpPr>
            <p:nvPr/>
          </p:nvSpPr>
          <p:spPr bwMode="auto">
            <a:xfrm>
              <a:off x="2741148" y="1964665"/>
              <a:ext cx="489313" cy="172115"/>
            </a:xfrm>
            <a:custGeom>
              <a:avLst/>
              <a:gdLst>
                <a:gd name="T0" fmla="*/ 931 w 1271"/>
                <a:gd name="T1" fmla="*/ 0 h 459"/>
                <a:gd name="T2" fmla="*/ 958 w 1271"/>
                <a:gd name="T3" fmla="*/ 4 h 459"/>
                <a:gd name="T4" fmla="*/ 993 w 1271"/>
                <a:gd name="T5" fmla="*/ 10 h 459"/>
                <a:gd name="T6" fmla="*/ 1035 w 1271"/>
                <a:gd name="T7" fmla="*/ 21 h 459"/>
                <a:gd name="T8" fmla="*/ 1087 w 1271"/>
                <a:gd name="T9" fmla="*/ 33 h 459"/>
                <a:gd name="T10" fmla="*/ 1142 w 1271"/>
                <a:gd name="T11" fmla="*/ 52 h 459"/>
                <a:gd name="T12" fmla="*/ 1190 w 1271"/>
                <a:gd name="T13" fmla="*/ 75 h 459"/>
                <a:gd name="T14" fmla="*/ 1225 w 1271"/>
                <a:gd name="T15" fmla="*/ 96 h 459"/>
                <a:gd name="T16" fmla="*/ 1252 w 1271"/>
                <a:gd name="T17" fmla="*/ 117 h 459"/>
                <a:gd name="T18" fmla="*/ 1267 w 1271"/>
                <a:gd name="T19" fmla="*/ 137 h 459"/>
                <a:gd name="T20" fmla="*/ 1271 w 1271"/>
                <a:gd name="T21" fmla="*/ 154 h 459"/>
                <a:gd name="T22" fmla="*/ 1265 w 1271"/>
                <a:gd name="T23" fmla="*/ 181 h 459"/>
                <a:gd name="T24" fmla="*/ 1246 w 1271"/>
                <a:gd name="T25" fmla="*/ 204 h 459"/>
                <a:gd name="T26" fmla="*/ 1215 w 1271"/>
                <a:gd name="T27" fmla="*/ 227 h 459"/>
                <a:gd name="T28" fmla="*/ 1173 w 1271"/>
                <a:gd name="T29" fmla="*/ 246 h 459"/>
                <a:gd name="T30" fmla="*/ 1117 w 1271"/>
                <a:gd name="T31" fmla="*/ 263 h 459"/>
                <a:gd name="T32" fmla="*/ 1039 w 1271"/>
                <a:gd name="T33" fmla="*/ 281 h 459"/>
                <a:gd name="T34" fmla="*/ 962 w 1271"/>
                <a:gd name="T35" fmla="*/ 296 h 459"/>
                <a:gd name="T36" fmla="*/ 895 w 1271"/>
                <a:gd name="T37" fmla="*/ 313 h 459"/>
                <a:gd name="T38" fmla="*/ 860 w 1271"/>
                <a:gd name="T39" fmla="*/ 323 h 459"/>
                <a:gd name="T40" fmla="*/ 810 w 1271"/>
                <a:gd name="T41" fmla="*/ 338 h 459"/>
                <a:gd name="T42" fmla="*/ 743 w 1271"/>
                <a:gd name="T43" fmla="*/ 357 h 459"/>
                <a:gd name="T44" fmla="*/ 661 w 1271"/>
                <a:gd name="T45" fmla="*/ 378 h 459"/>
                <a:gd name="T46" fmla="*/ 561 w 1271"/>
                <a:gd name="T47" fmla="*/ 405 h 459"/>
                <a:gd name="T48" fmla="*/ 486 w 1271"/>
                <a:gd name="T49" fmla="*/ 426 h 459"/>
                <a:gd name="T50" fmla="*/ 434 w 1271"/>
                <a:gd name="T51" fmla="*/ 438 h 459"/>
                <a:gd name="T52" fmla="*/ 388 w 1271"/>
                <a:gd name="T53" fmla="*/ 448 h 459"/>
                <a:gd name="T54" fmla="*/ 348 w 1271"/>
                <a:gd name="T55" fmla="*/ 455 h 459"/>
                <a:gd name="T56" fmla="*/ 313 w 1271"/>
                <a:gd name="T57" fmla="*/ 459 h 459"/>
                <a:gd name="T58" fmla="*/ 267 w 1271"/>
                <a:gd name="T59" fmla="*/ 459 h 459"/>
                <a:gd name="T60" fmla="*/ 192 w 1271"/>
                <a:gd name="T61" fmla="*/ 453 h 459"/>
                <a:gd name="T62" fmla="*/ 127 w 1271"/>
                <a:gd name="T63" fmla="*/ 438 h 459"/>
                <a:gd name="T64" fmla="*/ 81 w 1271"/>
                <a:gd name="T65" fmla="*/ 419 h 459"/>
                <a:gd name="T66" fmla="*/ 50 w 1271"/>
                <a:gd name="T67" fmla="*/ 401 h 459"/>
                <a:gd name="T68" fmla="*/ 27 w 1271"/>
                <a:gd name="T69" fmla="*/ 384 h 459"/>
                <a:gd name="T70" fmla="*/ 12 w 1271"/>
                <a:gd name="T71" fmla="*/ 367 h 459"/>
                <a:gd name="T72" fmla="*/ 2 w 1271"/>
                <a:gd name="T73" fmla="*/ 348 h 459"/>
                <a:gd name="T74" fmla="*/ 2 w 1271"/>
                <a:gd name="T75" fmla="*/ 325 h 459"/>
                <a:gd name="T76" fmla="*/ 12 w 1271"/>
                <a:gd name="T77" fmla="*/ 296 h 459"/>
                <a:gd name="T78" fmla="*/ 33 w 1271"/>
                <a:gd name="T79" fmla="*/ 275 h 459"/>
                <a:gd name="T80" fmla="*/ 67 w 1271"/>
                <a:gd name="T81" fmla="*/ 257 h 459"/>
                <a:gd name="T82" fmla="*/ 113 w 1271"/>
                <a:gd name="T83" fmla="*/ 246 h 459"/>
                <a:gd name="T84" fmla="*/ 171 w 1271"/>
                <a:gd name="T85" fmla="*/ 240 h 459"/>
                <a:gd name="T86" fmla="*/ 415 w 1271"/>
                <a:gd name="T87" fmla="*/ 175 h 459"/>
                <a:gd name="T88" fmla="*/ 657 w 1271"/>
                <a:gd name="T89" fmla="*/ 92 h 459"/>
                <a:gd name="T90" fmla="*/ 824 w 1271"/>
                <a:gd name="T91" fmla="*/ 25 h 459"/>
                <a:gd name="T92" fmla="*/ 856 w 1271"/>
                <a:gd name="T93" fmla="*/ 16 h 459"/>
                <a:gd name="T94" fmla="*/ 881 w 1271"/>
                <a:gd name="T95" fmla="*/ 8 h 459"/>
                <a:gd name="T96" fmla="*/ 899 w 1271"/>
                <a:gd name="T97" fmla="*/ 4 h 459"/>
                <a:gd name="T98" fmla="*/ 912 w 1271"/>
                <a:gd name="T99" fmla="*/ 0 h 459"/>
                <a:gd name="T100" fmla="*/ 918 w 1271"/>
                <a:gd name="T101" fmla="*/ 0 h 4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71"/>
                <a:gd name="T154" fmla="*/ 0 h 459"/>
                <a:gd name="T155" fmla="*/ 1271 w 1271"/>
                <a:gd name="T156" fmla="*/ 459 h 45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71" h="459">
                  <a:moveTo>
                    <a:pt x="918" y="0"/>
                  </a:moveTo>
                  <a:lnTo>
                    <a:pt x="925" y="0"/>
                  </a:lnTo>
                  <a:lnTo>
                    <a:pt x="931" y="0"/>
                  </a:lnTo>
                  <a:lnTo>
                    <a:pt x="939" y="2"/>
                  </a:lnTo>
                  <a:lnTo>
                    <a:pt x="948" y="2"/>
                  </a:lnTo>
                  <a:lnTo>
                    <a:pt x="958" y="4"/>
                  </a:lnTo>
                  <a:lnTo>
                    <a:pt x="970" y="6"/>
                  </a:lnTo>
                  <a:lnTo>
                    <a:pt x="981" y="8"/>
                  </a:lnTo>
                  <a:lnTo>
                    <a:pt x="993" y="10"/>
                  </a:lnTo>
                  <a:lnTo>
                    <a:pt x="1006" y="14"/>
                  </a:lnTo>
                  <a:lnTo>
                    <a:pt x="1021" y="18"/>
                  </a:lnTo>
                  <a:lnTo>
                    <a:pt x="1035" y="21"/>
                  </a:lnTo>
                  <a:lnTo>
                    <a:pt x="1052" y="25"/>
                  </a:lnTo>
                  <a:lnTo>
                    <a:pt x="1069" y="29"/>
                  </a:lnTo>
                  <a:lnTo>
                    <a:pt x="1087" y="33"/>
                  </a:lnTo>
                  <a:lnTo>
                    <a:pt x="1106" y="39"/>
                  </a:lnTo>
                  <a:lnTo>
                    <a:pt x="1125" y="44"/>
                  </a:lnTo>
                  <a:lnTo>
                    <a:pt x="1142" y="52"/>
                  </a:lnTo>
                  <a:lnTo>
                    <a:pt x="1160" y="60"/>
                  </a:lnTo>
                  <a:lnTo>
                    <a:pt x="1175" y="67"/>
                  </a:lnTo>
                  <a:lnTo>
                    <a:pt x="1190" y="75"/>
                  </a:lnTo>
                  <a:lnTo>
                    <a:pt x="1202" y="83"/>
                  </a:lnTo>
                  <a:lnTo>
                    <a:pt x="1215" y="90"/>
                  </a:lnTo>
                  <a:lnTo>
                    <a:pt x="1225" y="96"/>
                  </a:lnTo>
                  <a:lnTo>
                    <a:pt x="1236" y="104"/>
                  </a:lnTo>
                  <a:lnTo>
                    <a:pt x="1244" y="112"/>
                  </a:lnTo>
                  <a:lnTo>
                    <a:pt x="1252" y="117"/>
                  </a:lnTo>
                  <a:lnTo>
                    <a:pt x="1258" y="123"/>
                  </a:lnTo>
                  <a:lnTo>
                    <a:pt x="1263" y="131"/>
                  </a:lnTo>
                  <a:lnTo>
                    <a:pt x="1267" y="137"/>
                  </a:lnTo>
                  <a:lnTo>
                    <a:pt x="1269" y="142"/>
                  </a:lnTo>
                  <a:lnTo>
                    <a:pt x="1271" y="148"/>
                  </a:lnTo>
                  <a:lnTo>
                    <a:pt x="1271" y="154"/>
                  </a:lnTo>
                  <a:lnTo>
                    <a:pt x="1271" y="161"/>
                  </a:lnTo>
                  <a:lnTo>
                    <a:pt x="1269" y="171"/>
                  </a:lnTo>
                  <a:lnTo>
                    <a:pt x="1265" y="181"/>
                  </a:lnTo>
                  <a:lnTo>
                    <a:pt x="1261" y="188"/>
                  </a:lnTo>
                  <a:lnTo>
                    <a:pt x="1254" y="196"/>
                  </a:lnTo>
                  <a:lnTo>
                    <a:pt x="1246" y="204"/>
                  </a:lnTo>
                  <a:lnTo>
                    <a:pt x="1238" y="211"/>
                  </a:lnTo>
                  <a:lnTo>
                    <a:pt x="1227" y="219"/>
                  </a:lnTo>
                  <a:lnTo>
                    <a:pt x="1215" y="227"/>
                  </a:lnTo>
                  <a:lnTo>
                    <a:pt x="1202" y="233"/>
                  </a:lnTo>
                  <a:lnTo>
                    <a:pt x="1188" y="240"/>
                  </a:lnTo>
                  <a:lnTo>
                    <a:pt x="1173" y="246"/>
                  </a:lnTo>
                  <a:lnTo>
                    <a:pt x="1156" y="252"/>
                  </a:lnTo>
                  <a:lnTo>
                    <a:pt x="1137" y="257"/>
                  </a:lnTo>
                  <a:lnTo>
                    <a:pt x="1117" y="263"/>
                  </a:lnTo>
                  <a:lnTo>
                    <a:pt x="1094" y="269"/>
                  </a:lnTo>
                  <a:lnTo>
                    <a:pt x="1067" y="275"/>
                  </a:lnTo>
                  <a:lnTo>
                    <a:pt x="1039" y="281"/>
                  </a:lnTo>
                  <a:lnTo>
                    <a:pt x="1012" y="286"/>
                  </a:lnTo>
                  <a:lnTo>
                    <a:pt x="987" y="292"/>
                  </a:lnTo>
                  <a:lnTo>
                    <a:pt x="962" y="296"/>
                  </a:lnTo>
                  <a:lnTo>
                    <a:pt x="937" y="302"/>
                  </a:lnTo>
                  <a:lnTo>
                    <a:pt x="916" y="307"/>
                  </a:lnTo>
                  <a:lnTo>
                    <a:pt x="895" y="313"/>
                  </a:lnTo>
                  <a:lnTo>
                    <a:pt x="885" y="317"/>
                  </a:lnTo>
                  <a:lnTo>
                    <a:pt x="874" y="319"/>
                  </a:lnTo>
                  <a:lnTo>
                    <a:pt x="860" y="323"/>
                  </a:lnTo>
                  <a:lnTo>
                    <a:pt x="845" y="329"/>
                  </a:lnTo>
                  <a:lnTo>
                    <a:pt x="828" y="332"/>
                  </a:lnTo>
                  <a:lnTo>
                    <a:pt x="810" y="338"/>
                  </a:lnTo>
                  <a:lnTo>
                    <a:pt x="789" y="344"/>
                  </a:lnTo>
                  <a:lnTo>
                    <a:pt x="766" y="350"/>
                  </a:lnTo>
                  <a:lnTo>
                    <a:pt x="743" y="357"/>
                  </a:lnTo>
                  <a:lnTo>
                    <a:pt x="716" y="363"/>
                  </a:lnTo>
                  <a:lnTo>
                    <a:pt x="689" y="371"/>
                  </a:lnTo>
                  <a:lnTo>
                    <a:pt x="661" y="378"/>
                  </a:lnTo>
                  <a:lnTo>
                    <a:pt x="628" y="388"/>
                  </a:lnTo>
                  <a:lnTo>
                    <a:pt x="595" y="396"/>
                  </a:lnTo>
                  <a:lnTo>
                    <a:pt x="561" y="405"/>
                  </a:lnTo>
                  <a:lnTo>
                    <a:pt x="524" y="415"/>
                  </a:lnTo>
                  <a:lnTo>
                    <a:pt x="505" y="421"/>
                  </a:lnTo>
                  <a:lnTo>
                    <a:pt x="486" y="426"/>
                  </a:lnTo>
                  <a:lnTo>
                    <a:pt x="469" y="430"/>
                  </a:lnTo>
                  <a:lnTo>
                    <a:pt x="451" y="434"/>
                  </a:lnTo>
                  <a:lnTo>
                    <a:pt x="434" y="438"/>
                  </a:lnTo>
                  <a:lnTo>
                    <a:pt x="417" y="442"/>
                  </a:lnTo>
                  <a:lnTo>
                    <a:pt x="401" y="446"/>
                  </a:lnTo>
                  <a:lnTo>
                    <a:pt x="388" y="448"/>
                  </a:lnTo>
                  <a:lnTo>
                    <a:pt x="373" y="451"/>
                  </a:lnTo>
                  <a:lnTo>
                    <a:pt x="359" y="453"/>
                  </a:lnTo>
                  <a:lnTo>
                    <a:pt x="348" y="455"/>
                  </a:lnTo>
                  <a:lnTo>
                    <a:pt x="336" y="457"/>
                  </a:lnTo>
                  <a:lnTo>
                    <a:pt x="325" y="457"/>
                  </a:lnTo>
                  <a:lnTo>
                    <a:pt x="313" y="459"/>
                  </a:lnTo>
                  <a:lnTo>
                    <a:pt x="303" y="459"/>
                  </a:lnTo>
                  <a:lnTo>
                    <a:pt x="294" y="459"/>
                  </a:lnTo>
                  <a:lnTo>
                    <a:pt x="267" y="459"/>
                  </a:lnTo>
                  <a:lnTo>
                    <a:pt x="240" y="457"/>
                  </a:lnTo>
                  <a:lnTo>
                    <a:pt x="215" y="455"/>
                  </a:lnTo>
                  <a:lnTo>
                    <a:pt x="192" y="453"/>
                  </a:lnTo>
                  <a:lnTo>
                    <a:pt x="169" y="449"/>
                  </a:lnTo>
                  <a:lnTo>
                    <a:pt x="148" y="444"/>
                  </a:lnTo>
                  <a:lnTo>
                    <a:pt x="127" y="438"/>
                  </a:lnTo>
                  <a:lnTo>
                    <a:pt x="106" y="430"/>
                  </a:lnTo>
                  <a:lnTo>
                    <a:pt x="94" y="424"/>
                  </a:lnTo>
                  <a:lnTo>
                    <a:pt x="81" y="419"/>
                  </a:lnTo>
                  <a:lnTo>
                    <a:pt x="71" y="413"/>
                  </a:lnTo>
                  <a:lnTo>
                    <a:pt x="60" y="407"/>
                  </a:lnTo>
                  <a:lnTo>
                    <a:pt x="50" y="401"/>
                  </a:lnTo>
                  <a:lnTo>
                    <a:pt x="42" y="396"/>
                  </a:lnTo>
                  <a:lnTo>
                    <a:pt x="35" y="390"/>
                  </a:lnTo>
                  <a:lnTo>
                    <a:pt x="27" y="384"/>
                  </a:lnTo>
                  <a:lnTo>
                    <a:pt x="21" y="378"/>
                  </a:lnTo>
                  <a:lnTo>
                    <a:pt x="16" y="373"/>
                  </a:lnTo>
                  <a:lnTo>
                    <a:pt x="12" y="367"/>
                  </a:lnTo>
                  <a:lnTo>
                    <a:pt x="8" y="361"/>
                  </a:lnTo>
                  <a:lnTo>
                    <a:pt x="4" y="355"/>
                  </a:lnTo>
                  <a:lnTo>
                    <a:pt x="2" y="348"/>
                  </a:lnTo>
                  <a:lnTo>
                    <a:pt x="0" y="342"/>
                  </a:lnTo>
                  <a:lnTo>
                    <a:pt x="0" y="334"/>
                  </a:lnTo>
                  <a:lnTo>
                    <a:pt x="2" y="325"/>
                  </a:lnTo>
                  <a:lnTo>
                    <a:pt x="4" y="315"/>
                  </a:lnTo>
                  <a:lnTo>
                    <a:pt x="6" y="305"/>
                  </a:lnTo>
                  <a:lnTo>
                    <a:pt x="12" y="296"/>
                  </a:lnTo>
                  <a:lnTo>
                    <a:pt x="17" y="288"/>
                  </a:lnTo>
                  <a:lnTo>
                    <a:pt x="25" y="281"/>
                  </a:lnTo>
                  <a:lnTo>
                    <a:pt x="33" y="275"/>
                  </a:lnTo>
                  <a:lnTo>
                    <a:pt x="44" y="269"/>
                  </a:lnTo>
                  <a:lnTo>
                    <a:pt x="56" y="263"/>
                  </a:lnTo>
                  <a:lnTo>
                    <a:pt x="67" y="257"/>
                  </a:lnTo>
                  <a:lnTo>
                    <a:pt x="83" y="254"/>
                  </a:lnTo>
                  <a:lnTo>
                    <a:pt x="98" y="250"/>
                  </a:lnTo>
                  <a:lnTo>
                    <a:pt x="113" y="246"/>
                  </a:lnTo>
                  <a:lnTo>
                    <a:pt x="131" y="244"/>
                  </a:lnTo>
                  <a:lnTo>
                    <a:pt x="150" y="242"/>
                  </a:lnTo>
                  <a:lnTo>
                    <a:pt x="171" y="240"/>
                  </a:lnTo>
                  <a:lnTo>
                    <a:pt x="254" y="219"/>
                  </a:lnTo>
                  <a:lnTo>
                    <a:pt x="334" y="198"/>
                  </a:lnTo>
                  <a:lnTo>
                    <a:pt x="415" y="175"/>
                  </a:lnTo>
                  <a:lnTo>
                    <a:pt x="497" y="148"/>
                  </a:lnTo>
                  <a:lnTo>
                    <a:pt x="576" y="121"/>
                  </a:lnTo>
                  <a:lnTo>
                    <a:pt x="657" y="92"/>
                  </a:lnTo>
                  <a:lnTo>
                    <a:pt x="735" y="62"/>
                  </a:lnTo>
                  <a:lnTo>
                    <a:pt x="812" y="29"/>
                  </a:lnTo>
                  <a:lnTo>
                    <a:pt x="824" y="25"/>
                  </a:lnTo>
                  <a:lnTo>
                    <a:pt x="835" y="21"/>
                  </a:lnTo>
                  <a:lnTo>
                    <a:pt x="847" y="18"/>
                  </a:lnTo>
                  <a:lnTo>
                    <a:pt x="856" y="16"/>
                  </a:lnTo>
                  <a:lnTo>
                    <a:pt x="864" y="12"/>
                  </a:lnTo>
                  <a:lnTo>
                    <a:pt x="874" y="10"/>
                  </a:lnTo>
                  <a:lnTo>
                    <a:pt x="881" y="8"/>
                  </a:lnTo>
                  <a:lnTo>
                    <a:pt x="887" y="6"/>
                  </a:lnTo>
                  <a:lnTo>
                    <a:pt x="895" y="4"/>
                  </a:lnTo>
                  <a:lnTo>
                    <a:pt x="899" y="4"/>
                  </a:lnTo>
                  <a:lnTo>
                    <a:pt x="904" y="2"/>
                  </a:lnTo>
                  <a:lnTo>
                    <a:pt x="908" y="2"/>
                  </a:lnTo>
                  <a:lnTo>
                    <a:pt x="912" y="0"/>
                  </a:lnTo>
                  <a:lnTo>
                    <a:pt x="916" y="0"/>
                  </a:lnTo>
                  <a:lnTo>
                    <a:pt x="91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2684896" y="2347226"/>
              <a:ext cx="198808" cy="558434"/>
            </a:xfrm>
            <a:custGeom>
              <a:avLst/>
              <a:gdLst>
                <a:gd name="T0" fmla="*/ 146 w 517"/>
                <a:gd name="T1" fmla="*/ 5 h 1485"/>
                <a:gd name="T2" fmla="*/ 242 w 517"/>
                <a:gd name="T3" fmla="*/ 32 h 1485"/>
                <a:gd name="T4" fmla="*/ 327 w 517"/>
                <a:gd name="T5" fmla="*/ 74 h 1485"/>
                <a:gd name="T6" fmla="*/ 390 w 517"/>
                <a:gd name="T7" fmla="*/ 119 h 1485"/>
                <a:gd name="T8" fmla="*/ 428 w 517"/>
                <a:gd name="T9" fmla="*/ 167 h 1485"/>
                <a:gd name="T10" fmla="*/ 446 w 517"/>
                <a:gd name="T11" fmla="*/ 218 h 1485"/>
                <a:gd name="T12" fmla="*/ 449 w 517"/>
                <a:gd name="T13" fmla="*/ 328 h 1485"/>
                <a:gd name="T14" fmla="*/ 463 w 517"/>
                <a:gd name="T15" fmla="*/ 458 h 1485"/>
                <a:gd name="T16" fmla="*/ 476 w 517"/>
                <a:gd name="T17" fmla="*/ 600 h 1485"/>
                <a:gd name="T18" fmla="*/ 488 w 517"/>
                <a:gd name="T19" fmla="*/ 729 h 1485"/>
                <a:gd name="T20" fmla="*/ 497 w 517"/>
                <a:gd name="T21" fmla="*/ 846 h 1485"/>
                <a:gd name="T22" fmla="*/ 505 w 517"/>
                <a:gd name="T23" fmla="*/ 952 h 1485"/>
                <a:gd name="T24" fmla="*/ 511 w 517"/>
                <a:gd name="T25" fmla="*/ 1046 h 1485"/>
                <a:gd name="T26" fmla="*/ 515 w 517"/>
                <a:gd name="T27" fmla="*/ 1126 h 1485"/>
                <a:gd name="T28" fmla="*/ 517 w 517"/>
                <a:gd name="T29" fmla="*/ 1199 h 1485"/>
                <a:gd name="T30" fmla="*/ 517 w 517"/>
                <a:gd name="T31" fmla="*/ 1270 h 1485"/>
                <a:gd name="T32" fmla="*/ 505 w 517"/>
                <a:gd name="T33" fmla="*/ 1364 h 1485"/>
                <a:gd name="T34" fmla="*/ 484 w 517"/>
                <a:gd name="T35" fmla="*/ 1428 h 1485"/>
                <a:gd name="T36" fmla="*/ 471 w 517"/>
                <a:gd name="T37" fmla="*/ 1455 h 1485"/>
                <a:gd name="T38" fmla="*/ 453 w 517"/>
                <a:gd name="T39" fmla="*/ 1472 h 1485"/>
                <a:gd name="T40" fmla="*/ 436 w 517"/>
                <a:gd name="T41" fmla="*/ 1483 h 1485"/>
                <a:gd name="T42" fmla="*/ 417 w 517"/>
                <a:gd name="T43" fmla="*/ 1485 h 1485"/>
                <a:gd name="T44" fmla="*/ 396 w 517"/>
                <a:gd name="T45" fmla="*/ 1476 h 1485"/>
                <a:gd name="T46" fmla="*/ 373 w 517"/>
                <a:gd name="T47" fmla="*/ 1458 h 1485"/>
                <a:gd name="T48" fmla="*/ 352 w 517"/>
                <a:gd name="T49" fmla="*/ 1432 h 1485"/>
                <a:gd name="T50" fmla="*/ 327 w 517"/>
                <a:gd name="T51" fmla="*/ 1389 h 1485"/>
                <a:gd name="T52" fmla="*/ 298 w 517"/>
                <a:gd name="T53" fmla="*/ 1315 h 1485"/>
                <a:gd name="T54" fmla="*/ 273 w 517"/>
                <a:gd name="T55" fmla="*/ 1194 h 1485"/>
                <a:gd name="T56" fmla="*/ 261 w 517"/>
                <a:gd name="T57" fmla="*/ 1096 h 1485"/>
                <a:gd name="T58" fmla="*/ 250 w 517"/>
                <a:gd name="T59" fmla="*/ 1015 h 1485"/>
                <a:gd name="T60" fmla="*/ 240 w 517"/>
                <a:gd name="T61" fmla="*/ 948 h 1485"/>
                <a:gd name="T62" fmla="*/ 233 w 517"/>
                <a:gd name="T63" fmla="*/ 892 h 1485"/>
                <a:gd name="T64" fmla="*/ 227 w 517"/>
                <a:gd name="T65" fmla="*/ 848 h 1485"/>
                <a:gd name="T66" fmla="*/ 221 w 517"/>
                <a:gd name="T67" fmla="*/ 815 h 1485"/>
                <a:gd name="T68" fmla="*/ 219 w 517"/>
                <a:gd name="T69" fmla="*/ 794 h 1485"/>
                <a:gd name="T70" fmla="*/ 217 w 517"/>
                <a:gd name="T71" fmla="*/ 787 h 1485"/>
                <a:gd name="T72" fmla="*/ 204 w 517"/>
                <a:gd name="T73" fmla="*/ 681 h 1485"/>
                <a:gd name="T74" fmla="*/ 186 w 517"/>
                <a:gd name="T75" fmla="*/ 562 h 1485"/>
                <a:gd name="T76" fmla="*/ 169 w 517"/>
                <a:gd name="T77" fmla="*/ 462 h 1485"/>
                <a:gd name="T78" fmla="*/ 150 w 517"/>
                <a:gd name="T79" fmla="*/ 387 h 1485"/>
                <a:gd name="T80" fmla="*/ 137 w 517"/>
                <a:gd name="T81" fmla="*/ 326 h 1485"/>
                <a:gd name="T82" fmla="*/ 117 w 517"/>
                <a:gd name="T83" fmla="*/ 266 h 1485"/>
                <a:gd name="T84" fmla="*/ 87 w 517"/>
                <a:gd name="T85" fmla="*/ 211 h 1485"/>
                <a:gd name="T86" fmla="*/ 46 w 517"/>
                <a:gd name="T87" fmla="*/ 157 h 1485"/>
                <a:gd name="T88" fmla="*/ 14 w 517"/>
                <a:gd name="T89" fmla="*/ 124 h 1485"/>
                <a:gd name="T90" fmla="*/ 0 w 517"/>
                <a:gd name="T91" fmla="*/ 105 h 1485"/>
                <a:gd name="T92" fmla="*/ 2 w 517"/>
                <a:gd name="T93" fmla="*/ 67 h 1485"/>
                <a:gd name="T94" fmla="*/ 14 w 517"/>
                <a:gd name="T95" fmla="*/ 32 h 1485"/>
                <a:gd name="T96" fmla="*/ 33 w 517"/>
                <a:gd name="T97" fmla="*/ 9 h 1485"/>
                <a:gd name="T98" fmla="*/ 62 w 517"/>
                <a:gd name="T99" fmla="*/ 0 h 148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17"/>
                <a:gd name="T151" fmla="*/ 0 h 1485"/>
                <a:gd name="T152" fmla="*/ 517 w 517"/>
                <a:gd name="T153" fmla="*/ 1485 h 148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17" h="1485">
                  <a:moveTo>
                    <a:pt x="69" y="0"/>
                  </a:moveTo>
                  <a:lnTo>
                    <a:pt x="96" y="0"/>
                  </a:lnTo>
                  <a:lnTo>
                    <a:pt x="121" y="1"/>
                  </a:lnTo>
                  <a:lnTo>
                    <a:pt x="146" y="5"/>
                  </a:lnTo>
                  <a:lnTo>
                    <a:pt x="171" y="11"/>
                  </a:lnTo>
                  <a:lnTo>
                    <a:pt x="196" y="17"/>
                  </a:lnTo>
                  <a:lnTo>
                    <a:pt x="219" y="25"/>
                  </a:lnTo>
                  <a:lnTo>
                    <a:pt x="242" y="32"/>
                  </a:lnTo>
                  <a:lnTo>
                    <a:pt x="263" y="44"/>
                  </a:lnTo>
                  <a:lnTo>
                    <a:pt x="286" y="53"/>
                  </a:lnTo>
                  <a:lnTo>
                    <a:pt x="307" y="63"/>
                  </a:lnTo>
                  <a:lnTo>
                    <a:pt x="327" y="74"/>
                  </a:lnTo>
                  <a:lnTo>
                    <a:pt x="344" y="84"/>
                  </a:lnTo>
                  <a:lnTo>
                    <a:pt x="361" y="96"/>
                  </a:lnTo>
                  <a:lnTo>
                    <a:pt x="377" y="107"/>
                  </a:lnTo>
                  <a:lnTo>
                    <a:pt x="390" y="119"/>
                  </a:lnTo>
                  <a:lnTo>
                    <a:pt x="401" y="130"/>
                  </a:lnTo>
                  <a:lnTo>
                    <a:pt x="413" y="142"/>
                  </a:lnTo>
                  <a:lnTo>
                    <a:pt x="421" y="155"/>
                  </a:lnTo>
                  <a:lnTo>
                    <a:pt x="428" y="167"/>
                  </a:lnTo>
                  <a:lnTo>
                    <a:pt x="436" y="180"/>
                  </a:lnTo>
                  <a:lnTo>
                    <a:pt x="440" y="192"/>
                  </a:lnTo>
                  <a:lnTo>
                    <a:pt x="444" y="205"/>
                  </a:lnTo>
                  <a:lnTo>
                    <a:pt x="446" y="218"/>
                  </a:lnTo>
                  <a:lnTo>
                    <a:pt x="448" y="232"/>
                  </a:lnTo>
                  <a:lnTo>
                    <a:pt x="448" y="257"/>
                  </a:lnTo>
                  <a:lnTo>
                    <a:pt x="448" y="280"/>
                  </a:lnTo>
                  <a:lnTo>
                    <a:pt x="449" y="328"/>
                  </a:lnTo>
                  <a:lnTo>
                    <a:pt x="453" y="374"/>
                  </a:lnTo>
                  <a:lnTo>
                    <a:pt x="457" y="397"/>
                  </a:lnTo>
                  <a:lnTo>
                    <a:pt x="459" y="422"/>
                  </a:lnTo>
                  <a:lnTo>
                    <a:pt x="463" y="458"/>
                  </a:lnTo>
                  <a:lnTo>
                    <a:pt x="465" y="495"/>
                  </a:lnTo>
                  <a:lnTo>
                    <a:pt x="469" y="531"/>
                  </a:lnTo>
                  <a:lnTo>
                    <a:pt x="473" y="566"/>
                  </a:lnTo>
                  <a:lnTo>
                    <a:pt x="476" y="600"/>
                  </a:lnTo>
                  <a:lnTo>
                    <a:pt x="478" y="633"/>
                  </a:lnTo>
                  <a:lnTo>
                    <a:pt x="482" y="666"/>
                  </a:lnTo>
                  <a:lnTo>
                    <a:pt x="484" y="698"/>
                  </a:lnTo>
                  <a:lnTo>
                    <a:pt x="488" y="729"/>
                  </a:lnTo>
                  <a:lnTo>
                    <a:pt x="490" y="760"/>
                  </a:lnTo>
                  <a:lnTo>
                    <a:pt x="492" y="789"/>
                  </a:lnTo>
                  <a:lnTo>
                    <a:pt x="496" y="817"/>
                  </a:lnTo>
                  <a:lnTo>
                    <a:pt x="497" y="846"/>
                  </a:lnTo>
                  <a:lnTo>
                    <a:pt x="499" y="873"/>
                  </a:lnTo>
                  <a:lnTo>
                    <a:pt x="501" y="900"/>
                  </a:lnTo>
                  <a:lnTo>
                    <a:pt x="503" y="927"/>
                  </a:lnTo>
                  <a:lnTo>
                    <a:pt x="505" y="952"/>
                  </a:lnTo>
                  <a:lnTo>
                    <a:pt x="507" y="977"/>
                  </a:lnTo>
                  <a:lnTo>
                    <a:pt x="507" y="1000"/>
                  </a:lnTo>
                  <a:lnTo>
                    <a:pt x="509" y="1023"/>
                  </a:lnTo>
                  <a:lnTo>
                    <a:pt x="511" y="1046"/>
                  </a:lnTo>
                  <a:lnTo>
                    <a:pt x="511" y="1067"/>
                  </a:lnTo>
                  <a:lnTo>
                    <a:pt x="513" y="1088"/>
                  </a:lnTo>
                  <a:lnTo>
                    <a:pt x="513" y="1107"/>
                  </a:lnTo>
                  <a:lnTo>
                    <a:pt x="515" y="1126"/>
                  </a:lnTo>
                  <a:lnTo>
                    <a:pt x="515" y="1146"/>
                  </a:lnTo>
                  <a:lnTo>
                    <a:pt x="517" y="1165"/>
                  </a:lnTo>
                  <a:lnTo>
                    <a:pt x="517" y="1182"/>
                  </a:lnTo>
                  <a:lnTo>
                    <a:pt x="517" y="1199"/>
                  </a:lnTo>
                  <a:lnTo>
                    <a:pt x="517" y="1215"/>
                  </a:lnTo>
                  <a:lnTo>
                    <a:pt x="517" y="1230"/>
                  </a:lnTo>
                  <a:lnTo>
                    <a:pt x="517" y="1245"/>
                  </a:lnTo>
                  <a:lnTo>
                    <a:pt x="517" y="1270"/>
                  </a:lnTo>
                  <a:lnTo>
                    <a:pt x="515" y="1297"/>
                  </a:lnTo>
                  <a:lnTo>
                    <a:pt x="513" y="1320"/>
                  </a:lnTo>
                  <a:lnTo>
                    <a:pt x="509" y="1343"/>
                  </a:lnTo>
                  <a:lnTo>
                    <a:pt x="505" y="1364"/>
                  </a:lnTo>
                  <a:lnTo>
                    <a:pt x="499" y="1384"/>
                  </a:lnTo>
                  <a:lnTo>
                    <a:pt x="494" y="1403"/>
                  </a:lnTo>
                  <a:lnTo>
                    <a:pt x="488" y="1420"/>
                  </a:lnTo>
                  <a:lnTo>
                    <a:pt x="484" y="1428"/>
                  </a:lnTo>
                  <a:lnTo>
                    <a:pt x="480" y="1435"/>
                  </a:lnTo>
                  <a:lnTo>
                    <a:pt x="478" y="1441"/>
                  </a:lnTo>
                  <a:lnTo>
                    <a:pt x="474" y="1449"/>
                  </a:lnTo>
                  <a:lnTo>
                    <a:pt x="471" y="1455"/>
                  </a:lnTo>
                  <a:lnTo>
                    <a:pt x="467" y="1458"/>
                  </a:lnTo>
                  <a:lnTo>
                    <a:pt x="461" y="1464"/>
                  </a:lnTo>
                  <a:lnTo>
                    <a:pt x="457" y="1468"/>
                  </a:lnTo>
                  <a:lnTo>
                    <a:pt x="453" y="1472"/>
                  </a:lnTo>
                  <a:lnTo>
                    <a:pt x="449" y="1476"/>
                  </a:lnTo>
                  <a:lnTo>
                    <a:pt x="446" y="1478"/>
                  </a:lnTo>
                  <a:lnTo>
                    <a:pt x="440" y="1482"/>
                  </a:lnTo>
                  <a:lnTo>
                    <a:pt x="436" y="1483"/>
                  </a:lnTo>
                  <a:lnTo>
                    <a:pt x="432" y="1483"/>
                  </a:lnTo>
                  <a:lnTo>
                    <a:pt x="428" y="1485"/>
                  </a:lnTo>
                  <a:lnTo>
                    <a:pt x="423" y="1485"/>
                  </a:lnTo>
                  <a:lnTo>
                    <a:pt x="417" y="1485"/>
                  </a:lnTo>
                  <a:lnTo>
                    <a:pt x="411" y="1483"/>
                  </a:lnTo>
                  <a:lnTo>
                    <a:pt x="407" y="1482"/>
                  </a:lnTo>
                  <a:lnTo>
                    <a:pt x="401" y="1480"/>
                  </a:lnTo>
                  <a:lnTo>
                    <a:pt x="396" y="1476"/>
                  </a:lnTo>
                  <a:lnTo>
                    <a:pt x="390" y="1474"/>
                  </a:lnTo>
                  <a:lnTo>
                    <a:pt x="384" y="1468"/>
                  </a:lnTo>
                  <a:lnTo>
                    <a:pt x="378" y="1464"/>
                  </a:lnTo>
                  <a:lnTo>
                    <a:pt x="373" y="1458"/>
                  </a:lnTo>
                  <a:lnTo>
                    <a:pt x="367" y="1453"/>
                  </a:lnTo>
                  <a:lnTo>
                    <a:pt x="361" y="1447"/>
                  </a:lnTo>
                  <a:lnTo>
                    <a:pt x="357" y="1439"/>
                  </a:lnTo>
                  <a:lnTo>
                    <a:pt x="352" y="1432"/>
                  </a:lnTo>
                  <a:lnTo>
                    <a:pt x="346" y="1422"/>
                  </a:lnTo>
                  <a:lnTo>
                    <a:pt x="340" y="1414"/>
                  </a:lnTo>
                  <a:lnTo>
                    <a:pt x="334" y="1405"/>
                  </a:lnTo>
                  <a:lnTo>
                    <a:pt x="327" y="1389"/>
                  </a:lnTo>
                  <a:lnTo>
                    <a:pt x="321" y="1374"/>
                  </a:lnTo>
                  <a:lnTo>
                    <a:pt x="315" y="1359"/>
                  </a:lnTo>
                  <a:lnTo>
                    <a:pt x="309" y="1345"/>
                  </a:lnTo>
                  <a:lnTo>
                    <a:pt x="298" y="1315"/>
                  </a:lnTo>
                  <a:lnTo>
                    <a:pt x="290" y="1284"/>
                  </a:lnTo>
                  <a:lnTo>
                    <a:pt x="282" y="1255"/>
                  </a:lnTo>
                  <a:lnTo>
                    <a:pt x="277" y="1224"/>
                  </a:lnTo>
                  <a:lnTo>
                    <a:pt x="273" y="1194"/>
                  </a:lnTo>
                  <a:lnTo>
                    <a:pt x="271" y="1165"/>
                  </a:lnTo>
                  <a:lnTo>
                    <a:pt x="267" y="1142"/>
                  </a:lnTo>
                  <a:lnTo>
                    <a:pt x="263" y="1119"/>
                  </a:lnTo>
                  <a:lnTo>
                    <a:pt x="261" y="1096"/>
                  </a:lnTo>
                  <a:lnTo>
                    <a:pt x="258" y="1075"/>
                  </a:lnTo>
                  <a:lnTo>
                    <a:pt x="256" y="1055"/>
                  </a:lnTo>
                  <a:lnTo>
                    <a:pt x="252" y="1034"/>
                  </a:lnTo>
                  <a:lnTo>
                    <a:pt x="250" y="1015"/>
                  </a:lnTo>
                  <a:lnTo>
                    <a:pt x="248" y="998"/>
                  </a:lnTo>
                  <a:lnTo>
                    <a:pt x="244" y="980"/>
                  </a:lnTo>
                  <a:lnTo>
                    <a:pt x="242" y="963"/>
                  </a:lnTo>
                  <a:lnTo>
                    <a:pt x="240" y="948"/>
                  </a:lnTo>
                  <a:lnTo>
                    <a:pt x="238" y="933"/>
                  </a:lnTo>
                  <a:lnTo>
                    <a:pt x="236" y="919"/>
                  </a:lnTo>
                  <a:lnTo>
                    <a:pt x="234" y="904"/>
                  </a:lnTo>
                  <a:lnTo>
                    <a:pt x="233" y="892"/>
                  </a:lnTo>
                  <a:lnTo>
                    <a:pt x="231" y="879"/>
                  </a:lnTo>
                  <a:lnTo>
                    <a:pt x="229" y="867"/>
                  </a:lnTo>
                  <a:lnTo>
                    <a:pt x="227" y="858"/>
                  </a:lnTo>
                  <a:lnTo>
                    <a:pt x="227" y="848"/>
                  </a:lnTo>
                  <a:lnTo>
                    <a:pt x="225" y="838"/>
                  </a:lnTo>
                  <a:lnTo>
                    <a:pt x="223" y="831"/>
                  </a:lnTo>
                  <a:lnTo>
                    <a:pt x="223" y="823"/>
                  </a:lnTo>
                  <a:lnTo>
                    <a:pt x="221" y="815"/>
                  </a:lnTo>
                  <a:lnTo>
                    <a:pt x="221" y="810"/>
                  </a:lnTo>
                  <a:lnTo>
                    <a:pt x="219" y="804"/>
                  </a:lnTo>
                  <a:lnTo>
                    <a:pt x="219" y="798"/>
                  </a:lnTo>
                  <a:lnTo>
                    <a:pt x="219" y="794"/>
                  </a:lnTo>
                  <a:lnTo>
                    <a:pt x="217" y="792"/>
                  </a:lnTo>
                  <a:lnTo>
                    <a:pt x="217" y="789"/>
                  </a:lnTo>
                  <a:lnTo>
                    <a:pt x="217" y="787"/>
                  </a:lnTo>
                  <a:lnTo>
                    <a:pt x="213" y="750"/>
                  </a:lnTo>
                  <a:lnTo>
                    <a:pt x="208" y="716"/>
                  </a:lnTo>
                  <a:lnTo>
                    <a:pt x="204" y="681"/>
                  </a:lnTo>
                  <a:lnTo>
                    <a:pt x="200" y="648"/>
                  </a:lnTo>
                  <a:lnTo>
                    <a:pt x="194" y="618"/>
                  </a:lnTo>
                  <a:lnTo>
                    <a:pt x="190" y="589"/>
                  </a:lnTo>
                  <a:lnTo>
                    <a:pt x="186" y="562"/>
                  </a:lnTo>
                  <a:lnTo>
                    <a:pt x="183" y="535"/>
                  </a:lnTo>
                  <a:lnTo>
                    <a:pt x="177" y="510"/>
                  </a:lnTo>
                  <a:lnTo>
                    <a:pt x="173" y="485"/>
                  </a:lnTo>
                  <a:lnTo>
                    <a:pt x="169" y="462"/>
                  </a:lnTo>
                  <a:lnTo>
                    <a:pt x="163" y="441"/>
                  </a:lnTo>
                  <a:lnTo>
                    <a:pt x="160" y="422"/>
                  </a:lnTo>
                  <a:lnTo>
                    <a:pt x="156" y="403"/>
                  </a:lnTo>
                  <a:lnTo>
                    <a:pt x="150" y="387"/>
                  </a:lnTo>
                  <a:lnTo>
                    <a:pt x="146" y="370"/>
                  </a:lnTo>
                  <a:lnTo>
                    <a:pt x="144" y="357"/>
                  </a:lnTo>
                  <a:lnTo>
                    <a:pt x="140" y="341"/>
                  </a:lnTo>
                  <a:lnTo>
                    <a:pt x="137" y="326"/>
                  </a:lnTo>
                  <a:lnTo>
                    <a:pt x="133" y="311"/>
                  </a:lnTo>
                  <a:lnTo>
                    <a:pt x="129" y="297"/>
                  </a:lnTo>
                  <a:lnTo>
                    <a:pt x="123" y="282"/>
                  </a:lnTo>
                  <a:lnTo>
                    <a:pt x="117" y="266"/>
                  </a:lnTo>
                  <a:lnTo>
                    <a:pt x="110" y="253"/>
                  </a:lnTo>
                  <a:lnTo>
                    <a:pt x="104" y="238"/>
                  </a:lnTo>
                  <a:lnTo>
                    <a:pt x="94" y="224"/>
                  </a:lnTo>
                  <a:lnTo>
                    <a:pt x="87" y="211"/>
                  </a:lnTo>
                  <a:lnTo>
                    <a:pt x="77" y="197"/>
                  </a:lnTo>
                  <a:lnTo>
                    <a:pt x="67" y="184"/>
                  </a:lnTo>
                  <a:lnTo>
                    <a:pt x="58" y="170"/>
                  </a:lnTo>
                  <a:lnTo>
                    <a:pt x="46" y="157"/>
                  </a:lnTo>
                  <a:lnTo>
                    <a:pt x="35" y="145"/>
                  </a:lnTo>
                  <a:lnTo>
                    <a:pt x="27" y="138"/>
                  </a:lnTo>
                  <a:lnTo>
                    <a:pt x="19" y="130"/>
                  </a:lnTo>
                  <a:lnTo>
                    <a:pt x="14" y="124"/>
                  </a:lnTo>
                  <a:lnTo>
                    <a:pt x="8" y="117"/>
                  </a:lnTo>
                  <a:lnTo>
                    <a:pt x="4" y="113"/>
                  </a:lnTo>
                  <a:lnTo>
                    <a:pt x="2" y="109"/>
                  </a:lnTo>
                  <a:lnTo>
                    <a:pt x="0" y="105"/>
                  </a:lnTo>
                  <a:lnTo>
                    <a:pt x="0" y="101"/>
                  </a:lnTo>
                  <a:lnTo>
                    <a:pt x="0" y="90"/>
                  </a:lnTo>
                  <a:lnTo>
                    <a:pt x="0" y="78"/>
                  </a:lnTo>
                  <a:lnTo>
                    <a:pt x="2" y="67"/>
                  </a:lnTo>
                  <a:lnTo>
                    <a:pt x="4" y="57"/>
                  </a:lnTo>
                  <a:lnTo>
                    <a:pt x="6" y="49"/>
                  </a:lnTo>
                  <a:lnTo>
                    <a:pt x="10" y="40"/>
                  </a:lnTo>
                  <a:lnTo>
                    <a:pt x="14" y="32"/>
                  </a:lnTo>
                  <a:lnTo>
                    <a:pt x="18" y="26"/>
                  </a:lnTo>
                  <a:lnTo>
                    <a:pt x="21" y="19"/>
                  </a:lnTo>
                  <a:lnTo>
                    <a:pt x="27" y="15"/>
                  </a:lnTo>
                  <a:lnTo>
                    <a:pt x="33" y="9"/>
                  </a:lnTo>
                  <a:lnTo>
                    <a:pt x="39" y="5"/>
                  </a:lnTo>
                  <a:lnTo>
                    <a:pt x="46" y="3"/>
                  </a:lnTo>
                  <a:lnTo>
                    <a:pt x="54" y="1"/>
                  </a:lnTo>
                  <a:lnTo>
                    <a:pt x="62" y="0"/>
                  </a:lnTo>
                  <a:lnTo>
                    <a:pt x="6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2741148" y="2260041"/>
              <a:ext cx="573306" cy="514090"/>
            </a:xfrm>
            <a:custGeom>
              <a:avLst/>
              <a:gdLst>
                <a:gd name="T0" fmla="*/ 1135 w 1490"/>
                <a:gd name="T1" fmla="*/ 8 h 1369"/>
                <a:gd name="T2" fmla="*/ 1223 w 1490"/>
                <a:gd name="T3" fmla="*/ 41 h 1369"/>
                <a:gd name="T4" fmla="*/ 1336 w 1490"/>
                <a:gd name="T5" fmla="*/ 100 h 1369"/>
                <a:gd name="T6" fmla="*/ 1423 w 1490"/>
                <a:gd name="T7" fmla="*/ 160 h 1369"/>
                <a:gd name="T8" fmla="*/ 1463 w 1490"/>
                <a:gd name="T9" fmla="*/ 208 h 1369"/>
                <a:gd name="T10" fmla="*/ 1486 w 1490"/>
                <a:gd name="T11" fmla="*/ 259 h 1369"/>
                <a:gd name="T12" fmla="*/ 1486 w 1490"/>
                <a:gd name="T13" fmla="*/ 330 h 1369"/>
                <a:gd name="T14" fmla="*/ 1463 w 1490"/>
                <a:gd name="T15" fmla="*/ 403 h 1369"/>
                <a:gd name="T16" fmla="*/ 1430 w 1490"/>
                <a:gd name="T17" fmla="*/ 459 h 1369"/>
                <a:gd name="T18" fmla="*/ 1392 w 1490"/>
                <a:gd name="T19" fmla="*/ 544 h 1369"/>
                <a:gd name="T20" fmla="*/ 1355 w 1490"/>
                <a:gd name="T21" fmla="*/ 649 h 1369"/>
                <a:gd name="T22" fmla="*/ 1319 w 1490"/>
                <a:gd name="T23" fmla="*/ 774 h 1369"/>
                <a:gd name="T24" fmla="*/ 1311 w 1490"/>
                <a:gd name="T25" fmla="*/ 808 h 1369"/>
                <a:gd name="T26" fmla="*/ 1304 w 1490"/>
                <a:gd name="T27" fmla="*/ 837 h 1369"/>
                <a:gd name="T28" fmla="*/ 1292 w 1490"/>
                <a:gd name="T29" fmla="*/ 891 h 1369"/>
                <a:gd name="T30" fmla="*/ 1277 w 1490"/>
                <a:gd name="T31" fmla="*/ 968 h 1369"/>
                <a:gd name="T32" fmla="*/ 1256 w 1490"/>
                <a:gd name="T33" fmla="*/ 1068 h 1369"/>
                <a:gd name="T34" fmla="*/ 1231 w 1490"/>
                <a:gd name="T35" fmla="*/ 1190 h 1369"/>
                <a:gd name="T36" fmla="*/ 1202 w 1490"/>
                <a:gd name="T37" fmla="*/ 1296 h 1369"/>
                <a:gd name="T38" fmla="*/ 1167 w 1490"/>
                <a:gd name="T39" fmla="*/ 1340 h 1369"/>
                <a:gd name="T40" fmla="*/ 1121 w 1490"/>
                <a:gd name="T41" fmla="*/ 1363 h 1369"/>
                <a:gd name="T42" fmla="*/ 1062 w 1490"/>
                <a:gd name="T43" fmla="*/ 1369 h 1369"/>
                <a:gd name="T44" fmla="*/ 998 w 1490"/>
                <a:gd name="T45" fmla="*/ 1359 h 1369"/>
                <a:gd name="T46" fmla="*/ 960 w 1490"/>
                <a:gd name="T47" fmla="*/ 1338 h 1369"/>
                <a:gd name="T48" fmla="*/ 948 w 1490"/>
                <a:gd name="T49" fmla="*/ 1304 h 1369"/>
                <a:gd name="T50" fmla="*/ 948 w 1490"/>
                <a:gd name="T51" fmla="*/ 1258 h 1369"/>
                <a:gd name="T52" fmla="*/ 950 w 1490"/>
                <a:gd name="T53" fmla="*/ 1213 h 1369"/>
                <a:gd name="T54" fmla="*/ 960 w 1490"/>
                <a:gd name="T55" fmla="*/ 1118 h 1369"/>
                <a:gd name="T56" fmla="*/ 975 w 1490"/>
                <a:gd name="T57" fmla="*/ 975 h 1369"/>
                <a:gd name="T58" fmla="*/ 993 w 1490"/>
                <a:gd name="T59" fmla="*/ 797 h 1369"/>
                <a:gd name="T60" fmla="*/ 998 w 1490"/>
                <a:gd name="T61" fmla="*/ 653 h 1369"/>
                <a:gd name="T62" fmla="*/ 1004 w 1490"/>
                <a:gd name="T63" fmla="*/ 547 h 1369"/>
                <a:gd name="T64" fmla="*/ 1006 w 1490"/>
                <a:gd name="T65" fmla="*/ 461 h 1369"/>
                <a:gd name="T66" fmla="*/ 1004 w 1490"/>
                <a:gd name="T67" fmla="*/ 407 h 1369"/>
                <a:gd name="T68" fmla="*/ 993 w 1490"/>
                <a:gd name="T69" fmla="*/ 380 h 1369"/>
                <a:gd name="T70" fmla="*/ 970 w 1490"/>
                <a:gd name="T71" fmla="*/ 365 h 1369"/>
                <a:gd name="T72" fmla="*/ 887 w 1490"/>
                <a:gd name="T73" fmla="*/ 367 h 1369"/>
                <a:gd name="T74" fmla="*/ 707 w 1490"/>
                <a:gd name="T75" fmla="*/ 398 h 1369"/>
                <a:gd name="T76" fmla="*/ 582 w 1490"/>
                <a:gd name="T77" fmla="*/ 426 h 1369"/>
                <a:gd name="T78" fmla="*/ 486 w 1490"/>
                <a:gd name="T79" fmla="*/ 446 h 1369"/>
                <a:gd name="T80" fmla="*/ 403 w 1490"/>
                <a:gd name="T81" fmla="*/ 461 h 1369"/>
                <a:gd name="T82" fmla="*/ 334 w 1490"/>
                <a:gd name="T83" fmla="*/ 474 h 1369"/>
                <a:gd name="T84" fmla="*/ 275 w 1490"/>
                <a:gd name="T85" fmla="*/ 482 h 1369"/>
                <a:gd name="T86" fmla="*/ 229 w 1490"/>
                <a:gd name="T87" fmla="*/ 486 h 1369"/>
                <a:gd name="T88" fmla="*/ 190 w 1490"/>
                <a:gd name="T89" fmla="*/ 486 h 1369"/>
                <a:gd name="T90" fmla="*/ 150 w 1490"/>
                <a:gd name="T91" fmla="*/ 474 h 1369"/>
                <a:gd name="T92" fmla="*/ 108 w 1490"/>
                <a:gd name="T93" fmla="*/ 448 h 1369"/>
                <a:gd name="T94" fmla="*/ 67 w 1490"/>
                <a:gd name="T95" fmla="*/ 407 h 1369"/>
                <a:gd name="T96" fmla="*/ 29 w 1490"/>
                <a:gd name="T97" fmla="*/ 377 h 1369"/>
                <a:gd name="T98" fmla="*/ 8 w 1490"/>
                <a:gd name="T99" fmla="*/ 352 h 1369"/>
                <a:gd name="T100" fmla="*/ 0 w 1490"/>
                <a:gd name="T101" fmla="*/ 334 h 1369"/>
                <a:gd name="T102" fmla="*/ 8 w 1490"/>
                <a:gd name="T103" fmla="*/ 307 h 1369"/>
                <a:gd name="T104" fmla="*/ 27 w 1490"/>
                <a:gd name="T105" fmla="*/ 290 h 1369"/>
                <a:gd name="T106" fmla="*/ 136 w 1490"/>
                <a:gd name="T107" fmla="*/ 277 h 1369"/>
                <a:gd name="T108" fmla="*/ 302 w 1490"/>
                <a:gd name="T109" fmla="*/ 258 h 1369"/>
                <a:gd name="T110" fmla="*/ 447 w 1490"/>
                <a:gd name="T111" fmla="*/ 229 h 1369"/>
                <a:gd name="T112" fmla="*/ 607 w 1490"/>
                <a:gd name="T113" fmla="*/ 188 h 1369"/>
                <a:gd name="T114" fmla="*/ 862 w 1490"/>
                <a:gd name="T115" fmla="*/ 96 h 1369"/>
                <a:gd name="T116" fmla="*/ 989 w 1490"/>
                <a:gd name="T117" fmla="*/ 33 h 1369"/>
                <a:gd name="T118" fmla="*/ 1044 w 1490"/>
                <a:gd name="T119" fmla="*/ 6 h 136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90"/>
                <a:gd name="T181" fmla="*/ 0 h 1369"/>
                <a:gd name="T182" fmla="*/ 1490 w 1490"/>
                <a:gd name="T183" fmla="*/ 1369 h 136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90" h="1369">
                  <a:moveTo>
                    <a:pt x="1083" y="0"/>
                  </a:moveTo>
                  <a:lnTo>
                    <a:pt x="1094" y="0"/>
                  </a:lnTo>
                  <a:lnTo>
                    <a:pt x="1108" y="2"/>
                  </a:lnTo>
                  <a:lnTo>
                    <a:pt x="1121" y="4"/>
                  </a:lnTo>
                  <a:lnTo>
                    <a:pt x="1135" y="8"/>
                  </a:lnTo>
                  <a:lnTo>
                    <a:pt x="1150" y="12"/>
                  </a:lnTo>
                  <a:lnTo>
                    <a:pt x="1167" y="18"/>
                  </a:lnTo>
                  <a:lnTo>
                    <a:pt x="1185" y="23"/>
                  </a:lnTo>
                  <a:lnTo>
                    <a:pt x="1204" y="31"/>
                  </a:lnTo>
                  <a:lnTo>
                    <a:pt x="1223" y="41"/>
                  </a:lnTo>
                  <a:lnTo>
                    <a:pt x="1244" y="50"/>
                  </a:lnTo>
                  <a:lnTo>
                    <a:pt x="1265" y="62"/>
                  </a:lnTo>
                  <a:lnTo>
                    <a:pt x="1288" y="73"/>
                  </a:lnTo>
                  <a:lnTo>
                    <a:pt x="1311" y="85"/>
                  </a:lnTo>
                  <a:lnTo>
                    <a:pt x="1336" y="100"/>
                  </a:lnTo>
                  <a:lnTo>
                    <a:pt x="1363" y="115"/>
                  </a:lnTo>
                  <a:lnTo>
                    <a:pt x="1390" y="131"/>
                  </a:lnTo>
                  <a:lnTo>
                    <a:pt x="1402" y="140"/>
                  </a:lnTo>
                  <a:lnTo>
                    <a:pt x="1413" y="150"/>
                  </a:lnTo>
                  <a:lnTo>
                    <a:pt x="1423" y="160"/>
                  </a:lnTo>
                  <a:lnTo>
                    <a:pt x="1432" y="169"/>
                  </a:lnTo>
                  <a:lnTo>
                    <a:pt x="1442" y="179"/>
                  </a:lnTo>
                  <a:lnTo>
                    <a:pt x="1450" y="188"/>
                  </a:lnTo>
                  <a:lnTo>
                    <a:pt x="1457" y="198"/>
                  </a:lnTo>
                  <a:lnTo>
                    <a:pt x="1463" y="208"/>
                  </a:lnTo>
                  <a:lnTo>
                    <a:pt x="1469" y="217"/>
                  </a:lnTo>
                  <a:lnTo>
                    <a:pt x="1474" y="229"/>
                  </a:lnTo>
                  <a:lnTo>
                    <a:pt x="1478" y="238"/>
                  </a:lnTo>
                  <a:lnTo>
                    <a:pt x="1482" y="248"/>
                  </a:lnTo>
                  <a:lnTo>
                    <a:pt x="1486" y="259"/>
                  </a:lnTo>
                  <a:lnTo>
                    <a:pt x="1488" y="269"/>
                  </a:lnTo>
                  <a:lnTo>
                    <a:pt x="1490" y="281"/>
                  </a:lnTo>
                  <a:lnTo>
                    <a:pt x="1490" y="290"/>
                  </a:lnTo>
                  <a:lnTo>
                    <a:pt x="1488" y="309"/>
                  </a:lnTo>
                  <a:lnTo>
                    <a:pt x="1486" y="330"/>
                  </a:lnTo>
                  <a:lnTo>
                    <a:pt x="1482" y="350"/>
                  </a:lnTo>
                  <a:lnTo>
                    <a:pt x="1474" y="371"/>
                  </a:lnTo>
                  <a:lnTo>
                    <a:pt x="1471" y="382"/>
                  </a:lnTo>
                  <a:lnTo>
                    <a:pt x="1467" y="392"/>
                  </a:lnTo>
                  <a:lnTo>
                    <a:pt x="1463" y="403"/>
                  </a:lnTo>
                  <a:lnTo>
                    <a:pt x="1457" y="415"/>
                  </a:lnTo>
                  <a:lnTo>
                    <a:pt x="1451" y="425"/>
                  </a:lnTo>
                  <a:lnTo>
                    <a:pt x="1446" y="436"/>
                  </a:lnTo>
                  <a:lnTo>
                    <a:pt x="1438" y="448"/>
                  </a:lnTo>
                  <a:lnTo>
                    <a:pt x="1430" y="459"/>
                  </a:lnTo>
                  <a:lnTo>
                    <a:pt x="1423" y="474"/>
                  </a:lnTo>
                  <a:lnTo>
                    <a:pt x="1415" y="490"/>
                  </a:lnTo>
                  <a:lnTo>
                    <a:pt x="1407" y="507"/>
                  </a:lnTo>
                  <a:lnTo>
                    <a:pt x="1400" y="524"/>
                  </a:lnTo>
                  <a:lnTo>
                    <a:pt x="1392" y="544"/>
                  </a:lnTo>
                  <a:lnTo>
                    <a:pt x="1384" y="563"/>
                  </a:lnTo>
                  <a:lnTo>
                    <a:pt x="1377" y="584"/>
                  </a:lnTo>
                  <a:lnTo>
                    <a:pt x="1369" y="605"/>
                  </a:lnTo>
                  <a:lnTo>
                    <a:pt x="1361" y="626"/>
                  </a:lnTo>
                  <a:lnTo>
                    <a:pt x="1355" y="649"/>
                  </a:lnTo>
                  <a:lnTo>
                    <a:pt x="1348" y="672"/>
                  </a:lnTo>
                  <a:lnTo>
                    <a:pt x="1340" y="697"/>
                  </a:lnTo>
                  <a:lnTo>
                    <a:pt x="1332" y="722"/>
                  </a:lnTo>
                  <a:lnTo>
                    <a:pt x="1327" y="747"/>
                  </a:lnTo>
                  <a:lnTo>
                    <a:pt x="1319" y="774"/>
                  </a:lnTo>
                  <a:lnTo>
                    <a:pt x="1313" y="801"/>
                  </a:lnTo>
                  <a:lnTo>
                    <a:pt x="1313" y="803"/>
                  </a:lnTo>
                  <a:lnTo>
                    <a:pt x="1311" y="805"/>
                  </a:lnTo>
                  <a:lnTo>
                    <a:pt x="1311" y="808"/>
                  </a:lnTo>
                  <a:lnTo>
                    <a:pt x="1309" y="812"/>
                  </a:lnTo>
                  <a:lnTo>
                    <a:pt x="1309" y="818"/>
                  </a:lnTo>
                  <a:lnTo>
                    <a:pt x="1307" y="824"/>
                  </a:lnTo>
                  <a:lnTo>
                    <a:pt x="1306" y="830"/>
                  </a:lnTo>
                  <a:lnTo>
                    <a:pt x="1304" y="837"/>
                  </a:lnTo>
                  <a:lnTo>
                    <a:pt x="1302" y="847"/>
                  </a:lnTo>
                  <a:lnTo>
                    <a:pt x="1300" y="856"/>
                  </a:lnTo>
                  <a:lnTo>
                    <a:pt x="1298" y="868"/>
                  </a:lnTo>
                  <a:lnTo>
                    <a:pt x="1296" y="879"/>
                  </a:lnTo>
                  <a:lnTo>
                    <a:pt x="1292" y="891"/>
                  </a:lnTo>
                  <a:lnTo>
                    <a:pt x="1290" y="904"/>
                  </a:lnTo>
                  <a:lnTo>
                    <a:pt x="1286" y="920"/>
                  </a:lnTo>
                  <a:lnTo>
                    <a:pt x="1283" y="935"/>
                  </a:lnTo>
                  <a:lnTo>
                    <a:pt x="1281" y="951"/>
                  </a:lnTo>
                  <a:lnTo>
                    <a:pt x="1277" y="968"/>
                  </a:lnTo>
                  <a:lnTo>
                    <a:pt x="1273" y="987"/>
                  </a:lnTo>
                  <a:lnTo>
                    <a:pt x="1269" y="1006"/>
                  </a:lnTo>
                  <a:lnTo>
                    <a:pt x="1263" y="1025"/>
                  </a:lnTo>
                  <a:lnTo>
                    <a:pt x="1259" y="1046"/>
                  </a:lnTo>
                  <a:lnTo>
                    <a:pt x="1256" y="1068"/>
                  </a:lnTo>
                  <a:lnTo>
                    <a:pt x="1250" y="1091"/>
                  </a:lnTo>
                  <a:lnTo>
                    <a:pt x="1246" y="1114"/>
                  </a:lnTo>
                  <a:lnTo>
                    <a:pt x="1240" y="1139"/>
                  </a:lnTo>
                  <a:lnTo>
                    <a:pt x="1235" y="1164"/>
                  </a:lnTo>
                  <a:lnTo>
                    <a:pt x="1231" y="1190"/>
                  </a:lnTo>
                  <a:lnTo>
                    <a:pt x="1225" y="1217"/>
                  </a:lnTo>
                  <a:lnTo>
                    <a:pt x="1219" y="1244"/>
                  </a:lnTo>
                  <a:lnTo>
                    <a:pt x="1213" y="1273"/>
                  </a:lnTo>
                  <a:lnTo>
                    <a:pt x="1208" y="1286"/>
                  </a:lnTo>
                  <a:lnTo>
                    <a:pt x="1202" y="1296"/>
                  </a:lnTo>
                  <a:lnTo>
                    <a:pt x="1194" y="1308"/>
                  </a:lnTo>
                  <a:lnTo>
                    <a:pt x="1188" y="1317"/>
                  </a:lnTo>
                  <a:lnTo>
                    <a:pt x="1181" y="1325"/>
                  </a:lnTo>
                  <a:lnTo>
                    <a:pt x="1175" y="1333"/>
                  </a:lnTo>
                  <a:lnTo>
                    <a:pt x="1167" y="1340"/>
                  </a:lnTo>
                  <a:lnTo>
                    <a:pt x="1158" y="1346"/>
                  </a:lnTo>
                  <a:lnTo>
                    <a:pt x="1150" y="1352"/>
                  </a:lnTo>
                  <a:lnTo>
                    <a:pt x="1140" y="1356"/>
                  </a:lnTo>
                  <a:lnTo>
                    <a:pt x="1131" y="1359"/>
                  </a:lnTo>
                  <a:lnTo>
                    <a:pt x="1121" y="1363"/>
                  </a:lnTo>
                  <a:lnTo>
                    <a:pt x="1112" y="1365"/>
                  </a:lnTo>
                  <a:lnTo>
                    <a:pt x="1100" y="1367"/>
                  </a:lnTo>
                  <a:lnTo>
                    <a:pt x="1089" y="1367"/>
                  </a:lnTo>
                  <a:lnTo>
                    <a:pt x="1077" y="1369"/>
                  </a:lnTo>
                  <a:lnTo>
                    <a:pt x="1062" y="1369"/>
                  </a:lnTo>
                  <a:lnTo>
                    <a:pt x="1046" y="1367"/>
                  </a:lnTo>
                  <a:lnTo>
                    <a:pt x="1033" y="1365"/>
                  </a:lnTo>
                  <a:lnTo>
                    <a:pt x="1020" y="1365"/>
                  </a:lnTo>
                  <a:lnTo>
                    <a:pt x="1008" y="1361"/>
                  </a:lnTo>
                  <a:lnTo>
                    <a:pt x="998" y="1359"/>
                  </a:lnTo>
                  <a:lnTo>
                    <a:pt x="989" y="1356"/>
                  </a:lnTo>
                  <a:lnTo>
                    <a:pt x="979" y="1352"/>
                  </a:lnTo>
                  <a:lnTo>
                    <a:pt x="972" y="1348"/>
                  </a:lnTo>
                  <a:lnTo>
                    <a:pt x="966" y="1342"/>
                  </a:lnTo>
                  <a:lnTo>
                    <a:pt x="960" y="1338"/>
                  </a:lnTo>
                  <a:lnTo>
                    <a:pt x="956" y="1331"/>
                  </a:lnTo>
                  <a:lnTo>
                    <a:pt x="952" y="1325"/>
                  </a:lnTo>
                  <a:lnTo>
                    <a:pt x="950" y="1319"/>
                  </a:lnTo>
                  <a:lnTo>
                    <a:pt x="948" y="1311"/>
                  </a:lnTo>
                  <a:lnTo>
                    <a:pt x="948" y="1304"/>
                  </a:lnTo>
                  <a:lnTo>
                    <a:pt x="948" y="1294"/>
                  </a:lnTo>
                  <a:lnTo>
                    <a:pt x="948" y="1283"/>
                  </a:lnTo>
                  <a:lnTo>
                    <a:pt x="948" y="1271"/>
                  </a:lnTo>
                  <a:lnTo>
                    <a:pt x="948" y="1265"/>
                  </a:lnTo>
                  <a:lnTo>
                    <a:pt x="948" y="1258"/>
                  </a:lnTo>
                  <a:lnTo>
                    <a:pt x="948" y="1250"/>
                  </a:lnTo>
                  <a:lnTo>
                    <a:pt x="950" y="1240"/>
                  </a:lnTo>
                  <a:lnTo>
                    <a:pt x="950" y="1233"/>
                  </a:lnTo>
                  <a:lnTo>
                    <a:pt x="950" y="1223"/>
                  </a:lnTo>
                  <a:lnTo>
                    <a:pt x="950" y="1213"/>
                  </a:lnTo>
                  <a:lnTo>
                    <a:pt x="952" y="1202"/>
                  </a:lnTo>
                  <a:lnTo>
                    <a:pt x="952" y="1190"/>
                  </a:lnTo>
                  <a:lnTo>
                    <a:pt x="954" y="1179"/>
                  </a:lnTo>
                  <a:lnTo>
                    <a:pt x="956" y="1148"/>
                  </a:lnTo>
                  <a:lnTo>
                    <a:pt x="960" y="1118"/>
                  </a:lnTo>
                  <a:lnTo>
                    <a:pt x="964" y="1087"/>
                  </a:lnTo>
                  <a:lnTo>
                    <a:pt x="968" y="1058"/>
                  </a:lnTo>
                  <a:lnTo>
                    <a:pt x="970" y="1029"/>
                  </a:lnTo>
                  <a:lnTo>
                    <a:pt x="973" y="1002"/>
                  </a:lnTo>
                  <a:lnTo>
                    <a:pt x="975" y="975"/>
                  </a:lnTo>
                  <a:lnTo>
                    <a:pt x="979" y="949"/>
                  </a:lnTo>
                  <a:lnTo>
                    <a:pt x="981" y="922"/>
                  </a:lnTo>
                  <a:lnTo>
                    <a:pt x="985" y="895"/>
                  </a:lnTo>
                  <a:lnTo>
                    <a:pt x="989" y="845"/>
                  </a:lnTo>
                  <a:lnTo>
                    <a:pt x="993" y="797"/>
                  </a:lnTo>
                  <a:lnTo>
                    <a:pt x="995" y="749"/>
                  </a:lnTo>
                  <a:lnTo>
                    <a:pt x="996" y="724"/>
                  </a:lnTo>
                  <a:lnTo>
                    <a:pt x="996" y="699"/>
                  </a:lnTo>
                  <a:lnTo>
                    <a:pt x="998" y="676"/>
                  </a:lnTo>
                  <a:lnTo>
                    <a:pt x="998" y="653"/>
                  </a:lnTo>
                  <a:lnTo>
                    <a:pt x="1000" y="630"/>
                  </a:lnTo>
                  <a:lnTo>
                    <a:pt x="1002" y="609"/>
                  </a:lnTo>
                  <a:lnTo>
                    <a:pt x="1002" y="588"/>
                  </a:lnTo>
                  <a:lnTo>
                    <a:pt x="1002" y="567"/>
                  </a:lnTo>
                  <a:lnTo>
                    <a:pt x="1004" y="547"/>
                  </a:lnTo>
                  <a:lnTo>
                    <a:pt x="1004" y="528"/>
                  </a:lnTo>
                  <a:lnTo>
                    <a:pt x="1006" y="511"/>
                  </a:lnTo>
                  <a:lnTo>
                    <a:pt x="1006" y="494"/>
                  </a:lnTo>
                  <a:lnTo>
                    <a:pt x="1006" y="476"/>
                  </a:lnTo>
                  <a:lnTo>
                    <a:pt x="1006" y="461"/>
                  </a:lnTo>
                  <a:lnTo>
                    <a:pt x="1006" y="444"/>
                  </a:lnTo>
                  <a:lnTo>
                    <a:pt x="1006" y="428"/>
                  </a:lnTo>
                  <a:lnTo>
                    <a:pt x="1006" y="421"/>
                  </a:lnTo>
                  <a:lnTo>
                    <a:pt x="1006" y="413"/>
                  </a:lnTo>
                  <a:lnTo>
                    <a:pt x="1004" y="407"/>
                  </a:lnTo>
                  <a:lnTo>
                    <a:pt x="1004" y="400"/>
                  </a:lnTo>
                  <a:lnTo>
                    <a:pt x="1002" y="394"/>
                  </a:lnTo>
                  <a:lnTo>
                    <a:pt x="998" y="390"/>
                  </a:lnTo>
                  <a:lnTo>
                    <a:pt x="996" y="384"/>
                  </a:lnTo>
                  <a:lnTo>
                    <a:pt x="993" y="380"/>
                  </a:lnTo>
                  <a:lnTo>
                    <a:pt x="989" y="377"/>
                  </a:lnTo>
                  <a:lnTo>
                    <a:pt x="985" y="373"/>
                  </a:lnTo>
                  <a:lnTo>
                    <a:pt x="979" y="369"/>
                  </a:lnTo>
                  <a:lnTo>
                    <a:pt x="975" y="367"/>
                  </a:lnTo>
                  <a:lnTo>
                    <a:pt x="970" y="365"/>
                  </a:lnTo>
                  <a:lnTo>
                    <a:pt x="962" y="365"/>
                  </a:lnTo>
                  <a:lnTo>
                    <a:pt x="956" y="363"/>
                  </a:lnTo>
                  <a:lnTo>
                    <a:pt x="948" y="363"/>
                  </a:lnTo>
                  <a:lnTo>
                    <a:pt x="918" y="363"/>
                  </a:lnTo>
                  <a:lnTo>
                    <a:pt x="887" y="367"/>
                  </a:lnTo>
                  <a:lnTo>
                    <a:pt x="854" y="369"/>
                  </a:lnTo>
                  <a:lnTo>
                    <a:pt x="820" y="375"/>
                  </a:lnTo>
                  <a:lnTo>
                    <a:pt x="783" y="380"/>
                  </a:lnTo>
                  <a:lnTo>
                    <a:pt x="747" y="388"/>
                  </a:lnTo>
                  <a:lnTo>
                    <a:pt x="707" y="398"/>
                  </a:lnTo>
                  <a:lnTo>
                    <a:pt x="666" y="407"/>
                  </a:lnTo>
                  <a:lnTo>
                    <a:pt x="643" y="413"/>
                  </a:lnTo>
                  <a:lnTo>
                    <a:pt x="622" y="417"/>
                  </a:lnTo>
                  <a:lnTo>
                    <a:pt x="601" y="421"/>
                  </a:lnTo>
                  <a:lnTo>
                    <a:pt x="582" y="426"/>
                  </a:lnTo>
                  <a:lnTo>
                    <a:pt x="561" y="430"/>
                  </a:lnTo>
                  <a:lnTo>
                    <a:pt x="542" y="434"/>
                  </a:lnTo>
                  <a:lnTo>
                    <a:pt x="522" y="438"/>
                  </a:lnTo>
                  <a:lnTo>
                    <a:pt x="505" y="442"/>
                  </a:lnTo>
                  <a:lnTo>
                    <a:pt x="486" y="446"/>
                  </a:lnTo>
                  <a:lnTo>
                    <a:pt x="469" y="449"/>
                  </a:lnTo>
                  <a:lnTo>
                    <a:pt x="451" y="451"/>
                  </a:lnTo>
                  <a:lnTo>
                    <a:pt x="436" y="455"/>
                  </a:lnTo>
                  <a:lnTo>
                    <a:pt x="419" y="459"/>
                  </a:lnTo>
                  <a:lnTo>
                    <a:pt x="403" y="461"/>
                  </a:lnTo>
                  <a:lnTo>
                    <a:pt x="388" y="465"/>
                  </a:lnTo>
                  <a:lnTo>
                    <a:pt x="375" y="467"/>
                  </a:lnTo>
                  <a:lnTo>
                    <a:pt x="361" y="469"/>
                  </a:lnTo>
                  <a:lnTo>
                    <a:pt x="346" y="471"/>
                  </a:lnTo>
                  <a:lnTo>
                    <a:pt x="334" y="474"/>
                  </a:lnTo>
                  <a:lnTo>
                    <a:pt x="321" y="476"/>
                  </a:lnTo>
                  <a:lnTo>
                    <a:pt x="309" y="478"/>
                  </a:lnTo>
                  <a:lnTo>
                    <a:pt x="298" y="478"/>
                  </a:lnTo>
                  <a:lnTo>
                    <a:pt x="286" y="480"/>
                  </a:lnTo>
                  <a:lnTo>
                    <a:pt x="275" y="482"/>
                  </a:lnTo>
                  <a:lnTo>
                    <a:pt x="265" y="484"/>
                  </a:lnTo>
                  <a:lnTo>
                    <a:pt x="255" y="484"/>
                  </a:lnTo>
                  <a:lnTo>
                    <a:pt x="246" y="486"/>
                  </a:lnTo>
                  <a:lnTo>
                    <a:pt x="236" y="486"/>
                  </a:lnTo>
                  <a:lnTo>
                    <a:pt x="229" y="486"/>
                  </a:lnTo>
                  <a:lnTo>
                    <a:pt x="221" y="486"/>
                  </a:lnTo>
                  <a:lnTo>
                    <a:pt x="213" y="488"/>
                  </a:lnTo>
                  <a:lnTo>
                    <a:pt x="206" y="488"/>
                  </a:lnTo>
                  <a:lnTo>
                    <a:pt x="198" y="488"/>
                  </a:lnTo>
                  <a:lnTo>
                    <a:pt x="190" y="486"/>
                  </a:lnTo>
                  <a:lnTo>
                    <a:pt x="183" y="484"/>
                  </a:lnTo>
                  <a:lnTo>
                    <a:pt x="175" y="482"/>
                  </a:lnTo>
                  <a:lnTo>
                    <a:pt x="167" y="480"/>
                  </a:lnTo>
                  <a:lnTo>
                    <a:pt x="158" y="478"/>
                  </a:lnTo>
                  <a:lnTo>
                    <a:pt x="150" y="474"/>
                  </a:lnTo>
                  <a:lnTo>
                    <a:pt x="142" y="471"/>
                  </a:lnTo>
                  <a:lnTo>
                    <a:pt x="133" y="465"/>
                  </a:lnTo>
                  <a:lnTo>
                    <a:pt x="125" y="461"/>
                  </a:lnTo>
                  <a:lnTo>
                    <a:pt x="117" y="453"/>
                  </a:lnTo>
                  <a:lnTo>
                    <a:pt x="108" y="448"/>
                  </a:lnTo>
                  <a:lnTo>
                    <a:pt x="100" y="440"/>
                  </a:lnTo>
                  <a:lnTo>
                    <a:pt x="92" y="432"/>
                  </a:lnTo>
                  <a:lnTo>
                    <a:pt x="85" y="425"/>
                  </a:lnTo>
                  <a:lnTo>
                    <a:pt x="77" y="415"/>
                  </a:lnTo>
                  <a:lnTo>
                    <a:pt x="67" y="407"/>
                  </a:lnTo>
                  <a:lnTo>
                    <a:pt x="58" y="401"/>
                  </a:lnTo>
                  <a:lnTo>
                    <a:pt x="50" y="394"/>
                  </a:lnTo>
                  <a:lnTo>
                    <a:pt x="42" y="388"/>
                  </a:lnTo>
                  <a:lnTo>
                    <a:pt x="37" y="382"/>
                  </a:lnTo>
                  <a:lnTo>
                    <a:pt x="29" y="377"/>
                  </a:lnTo>
                  <a:lnTo>
                    <a:pt x="23" y="371"/>
                  </a:lnTo>
                  <a:lnTo>
                    <a:pt x="19" y="367"/>
                  </a:lnTo>
                  <a:lnTo>
                    <a:pt x="14" y="361"/>
                  </a:lnTo>
                  <a:lnTo>
                    <a:pt x="12" y="357"/>
                  </a:lnTo>
                  <a:lnTo>
                    <a:pt x="8" y="352"/>
                  </a:lnTo>
                  <a:lnTo>
                    <a:pt x="6" y="348"/>
                  </a:lnTo>
                  <a:lnTo>
                    <a:pt x="2" y="344"/>
                  </a:lnTo>
                  <a:lnTo>
                    <a:pt x="2" y="340"/>
                  </a:lnTo>
                  <a:lnTo>
                    <a:pt x="0" y="338"/>
                  </a:lnTo>
                  <a:lnTo>
                    <a:pt x="0" y="334"/>
                  </a:lnTo>
                  <a:lnTo>
                    <a:pt x="0" y="329"/>
                  </a:lnTo>
                  <a:lnTo>
                    <a:pt x="2" y="321"/>
                  </a:lnTo>
                  <a:lnTo>
                    <a:pt x="2" y="317"/>
                  </a:lnTo>
                  <a:lnTo>
                    <a:pt x="4" y="311"/>
                  </a:lnTo>
                  <a:lnTo>
                    <a:pt x="8" y="307"/>
                  </a:lnTo>
                  <a:lnTo>
                    <a:pt x="10" y="302"/>
                  </a:lnTo>
                  <a:lnTo>
                    <a:pt x="14" y="298"/>
                  </a:lnTo>
                  <a:lnTo>
                    <a:pt x="17" y="296"/>
                  </a:lnTo>
                  <a:lnTo>
                    <a:pt x="21" y="292"/>
                  </a:lnTo>
                  <a:lnTo>
                    <a:pt x="27" y="290"/>
                  </a:lnTo>
                  <a:lnTo>
                    <a:pt x="39" y="286"/>
                  </a:lnTo>
                  <a:lnTo>
                    <a:pt x="50" y="284"/>
                  </a:lnTo>
                  <a:lnTo>
                    <a:pt x="65" y="284"/>
                  </a:lnTo>
                  <a:lnTo>
                    <a:pt x="102" y="281"/>
                  </a:lnTo>
                  <a:lnTo>
                    <a:pt x="136" y="277"/>
                  </a:lnTo>
                  <a:lnTo>
                    <a:pt x="171" y="273"/>
                  </a:lnTo>
                  <a:lnTo>
                    <a:pt x="204" y="269"/>
                  </a:lnTo>
                  <a:lnTo>
                    <a:pt x="238" y="265"/>
                  </a:lnTo>
                  <a:lnTo>
                    <a:pt x="269" y="261"/>
                  </a:lnTo>
                  <a:lnTo>
                    <a:pt x="302" y="258"/>
                  </a:lnTo>
                  <a:lnTo>
                    <a:pt x="332" y="252"/>
                  </a:lnTo>
                  <a:lnTo>
                    <a:pt x="361" y="246"/>
                  </a:lnTo>
                  <a:lnTo>
                    <a:pt x="392" y="240"/>
                  </a:lnTo>
                  <a:lnTo>
                    <a:pt x="419" y="234"/>
                  </a:lnTo>
                  <a:lnTo>
                    <a:pt x="447" y="229"/>
                  </a:lnTo>
                  <a:lnTo>
                    <a:pt x="474" y="223"/>
                  </a:lnTo>
                  <a:lnTo>
                    <a:pt x="501" y="217"/>
                  </a:lnTo>
                  <a:lnTo>
                    <a:pt x="528" y="210"/>
                  </a:lnTo>
                  <a:lnTo>
                    <a:pt x="553" y="204"/>
                  </a:lnTo>
                  <a:lnTo>
                    <a:pt x="607" y="188"/>
                  </a:lnTo>
                  <a:lnTo>
                    <a:pt x="659" y="173"/>
                  </a:lnTo>
                  <a:lnTo>
                    <a:pt x="710" y="156"/>
                  </a:lnTo>
                  <a:lnTo>
                    <a:pt x="760" y="139"/>
                  </a:lnTo>
                  <a:lnTo>
                    <a:pt x="812" y="117"/>
                  </a:lnTo>
                  <a:lnTo>
                    <a:pt x="862" y="96"/>
                  </a:lnTo>
                  <a:lnTo>
                    <a:pt x="912" y="75"/>
                  </a:lnTo>
                  <a:lnTo>
                    <a:pt x="960" y="50"/>
                  </a:lnTo>
                  <a:lnTo>
                    <a:pt x="970" y="44"/>
                  </a:lnTo>
                  <a:lnTo>
                    <a:pt x="979" y="37"/>
                  </a:lnTo>
                  <a:lnTo>
                    <a:pt x="989" y="33"/>
                  </a:lnTo>
                  <a:lnTo>
                    <a:pt x="996" y="27"/>
                  </a:lnTo>
                  <a:lnTo>
                    <a:pt x="1006" y="21"/>
                  </a:lnTo>
                  <a:lnTo>
                    <a:pt x="1014" y="18"/>
                  </a:lnTo>
                  <a:lnTo>
                    <a:pt x="1031" y="12"/>
                  </a:lnTo>
                  <a:lnTo>
                    <a:pt x="1044" y="6"/>
                  </a:lnTo>
                  <a:lnTo>
                    <a:pt x="1060" y="2"/>
                  </a:lnTo>
                  <a:lnTo>
                    <a:pt x="1071" y="0"/>
                  </a:lnTo>
                  <a:lnTo>
                    <a:pt x="108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2822829" y="2702730"/>
              <a:ext cx="416880" cy="142803"/>
            </a:xfrm>
            <a:custGeom>
              <a:avLst/>
              <a:gdLst>
                <a:gd name="T0" fmla="*/ 757 w 1083"/>
                <a:gd name="T1" fmla="*/ 2 h 378"/>
                <a:gd name="T2" fmla="*/ 791 w 1083"/>
                <a:gd name="T3" fmla="*/ 8 h 378"/>
                <a:gd name="T4" fmla="*/ 831 w 1083"/>
                <a:gd name="T5" fmla="*/ 23 h 378"/>
                <a:gd name="T6" fmla="*/ 878 w 1083"/>
                <a:gd name="T7" fmla="*/ 44 h 378"/>
                <a:gd name="T8" fmla="*/ 927 w 1083"/>
                <a:gd name="T9" fmla="*/ 71 h 378"/>
                <a:gd name="T10" fmla="*/ 977 w 1083"/>
                <a:gd name="T11" fmla="*/ 107 h 378"/>
                <a:gd name="T12" fmla="*/ 1016 w 1083"/>
                <a:gd name="T13" fmla="*/ 142 h 378"/>
                <a:gd name="T14" fmla="*/ 1045 w 1083"/>
                <a:gd name="T15" fmla="*/ 173 h 378"/>
                <a:gd name="T16" fmla="*/ 1066 w 1083"/>
                <a:gd name="T17" fmla="*/ 202 h 378"/>
                <a:gd name="T18" fmla="*/ 1077 w 1083"/>
                <a:gd name="T19" fmla="*/ 230 h 378"/>
                <a:gd name="T20" fmla="*/ 1083 w 1083"/>
                <a:gd name="T21" fmla="*/ 255 h 378"/>
                <a:gd name="T22" fmla="*/ 1077 w 1083"/>
                <a:gd name="T23" fmla="*/ 276 h 378"/>
                <a:gd name="T24" fmla="*/ 1060 w 1083"/>
                <a:gd name="T25" fmla="*/ 288 h 378"/>
                <a:gd name="T26" fmla="*/ 1004 w 1083"/>
                <a:gd name="T27" fmla="*/ 292 h 378"/>
                <a:gd name="T28" fmla="*/ 901 w 1083"/>
                <a:gd name="T29" fmla="*/ 297 h 378"/>
                <a:gd name="T30" fmla="*/ 805 w 1083"/>
                <a:gd name="T31" fmla="*/ 307 h 378"/>
                <a:gd name="T32" fmla="*/ 730 w 1083"/>
                <a:gd name="T33" fmla="*/ 321 h 378"/>
                <a:gd name="T34" fmla="*/ 666 w 1083"/>
                <a:gd name="T35" fmla="*/ 328 h 378"/>
                <a:gd name="T36" fmla="*/ 609 w 1083"/>
                <a:gd name="T37" fmla="*/ 336 h 378"/>
                <a:gd name="T38" fmla="*/ 559 w 1083"/>
                <a:gd name="T39" fmla="*/ 344 h 378"/>
                <a:gd name="T40" fmla="*/ 515 w 1083"/>
                <a:gd name="T41" fmla="*/ 349 h 378"/>
                <a:gd name="T42" fmla="*/ 478 w 1083"/>
                <a:gd name="T43" fmla="*/ 353 h 378"/>
                <a:gd name="T44" fmla="*/ 448 w 1083"/>
                <a:gd name="T45" fmla="*/ 357 h 378"/>
                <a:gd name="T46" fmla="*/ 424 w 1083"/>
                <a:gd name="T47" fmla="*/ 361 h 378"/>
                <a:gd name="T48" fmla="*/ 407 w 1083"/>
                <a:gd name="T49" fmla="*/ 363 h 378"/>
                <a:gd name="T50" fmla="*/ 398 w 1083"/>
                <a:gd name="T51" fmla="*/ 363 h 378"/>
                <a:gd name="T52" fmla="*/ 394 w 1083"/>
                <a:gd name="T53" fmla="*/ 365 h 378"/>
                <a:gd name="T54" fmla="*/ 321 w 1083"/>
                <a:gd name="T55" fmla="*/ 372 h 378"/>
                <a:gd name="T56" fmla="*/ 265 w 1083"/>
                <a:gd name="T57" fmla="*/ 378 h 378"/>
                <a:gd name="T58" fmla="*/ 219 w 1083"/>
                <a:gd name="T59" fmla="*/ 378 h 378"/>
                <a:gd name="T60" fmla="*/ 173 w 1083"/>
                <a:gd name="T61" fmla="*/ 374 h 378"/>
                <a:gd name="T62" fmla="*/ 133 w 1083"/>
                <a:gd name="T63" fmla="*/ 367 h 378"/>
                <a:gd name="T64" fmla="*/ 98 w 1083"/>
                <a:gd name="T65" fmla="*/ 353 h 378"/>
                <a:gd name="T66" fmla="*/ 69 w 1083"/>
                <a:gd name="T67" fmla="*/ 336 h 378"/>
                <a:gd name="T68" fmla="*/ 46 w 1083"/>
                <a:gd name="T69" fmla="*/ 313 h 378"/>
                <a:gd name="T70" fmla="*/ 19 w 1083"/>
                <a:gd name="T71" fmla="*/ 271 h 378"/>
                <a:gd name="T72" fmla="*/ 2 w 1083"/>
                <a:gd name="T73" fmla="*/ 225 h 378"/>
                <a:gd name="T74" fmla="*/ 0 w 1083"/>
                <a:gd name="T75" fmla="*/ 188 h 378"/>
                <a:gd name="T76" fmla="*/ 4 w 1083"/>
                <a:gd name="T77" fmla="*/ 163 h 378"/>
                <a:gd name="T78" fmla="*/ 14 w 1083"/>
                <a:gd name="T79" fmla="*/ 146 h 378"/>
                <a:gd name="T80" fmla="*/ 29 w 1083"/>
                <a:gd name="T81" fmla="*/ 134 h 378"/>
                <a:gd name="T82" fmla="*/ 48 w 1083"/>
                <a:gd name="T83" fmla="*/ 127 h 378"/>
                <a:gd name="T84" fmla="*/ 75 w 1083"/>
                <a:gd name="T85" fmla="*/ 125 h 378"/>
                <a:gd name="T86" fmla="*/ 269 w 1083"/>
                <a:gd name="T87" fmla="*/ 96 h 378"/>
                <a:gd name="T88" fmla="*/ 451 w 1083"/>
                <a:gd name="T89" fmla="*/ 63 h 378"/>
                <a:gd name="T90" fmla="*/ 580 w 1083"/>
                <a:gd name="T91" fmla="*/ 33 h 378"/>
                <a:gd name="T92" fmla="*/ 624 w 1083"/>
                <a:gd name="T93" fmla="*/ 21 h 378"/>
                <a:gd name="T94" fmla="*/ 661 w 1083"/>
                <a:gd name="T95" fmla="*/ 11 h 378"/>
                <a:gd name="T96" fmla="*/ 691 w 1083"/>
                <a:gd name="T97" fmla="*/ 6 h 378"/>
                <a:gd name="T98" fmla="*/ 716 w 1083"/>
                <a:gd name="T99" fmla="*/ 2 h 378"/>
                <a:gd name="T100" fmla="*/ 735 w 1083"/>
                <a:gd name="T101" fmla="*/ 0 h 3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83"/>
                <a:gd name="T154" fmla="*/ 0 h 378"/>
                <a:gd name="T155" fmla="*/ 1083 w 1083"/>
                <a:gd name="T156" fmla="*/ 378 h 3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83" h="378">
                  <a:moveTo>
                    <a:pt x="735" y="0"/>
                  </a:moveTo>
                  <a:lnTo>
                    <a:pt x="745" y="0"/>
                  </a:lnTo>
                  <a:lnTo>
                    <a:pt x="757" y="2"/>
                  </a:lnTo>
                  <a:lnTo>
                    <a:pt x="768" y="4"/>
                  </a:lnTo>
                  <a:lnTo>
                    <a:pt x="780" y="6"/>
                  </a:lnTo>
                  <a:lnTo>
                    <a:pt x="791" y="8"/>
                  </a:lnTo>
                  <a:lnTo>
                    <a:pt x="805" y="13"/>
                  </a:lnTo>
                  <a:lnTo>
                    <a:pt x="818" y="17"/>
                  </a:lnTo>
                  <a:lnTo>
                    <a:pt x="831" y="23"/>
                  </a:lnTo>
                  <a:lnTo>
                    <a:pt x="847" y="29"/>
                  </a:lnTo>
                  <a:lnTo>
                    <a:pt x="862" y="36"/>
                  </a:lnTo>
                  <a:lnTo>
                    <a:pt x="878" y="44"/>
                  </a:lnTo>
                  <a:lnTo>
                    <a:pt x="895" y="52"/>
                  </a:lnTo>
                  <a:lnTo>
                    <a:pt x="910" y="61"/>
                  </a:lnTo>
                  <a:lnTo>
                    <a:pt x="927" y="71"/>
                  </a:lnTo>
                  <a:lnTo>
                    <a:pt x="947" y="82"/>
                  </a:lnTo>
                  <a:lnTo>
                    <a:pt x="964" y="94"/>
                  </a:lnTo>
                  <a:lnTo>
                    <a:pt x="977" y="107"/>
                  </a:lnTo>
                  <a:lnTo>
                    <a:pt x="991" y="119"/>
                  </a:lnTo>
                  <a:lnTo>
                    <a:pt x="1004" y="130"/>
                  </a:lnTo>
                  <a:lnTo>
                    <a:pt x="1016" y="142"/>
                  </a:lnTo>
                  <a:lnTo>
                    <a:pt x="1025" y="152"/>
                  </a:lnTo>
                  <a:lnTo>
                    <a:pt x="1035" y="163"/>
                  </a:lnTo>
                  <a:lnTo>
                    <a:pt x="1045" y="173"/>
                  </a:lnTo>
                  <a:lnTo>
                    <a:pt x="1052" y="182"/>
                  </a:lnTo>
                  <a:lnTo>
                    <a:pt x="1058" y="194"/>
                  </a:lnTo>
                  <a:lnTo>
                    <a:pt x="1066" y="202"/>
                  </a:lnTo>
                  <a:lnTo>
                    <a:pt x="1070" y="211"/>
                  </a:lnTo>
                  <a:lnTo>
                    <a:pt x="1075" y="221"/>
                  </a:lnTo>
                  <a:lnTo>
                    <a:pt x="1077" y="230"/>
                  </a:lnTo>
                  <a:lnTo>
                    <a:pt x="1081" y="238"/>
                  </a:lnTo>
                  <a:lnTo>
                    <a:pt x="1081" y="246"/>
                  </a:lnTo>
                  <a:lnTo>
                    <a:pt x="1083" y="255"/>
                  </a:lnTo>
                  <a:lnTo>
                    <a:pt x="1081" y="263"/>
                  </a:lnTo>
                  <a:lnTo>
                    <a:pt x="1079" y="271"/>
                  </a:lnTo>
                  <a:lnTo>
                    <a:pt x="1077" y="276"/>
                  </a:lnTo>
                  <a:lnTo>
                    <a:pt x="1073" y="282"/>
                  </a:lnTo>
                  <a:lnTo>
                    <a:pt x="1068" y="286"/>
                  </a:lnTo>
                  <a:lnTo>
                    <a:pt x="1060" y="288"/>
                  </a:lnTo>
                  <a:lnTo>
                    <a:pt x="1050" y="290"/>
                  </a:lnTo>
                  <a:lnTo>
                    <a:pt x="1041" y="292"/>
                  </a:lnTo>
                  <a:lnTo>
                    <a:pt x="1004" y="292"/>
                  </a:lnTo>
                  <a:lnTo>
                    <a:pt x="968" y="292"/>
                  </a:lnTo>
                  <a:lnTo>
                    <a:pt x="933" y="294"/>
                  </a:lnTo>
                  <a:lnTo>
                    <a:pt x="901" y="297"/>
                  </a:lnTo>
                  <a:lnTo>
                    <a:pt x="868" y="299"/>
                  </a:lnTo>
                  <a:lnTo>
                    <a:pt x="835" y="303"/>
                  </a:lnTo>
                  <a:lnTo>
                    <a:pt x="805" y="307"/>
                  </a:lnTo>
                  <a:lnTo>
                    <a:pt x="776" y="313"/>
                  </a:lnTo>
                  <a:lnTo>
                    <a:pt x="753" y="317"/>
                  </a:lnTo>
                  <a:lnTo>
                    <a:pt x="730" y="321"/>
                  </a:lnTo>
                  <a:lnTo>
                    <a:pt x="709" y="322"/>
                  </a:lnTo>
                  <a:lnTo>
                    <a:pt x="687" y="326"/>
                  </a:lnTo>
                  <a:lnTo>
                    <a:pt x="666" y="328"/>
                  </a:lnTo>
                  <a:lnTo>
                    <a:pt x="647" y="332"/>
                  </a:lnTo>
                  <a:lnTo>
                    <a:pt x="628" y="334"/>
                  </a:lnTo>
                  <a:lnTo>
                    <a:pt x="609" y="336"/>
                  </a:lnTo>
                  <a:lnTo>
                    <a:pt x="592" y="340"/>
                  </a:lnTo>
                  <a:lnTo>
                    <a:pt x="576" y="342"/>
                  </a:lnTo>
                  <a:lnTo>
                    <a:pt x="559" y="344"/>
                  </a:lnTo>
                  <a:lnTo>
                    <a:pt x="544" y="345"/>
                  </a:lnTo>
                  <a:lnTo>
                    <a:pt x="530" y="347"/>
                  </a:lnTo>
                  <a:lnTo>
                    <a:pt x="515" y="349"/>
                  </a:lnTo>
                  <a:lnTo>
                    <a:pt x="503" y="351"/>
                  </a:lnTo>
                  <a:lnTo>
                    <a:pt x="490" y="353"/>
                  </a:lnTo>
                  <a:lnTo>
                    <a:pt x="478" y="353"/>
                  </a:lnTo>
                  <a:lnTo>
                    <a:pt x="467" y="355"/>
                  </a:lnTo>
                  <a:lnTo>
                    <a:pt x="457" y="357"/>
                  </a:lnTo>
                  <a:lnTo>
                    <a:pt x="448" y="357"/>
                  </a:lnTo>
                  <a:lnTo>
                    <a:pt x="440" y="359"/>
                  </a:lnTo>
                  <a:lnTo>
                    <a:pt x="432" y="359"/>
                  </a:lnTo>
                  <a:lnTo>
                    <a:pt x="424" y="361"/>
                  </a:lnTo>
                  <a:lnTo>
                    <a:pt x="419" y="361"/>
                  </a:lnTo>
                  <a:lnTo>
                    <a:pt x="413" y="363"/>
                  </a:lnTo>
                  <a:lnTo>
                    <a:pt x="407" y="363"/>
                  </a:lnTo>
                  <a:lnTo>
                    <a:pt x="403" y="363"/>
                  </a:lnTo>
                  <a:lnTo>
                    <a:pt x="400" y="363"/>
                  </a:lnTo>
                  <a:lnTo>
                    <a:pt x="398" y="363"/>
                  </a:lnTo>
                  <a:lnTo>
                    <a:pt x="396" y="365"/>
                  </a:lnTo>
                  <a:lnTo>
                    <a:pt x="394" y="365"/>
                  </a:lnTo>
                  <a:lnTo>
                    <a:pt x="369" y="367"/>
                  </a:lnTo>
                  <a:lnTo>
                    <a:pt x="344" y="369"/>
                  </a:lnTo>
                  <a:lnTo>
                    <a:pt x="321" y="372"/>
                  </a:lnTo>
                  <a:lnTo>
                    <a:pt x="302" y="374"/>
                  </a:lnTo>
                  <a:lnTo>
                    <a:pt x="282" y="376"/>
                  </a:lnTo>
                  <a:lnTo>
                    <a:pt x="265" y="378"/>
                  </a:lnTo>
                  <a:lnTo>
                    <a:pt x="248" y="378"/>
                  </a:lnTo>
                  <a:lnTo>
                    <a:pt x="234" y="378"/>
                  </a:lnTo>
                  <a:lnTo>
                    <a:pt x="219" y="378"/>
                  </a:lnTo>
                  <a:lnTo>
                    <a:pt x="202" y="378"/>
                  </a:lnTo>
                  <a:lnTo>
                    <a:pt x="188" y="376"/>
                  </a:lnTo>
                  <a:lnTo>
                    <a:pt x="173" y="374"/>
                  </a:lnTo>
                  <a:lnTo>
                    <a:pt x="160" y="372"/>
                  </a:lnTo>
                  <a:lnTo>
                    <a:pt x="146" y="370"/>
                  </a:lnTo>
                  <a:lnTo>
                    <a:pt x="133" y="367"/>
                  </a:lnTo>
                  <a:lnTo>
                    <a:pt x="121" y="363"/>
                  </a:lnTo>
                  <a:lnTo>
                    <a:pt x="110" y="359"/>
                  </a:lnTo>
                  <a:lnTo>
                    <a:pt x="98" y="353"/>
                  </a:lnTo>
                  <a:lnTo>
                    <a:pt x="89" y="347"/>
                  </a:lnTo>
                  <a:lnTo>
                    <a:pt x="79" y="342"/>
                  </a:lnTo>
                  <a:lnTo>
                    <a:pt x="69" y="336"/>
                  </a:lnTo>
                  <a:lnTo>
                    <a:pt x="62" y="328"/>
                  </a:lnTo>
                  <a:lnTo>
                    <a:pt x="54" y="321"/>
                  </a:lnTo>
                  <a:lnTo>
                    <a:pt x="46" y="313"/>
                  </a:lnTo>
                  <a:lnTo>
                    <a:pt x="37" y="299"/>
                  </a:lnTo>
                  <a:lnTo>
                    <a:pt x="27" y="284"/>
                  </a:lnTo>
                  <a:lnTo>
                    <a:pt x="19" y="271"/>
                  </a:lnTo>
                  <a:lnTo>
                    <a:pt x="12" y="255"/>
                  </a:lnTo>
                  <a:lnTo>
                    <a:pt x="6" y="240"/>
                  </a:lnTo>
                  <a:lnTo>
                    <a:pt x="2" y="225"/>
                  </a:lnTo>
                  <a:lnTo>
                    <a:pt x="0" y="211"/>
                  </a:lnTo>
                  <a:lnTo>
                    <a:pt x="0" y="196"/>
                  </a:lnTo>
                  <a:lnTo>
                    <a:pt x="0" y="188"/>
                  </a:lnTo>
                  <a:lnTo>
                    <a:pt x="0" y="178"/>
                  </a:lnTo>
                  <a:lnTo>
                    <a:pt x="2" y="171"/>
                  </a:lnTo>
                  <a:lnTo>
                    <a:pt x="4" y="163"/>
                  </a:lnTo>
                  <a:lnTo>
                    <a:pt x="6" y="157"/>
                  </a:lnTo>
                  <a:lnTo>
                    <a:pt x="10" y="152"/>
                  </a:lnTo>
                  <a:lnTo>
                    <a:pt x="14" y="146"/>
                  </a:lnTo>
                  <a:lnTo>
                    <a:pt x="18" y="142"/>
                  </a:lnTo>
                  <a:lnTo>
                    <a:pt x="23" y="136"/>
                  </a:lnTo>
                  <a:lnTo>
                    <a:pt x="29" y="134"/>
                  </a:lnTo>
                  <a:lnTo>
                    <a:pt x="35" y="130"/>
                  </a:lnTo>
                  <a:lnTo>
                    <a:pt x="42" y="129"/>
                  </a:lnTo>
                  <a:lnTo>
                    <a:pt x="48" y="127"/>
                  </a:lnTo>
                  <a:lnTo>
                    <a:pt x="58" y="125"/>
                  </a:lnTo>
                  <a:lnTo>
                    <a:pt x="66" y="125"/>
                  </a:lnTo>
                  <a:lnTo>
                    <a:pt x="75" y="125"/>
                  </a:lnTo>
                  <a:lnTo>
                    <a:pt x="142" y="115"/>
                  </a:lnTo>
                  <a:lnTo>
                    <a:pt x="206" y="106"/>
                  </a:lnTo>
                  <a:lnTo>
                    <a:pt x="269" y="96"/>
                  </a:lnTo>
                  <a:lnTo>
                    <a:pt x="330" y="86"/>
                  </a:lnTo>
                  <a:lnTo>
                    <a:pt x="392" y="75"/>
                  </a:lnTo>
                  <a:lnTo>
                    <a:pt x="451" y="63"/>
                  </a:lnTo>
                  <a:lnTo>
                    <a:pt x="509" y="50"/>
                  </a:lnTo>
                  <a:lnTo>
                    <a:pt x="565" y="36"/>
                  </a:lnTo>
                  <a:lnTo>
                    <a:pt x="580" y="33"/>
                  </a:lnTo>
                  <a:lnTo>
                    <a:pt x="595" y="29"/>
                  </a:lnTo>
                  <a:lnTo>
                    <a:pt x="611" y="25"/>
                  </a:lnTo>
                  <a:lnTo>
                    <a:pt x="624" y="21"/>
                  </a:lnTo>
                  <a:lnTo>
                    <a:pt x="638" y="17"/>
                  </a:lnTo>
                  <a:lnTo>
                    <a:pt x="649" y="15"/>
                  </a:lnTo>
                  <a:lnTo>
                    <a:pt x="661" y="11"/>
                  </a:lnTo>
                  <a:lnTo>
                    <a:pt x="672" y="10"/>
                  </a:lnTo>
                  <a:lnTo>
                    <a:pt x="682" y="8"/>
                  </a:lnTo>
                  <a:lnTo>
                    <a:pt x="691" y="6"/>
                  </a:lnTo>
                  <a:lnTo>
                    <a:pt x="701" y="4"/>
                  </a:lnTo>
                  <a:lnTo>
                    <a:pt x="709" y="2"/>
                  </a:lnTo>
                  <a:lnTo>
                    <a:pt x="716" y="2"/>
                  </a:lnTo>
                  <a:lnTo>
                    <a:pt x="722" y="0"/>
                  </a:lnTo>
                  <a:lnTo>
                    <a:pt x="730" y="0"/>
                  </a:lnTo>
                  <a:lnTo>
                    <a:pt x="73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16764" y="895032"/>
            <a:ext cx="1125036" cy="1848168"/>
            <a:chOff x="3421564" y="1123632"/>
            <a:chExt cx="1125036" cy="1848168"/>
          </a:xfrm>
        </p:grpSpPr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3466257" y="1123632"/>
              <a:ext cx="782902" cy="720026"/>
            </a:xfrm>
            <a:custGeom>
              <a:avLst/>
              <a:gdLst>
                <a:gd name="T0" fmla="*/ 1601 w 2031"/>
                <a:gd name="T1" fmla="*/ 15 h 1916"/>
                <a:gd name="T2" fmla="*/ 1751 w 2031"/>
                <a:gd name="T3" fmla="*/ 75 h 1916"/>
                <a:gd name="T4" fmla="*/ 1922 w 2031"/>
                <a:gd name="T5" fmla="*/ 173 h 1916"/>
                <a:gd name="T6" fmla="*/ 1991 w 2031"/>
                <a:gd name="T7" fmla="*/ 248 h 1916"/>
                <a:gd name="T8" fmla="*/ 2028 w 2031"/>
                <a:gd name="T9" fmla="*/ 324 h 1916"/>
                <a:gd name="T10" fmla="*/ 2028 w 2031"/>
                <a:gd name="T11" fmla="*/ 411 h 1916"/>
                <a:gd name="T12" fmla="*/ 2003 w 2031"/>
                <a:gd name="T13" fmla="*/ 505 h 1916"/>
                <a:gd name="T14" fmla="*/ 1953 w 2031"/>
                <a:gd name="T15" fmla="*/ 597 h 1916"/>
                <a:gd name="T16" fmla="*/ 1884 w 2031"/>
                <a:gd name="T17" fmla="*/ 737 h 1916"/>
                <a:gd name="T18" fmla="*/ 1813 w 2031"/>
                <a:gd name="T19" fmla="*/ 923 h 1916"/>
                <a:gd name="T20" fmla="*/ 1761 w 2031"/>
                <a:gd name="T21" fmla="*/ 1108 h 1916"/>
                <a:gd name="T22" fmla="*/ 1753 w 2031"/>
                <a:gd name="T23" fmla="*/ 1140 h 1916"/>
                <a:gd name="T24" fmla="*/ 1734 w 2031"/>
                <a:gd name="T25" fmla="*/ 1219 h 1916"/>
                <a:gd name="T26" fmla="*/ 1703 w 2031"/>
                <a:gd name="T27" fmla="*/ 1347 h 1916"/>
                <a:gd name="T28" fmla="*/ 1663 w 2031"/>
                <a:gd name="T29" fmla="*/ 1524 h 1916"/>
                <a:gd name="T30" fmla="*/ 1611 w 2031"/>
                <a:gd name="T31" fmla="*/ 1749 h 1916"/>
                <a:gd name="T32" fmla="*/ 1561 w 2031"/>
                <a:gd name="T33" fmla="*/ 1856 h 1916"/>
                <a:gd name="T34" fmla="*/ 1498 w 2031"/>
                <a:gd name="T35" fmla="*/ 1902 h 1916"/>
                <a:gd name="T36" fmla="*/ 1411 w 2031"/>
                <a:gd name="T37" fmla="*/ 1916 h 1916"/>
                <a:gd name="T38" fmla="*/ 1317 w 2031"/>
                <a:gd name="T39" fmla="*/ 1898 h 1916"/>
                <a:gd name="T40" fmla="*/ 1271 w 2031"/>
                <a:gd name="T41" fmla="*/ 1858 h 1916"/>
                <a:gd name="T42" fmla="*/ 1267 w 2031"/>
                <a:gd name="T43" fmla="*/ 1808 h 1916"/>
                <a:gd name="T44" fmla="*/ 1271 w 2031"/>
                <a:gd name="T45" fmla="*/ 1751 h 1916"/>
                <a:gd name="T46" fmla="*/ 1281 w 2031"/>
                <a:gd name="T47" fmla="*/ 1664 h 1916"/>
                <a:gd name="T48" fmla="*/ 1319 w 2031"/>
                <a:gd name="T49" fmla="*/ 1430 h 1916"/>
                <a:gd name="T50" fmla="*/ 1358 w 2031"/>
                <a:gd name="T51" fmla="*/ 1192 h 1916"/>
                <a:gd name="T52" fmla="*/ 1388 w 2031"/>
                <a:gd name="T53" fmla="*/ 977 h 1916"/>
                <a:gd name="T54" fmla="*/ 1407 w 2031"/>
                <a:gd name="T55" fmla="*/ 779 h 1916"/>
                <a:gd name="T56" fmla="*/ 1417 w 2031"/>
                <a:gd name="T57" fmla="*/ 612 h 1916"/>
                <a:gd name="T58" fmla="*/ 1417 w 2031"/>
                <a:gd name="T59" fmla="*/ 514 h 1916"/>
                <a:gd name="T60" fmla="*/ 1396 w 2031"/>
                <a:gd name="T61" fmla="*/ 480 h 1916"/>
                <a:gd name="T62" fmla="*/ 1352 w 2031"/>
                <a:gd name="T63" fmla="*/ 466 h 1916"/>
                <a:gd name="T64" fmla="*/ 1235 w 2031"/>
                <a:gd name="T65" fmla="*/ 476 h 1916"/>
                <a:gd name="T66" fmla="*/ 1081 w 2031"/>
                <a:gd name="T67" fmla="*/ 516 h 1916"/>
                <a:gd name="T68" fmla="*/ 899 w 2031"/>
                <a:gd name="T69" fmla="*/ 582 h 1916"/>
                <a:gd name="T70" fmla="*/ 724 w 2031"/>
                <a:gd name="T71" fmla="*/ 647 h 1916"/>
                <a:gd name="T72" fmla="*/ 572 w 2031"/>
                <a:gd name="T73" fmla="*/ 697 h 1916"/>
                <a:gd name="T74" fmla="*/ 448 w 2031"/>
                <a:gd name="T75" fmla="*/ 733 h 1916"/>
                <a:gd name="T76" fmla="*/ 346 w 2031"/>
                <a:gd name="T77" fmla="*/ 756 h 1916"/>
                <a:gd name="T78" fmla="*/ 269 w 2031"/>
                <a:gd name="T79" fmla="*/ 766 h 1916"/>
                <a:gd name="T80" fmla="*/ 208 w 2031"/>
                <a:gd name="T81" fmla="*/ 756 h 1916"/>
                <a:gd name="T82" fmla="*/ 146 w 2031"/>
                <a:gd name="T83" fmla="*/ 722 h 1916"/>
                <a:gd name="T84" fmla="*/ 83 w 2031"/>
                <a:gd name="T85" fmla="*/ 660 h 1916"/>
                <a:gd name="T86" fmla="*/ 29 w 2031"/>
                <a:gd name="T87" fmla="*/ 614 h 1916"/>
                <a:gd name="T88" fmla="*/ 4 w 2031"/>
                <a:gd name="T89" fmla="*/ 582 h 1916"/>
                <a:gd name="T90" fmla="*/ 4 w 2031"/>
                <a:gd name="T91" fmla="*/ 549 h 1916"/>
                <a:gd name="T92" fmla="*/ 27 w 2031"/>
                <a:gd name="T93" fmla="*/ 522 h 1916"/>
                <a:gd name="T94" fmla="*/ 73 w 2031"/>
                <a:gd name="T95" fmla="*/ 511 h 1916"/>
                <a:gd name="T96" fmla="*/ 325 w 2031"/>
                <a:gd name="T97" fmla="*/ 478 h 1916"/>
                <a:gd name="T98" fmla="*/ 584 w 2031"/>
                <a:gd name="T99" fmla="*/ 422 h 1916"/>
                <a:gd name="T100" fmla="*/ 809 w 2031"/>
                <a:gd name="T101" fmla="*/ 353 h 1916"/>
                <a:gd name="T102" fmla="*/ 1025 w 2031"/>
                <a:gd name="T103" fmla="*/ 269 h 1916"/>
                <a:gd name="T104" fmla="*/ 1239 w 2031"/>
                <a:gd name="T105" fmla="*/ 155 h 1916"/>
                <a:gd name="T106" fmla="*/ 1383 w 2031"/>
                <a:gd name="T107" fmla="*/ 57 h 1916"/>
                <a:gd name="T108" fmla="*/ 1452 w 2031"/>
                <a:gd name="T109" fmla="*/ 17 h 1916"/>
                <a:gd name="T110" fmla="*/ 1505 w 2031"/>
                <a:gd name="T111" fmla="*/ 2 h 19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31"/>
                <a:gd name="T169" fmla="*/ 0 h 1916"/>
                <a:gd name="T170" fmla="*/ 2031 w 2031"/>
                <a:gd name="T171" fmla="*/ 1916 h 19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31" h="1916">
                  <a:moveTo>
                    <a:pt x="1513" y="0"/>
                  </a:moveTo>
                  <a:lnTo>
                    <a:pt x="1528" y="2"/>
                  </a:lnTo>
                  <a:lnTo>
                    <a:pt x="1546" y="4"/>
                  </a:lnTo>
                  <a:lnTo>
                    <a:pt x="1563" y="6"/>
                  </a:lnTo>
                  <a:lnTo>
                    <a:pt x="1582" y="9"/>
                  </a:lnTo>
                  <a:lnTo>
                    <a:pt x="1601" y="15"/>
                  </a:lnTo>
                  <a:lnTo>
                    <a:pt x="1624" y="23"/>
                  </a:lnTo>
                  <a:lnTo>
                    <a:pt x="1647" y="31"/>
                  </a:lnTo>
                  <a:lnTo>
                    <a:pt x="1670" y="38"/>
                  </a:lnTo>
                  <a:lnTo>
                    <a:pt x="1697" y="50"/>
                  </a:lnTo>
                  <a:lnTo>
                    <a:pt x="1722" y="61"/>
                  </a:lnTo>
                  <a:lnTo>
                    <a:pt x="1751" y="75"/>
                  </a:lnTo>
                  <a:lnTo>
                    <a:pt x="1780" y="88"/>
                  </a:lnTo>
                  <a:lnTo>
                    <a:pt x="1811" y="105"/>
                  </a:lnTo>
                  <a:lnTo>
                    <a:pt x="1841" y="123"/>
                  </a:lnTo>
                  <a:lnTo>
                    <a:pt x="1874" y="140"/>
                  </a:lnTo>
                  <a:lnTo>
                    <a:pt x="1908" y="161"/>
                  </a:lnTo>
                  <a:lnTo>
                    <a:pt x="1922" y="173"/>
                  </a:lnTo>
                  <a:lnTo>
                    <a:pt x="1935" y="186"/>
                  </a:lnTo>
                  <a:lnTo>
                    <a:pt x="1949" y="198"/>
                  </a:lnTo>
                  <a:lnTo>
                    <a:pt x="1962" y="211"/>
                  </a:lnTo>
                  <a:lnTo>
                    <a:pt x="1972" y="223"/>
                  </a:lnTo>
                  <a:lnTo>
                    <a:pt x="1983" y="236"/>
                  </a:lnTo>
                  <a:lnTo>
                    <a:pt x="1991" y="248"/>
                  </a:lnTo>
                  <a:lnTo>
                    <a:pt x="2001" y="261"/>
                  </a:lnTo>
                  <a:lnTo>
                    <a:pt x="2006" y="272"/>
                  </a:lnTo>
                  <a:lnTo>
                    <a:pt x="2014" y="286"/>
                  </a:lnTo>
                  <a:lnTo>
                    <a:pt x="2020" y="299"/>
                  </a:lnTo>
                  <a:lnTo>
                    <a:pt x="2024" y="311"/>
                  </a:lnTo>
                  <a:lnTo>
                    <a:pt x="2028" y="324"/>
                  </a:lnTo>
                  <a:lnTo>
                    <a:pt x="2029" y="338"/>
                  </a:lnTo>
                  <a:lnTo>
                    <a:pt x="2031" y="351"/>
                  </a:lnTo>
                  <a:lnTo>
                    <a:pt x="2031" y="365"/>
                  </a:lnTo>
                  <a:lnTo>
                    <a:pt x="2031" y="380"/>
                  </a:lnTo>
                  <a:lnTo>
                    <a:pt x="2029" y="395"/>
                  </a:lnTo>
                  <a:lnTo>
                    <a:pt x="2028" y="411"/>
                  </a:lnTo>
                  <a:lnTo>
                    <a:pt x="2026" y="426"/>
                  </a:lnTo>
                  <a:lnTo>
                    <a:pt x="2022" y="441"/>
                  </a:lnTo>
                  <a:lnTo>
                    <a:pt x="2018" y="457"/>
                  </a:lnTo>
                  <a:lnTo>
                    <a:pt x="2014" y="472"/>
                  </a:lnTo>
                  <a:lnTo>
                    <a:pt x="2008" y="487"/>
                  </a:lnTo>
                  <a:lnTo>
                    <a:pt x="2003" y="505"/>
                  </a:lnTo>
                  <a:lnTo>
                    <a:pt x="1997" y="520"/>
                  </a:lnTo>
                  <a:lnTo>
                    <a:pt x="1989" y="535"/>
                  </a:lnTo>
                  <a:lnTo>
                    <a:pt x="1981" y="551"/>
                  </a:lnTo>
                  <a:lnTo>
                    <a:pt x="1972" y="566"/>
                  </a:lnTo>
                  <a:lnTo>
                    <a:pt x="1964" y="582"/>
                  </a:lnTo>
                  <a:lnTo>
                    <a:pt x="1953" y="597"/>
                  </a:lnTo>
                  <a:lnTo>
                    <a:pt x="1943" y="612"/>
                  </a:lnTo>
                  <a:lnTo>
                    <a:pt x="1932" y="635"/>
                  </a:lnTo>
                  <a:lnTo>
                    <a:pt x="1918" y="658"/>
                  </a:lnTo>
                  <a:lnTo>
                    <a:pt x="1907" y="683"/>
                  </a:lnTo>
                  <a:lnTo>
                    <a:pt x="1895" y="710"/>
                  </a:lnTo>
                  <a:lnTo>
                    <a:pt x="1884" y="737"/>
                  </a:lnTo>
                  <a:lnTo>
                    <a:pt x="1870" y="764"/>
                  </a:lnTo>
                  <a:lnTo>
                    <a:pt x="1859" y="795"/>
                  </a:lnTo>
                  <a:lnTo>
                    <a:pt x="1847" y="825"/>
                  </a:lnTo>
                  <a:lnTo>
                    <a:pt x="1836" y="856"/>
                  </a:lnTo>
                  <a:lnTo>
                    <a:pt x="1824" y="889"/>
                  </a:lnTo>
                  <a:lnTo>
                    <a:pt x="1813" y="923"/>
                  </a:lnTo>
                  <a:lnTo>
                    <a:pt x="1801" y="958"/>
                  </a:lnTo>
                  <a:lnTo>
                    <a:pt x="1791" y="992"/>
                  </a:lnTo>
                  <a:lnTo>
                    <a:pt x="1780" y="1031"/>
                  </a:lnTo>
                  <a:lnTo>
                    <a:pt x="1770" y="1069"/>
                  </a:lnTo>
                  <a:lnTo>
                    <a:pt x="1761" y="1108"/>
                  </a:lnTo>
                  <a:lnTo>
                    <a:pt x="1761" y="1109"/>
                  </a:lnTo>
                  <a:lnTo>
                    <a:pt x="1759" y="1113"/>
                  </a:lnTo>
                  <a:lnTo>
                    <a:pt x="1759" y="1119"/>
                  </a:lnTo>
                  <a:lnTo>
                    <a:pt x="1757" y="1125"/>
                  </a:lnTo>
                  <a:lnTo>
                    <a:pt x="1755" y="1131"/>
                  </a:lnTo>
                  <a:lnTo>
                    <a:pt x="1753" y="1140"/>
                  </a:lnTo>
                  <a:lnTo>
                    <a:pt x="1751" y="1150"/>
                  </a:lnTo>
                  <a:lnTo>
                    <a:pt x="1747" y="1161"/>
                  </a:lnTo>
                  <a:lnTo>
                    <a:pt x="1745" y="1175"/>
                  </a:lnTo>
                  <a:lnTo>
                    <a:pt x="1741" y="1188"/>
                  </a:lnTo>
                  <a:lnTo>
                    <a:pt x="1738" y="1203"/>
                  </a:lnTo>
                  <a:lnTo>
                    <a:pt x="1734" y="1219"/>
                  </a:lnTo>
                  <a:lnTo>
                    <a:pt x="1730" y="1238"/>
                  </a:lnTo>
                  <a:lnTo>
                    <a:pt x="1724" y="1257"/>
                  </a:lnTo>
                  <a:lnTo>
                    <a:pt x="1720" y="1278"/>
                  </a:lnTo>
                  <a:lnTo>
                    <a:pt x="1715" y="1299"/>
                  </a:lnTo>
                  <a:lnTo>
                    <a:pt x="1709" y="1323"/>
                  </a:lnTo>
                  <a:lnTo>
                    <a:pt x="1703" y="1347"/>
                  </a:lnTo>
                  <a:lnTo>
                    <a:pt x="1697" y="1374"/>
                  </a:lnTo>
                  <a:lnTo>
                    <a:pt x="1692" y="1401"/>
                  </a:lnTo>
                  <a:lnTo>
                    <a:pt x="1684" y="1430"/>
                  </a:lnTo>
                  <a:lnTo>
                    <a:pt x="1678" y="1459"/>
                  </a:lnTo>
                  <a:lnTo>
                    <a:pt x="1670" y="1491"/>
                  </a:lnTo>
                  <a:lnTo>
                    <a:pt x="1663" y="1524"/>
                  </a:lnTo>
                  <a:lnTo>
                    <a:pt x="1655" y="1559"/>
                  </a:lnTo>
                  <a:lnTo>
                    <a:pt x="1647" y="1593"/>
                  </a:lnTo>
                  <a:lnTo>
                    <a:pt x="1638" y="1632"/>
                  </a:lnTo>
                  <a:lnTo>
                    <a:pt x="1630" y="1668"/>
                  </a:lnTo>
                  <a:lnTo>
                    <a:pt x="1621" y="1708"/>
                  </a:lnTo>
                  <a:lnTo>
                    <a:pt x="1611" y="1749"/>
                  </a:lnTo>
                  <a:lnTo>
                    <a:pt x="1601" y="1793"/>
                  </a:lnTo>
                  <a:lnTo>
                    <a:pt x="1594" y="1806"/>
                  </a:lnTo>
                  <a:lnTo>
                    <a:pt x="1588" y="1820"/>
                  </a:lnTo>
                  <a:lnTo>
                    <a:pt x="1580" y="1833"/>
                  </a:lnTo>
                  <a:lnTo>
                    <a:pt x="1571" y="1845"/>
                  </a:lnTo>
                  <a:lnTo>
                    <a:pt x="1561" y="1856"/>
                  </a:lnTo>
                  <a:lnTo>
                    <a:pt x="1553" y="1866"/>
                  </a:lnTo>
                  <a:lnTo>
                    <a:pt x="1542" y="1875"/>
                  </a:lnTo>
                  <a:lnTo>
                    <a:pt x="1532" y="1883"/>
                  </a:lnTo>
                  <a:lnTo>
                    <a:pt x="1521" y="1891"/>
                  </a:lnTo>
                  <a:lnTo>
                    <a:pt x="1509" y="1898"/>
                  </a:lnTo>
                  <a:lnTo>
                    <a:pt x="1498" y="1902"/>
                  </a:lnTo>
                  <a:lnTo>
                    <a:pt x="1484" y="1908"/>
                  </a:lnTo>
                  <a:lnTo>
                    <a:pt x="1473" y="1912"/>
                  </a:lnTo>
                  <a:lnTo>
                    <a:pt x="1459" y="1914"/>
                  </a:lnTo>
                  <a:lnTo>
                    <a:pt x="1446" y="1916"/>
                  </a:lnTo>
                  <a:lnTo>
                    <a:pt x="1430" y="1916"/>
                  </a:lnTo>
                  <a:lnTo>
                    <a:pt x="1411" y="1916"/>
                  </a:lnTo>
                  <a:lnTo>
                    <a:pt x="1392" y="1914"/>
                  </a:lnTo>
                  <a:lnTo>
                    <a:pt x="1375" y="1912"/>
                  </a:lnTo>
                  <a:lnTo>
                    <a:pt x="1358" y="1910"/>
                  </a:lnTo>
                  <a:lnTo>
                    <a:pt x="1342" y="1908"/>
                  </a:lnTo>
                  <a:lnTo>
                    <a:pt x="1329" y="1904"/>
                  </a:lnTo>
                  <a:lnTo>
                    <a:pt x="1317" y="1898"/>
                  </a:lnTo>
                  <a:lnTo>
                    <a:pt x="1306" y="1895"/>
                  </a:lnTo>
                  <a:lnTo>
                    <a:pt x="1296" y="1889"/>
                  </a:lnTo>
                  <a:lnTo>
                    <a:pt x="1288" y="1881"/>
                  </a:lnTo>
                  <a:lnTo>
                    <a:pt x="1281" y="1875"/>
                  </a:lnTo>
                  <a:lnTo>
                    <a:pt x="1275" y="1866"/>
                  </a:lnTo>
                  <a:lnTo>
                    <a:pt x="1271" y="1858"/>
                  </a:lnTo>
                  <a:lnTo>
                    <a:pt x="1269" y="1848"/>
                  </a:lnTo>
                  <a:lnTo>
                    <a:pt x="1267" y="1839"/>
                  </a:lnTo>
                  <a:lnTo>
                    <a:pt x="1265" y="1829"/>
                  </a:lnTo>
                  <a:lnTo>
                    <a:pt x="1265" y="1822"/>
                  </a:lnTo>
                  <a:lnTo>
                    <a:pt x="1265" y="1816"/>
                  </a:lnTo>
                  <a:lnTo>
                    <a:pt x="1267" y="1808"/>
                  </a:lnTo>
                  <a:lnTo>
                    <a:pt x="1267" y="1800"/>
                  </a:lnTo>
                  <a:lnTo>
                    <a:pt x="1267" y="1793"/>
                  </a:lnTo>
                  <a:lnTo>
                    <a:pt x="1269" y="1783"/>
                  </a:lnTo>
                  <a:lnTo>
                    <a:pt x="1269" y="1774"/>
                  </a:lnTo>
                  <a:lnTo>
                    <a:pt x="1271" y="1762"/>
                  </a:lnTo>
                  <a:lnTo>
                    <a:pt x="1271" y="1751"/>
                  </a:lnTo>
                  <a:lnTo>
                    <a:pt x="1273" y="1737"/>
                  </a:lnTo>
                  <a:lnTo>
                    <a:pt x="1275" y="1724"/>
                  </a:lnTo>
                  <a:lnTo>
                    <a:pt x="1277" y="1710"/>
                  </a:lnTo>
                  <a:lnTo>
                    <a:pt x="1277" y="1695"/>
                  </a:lnTo>
                  <a:lnTo>
                    <a:pt x="1279" y="1680"/>
                  </a:lnTo>
                  <a:lnTo>
                    <a:pt x="1281" y="1664"/>
                  </a:lnTo>
                  <a:lnTo>
                    <a:pt x="1285" y="1647"/>
                  </a:lnTo>
                  <a:lnTo>
                    <a:pt x="1290" y="1601"/>
                  </a:lnTo>
                  <a:lnTo>
                    <a:pt x="1298" y="1557"/>
                  </a:lnTo>
                  <a:lnTo>
                    <a:pt x="1306" y="1514"/>
                  </a:lnTo>
                  <a:lnTo>
                    <a:pt x="1313" y="1472"/>
                  </a:lnTo>
                  <a:lnTo>
                    <a:pt x="1319" y="1430"/>
                  </a:lnTo>
                  <a:lnTo>
                    <a:pt x="1327" y="1388"/>
                  </a:lnTo>
                  <a:lnTo>
                    <a:pt x="1335" y="1347"/>
                  </a:lnTo>
                  <a:lnTo>
                    <a:pt x="1340" y="1307"/>
                  </a:lnTo>
                  <a:lnTo>
                    <a:pt x="1346" y="1269"/>
                  </a:lnTo>
                  <a:lnTo>
                    <a:pt x="1352" y="1230"/>
                  </a:lnTo>
                  <a:lnTo>
                    <a:pt x="1358" y="1192"/>
                  </a:lnTo>
                  <a:lnTo>
                    <a:pt x="1363" y="1156"/>
                  </a:lnTo>
                  <a:lnTo>
                    <a:pt x="1369" y="1119"/>
                  </a:lnTo>
                  <a:lnTo>
                    <a:pt x="1375" y="1083"/>
                  </a:lnTo>
                  <a:lnTo>
                    <a:pt x="1379" y="1048"/>
                  </a:lnTo>
                  <a:lnTo>
                    <a:pt x="1384" y="1013"/>
                  </a:lnTo>
                  <a:lnTo>
                    <a:pt x="1388" y="977"/>
                  </a:lnTo>
                  <a:lnTo>
                    <a:pt x="1392" y="941"/>
                  </a:lnTo>
                  <a:lnTo>
                    <a:pt x="1396" y="906"/>
                  </a:lnTo>
                  <a:lnTo>
                    <a:pt x="1400" y="873"/>
                  </a:lnTo>
                  <a:lnTo>
                    <a:pt x="1402" y="841"/>
                  </a:lnTo>
                  <a:lnTo>
                    <a:pt x="1406" y="810"/>
                  </a:lnTo>
                  <a:lnTo>
                    <a:pt x="1407" y="779"/>
                  </a:lnTo>
                  <a:lnTo>
                    <a:pt x="1409" y="749"/>
                  </a:lnTo>
                  <a:lnTo>
                    <a:pt x="1411" y="720"/>
                  </a:lnTo>
                  <a:lnTo>
                    <a:pt x="1413" y="691"/>
                  </a:lnTo>
                  <a:lnTo>
                    <a:pt x="1415" y="664"/>
                  </a:lnTo>
                  <a:lnTo>
                    <a:pt x="1417" y="637"/>
                  </a:lnTo>
                  <a:lnTo>
                    <a:pt x="1417" y="612"/>
                  </a:lnTo>
                  <a:lnTo>
                    <a:pt x="1419" y="587"/>
                  </a:lnTo>
                  <a:lnTo>
                    <a:pt x="1419" y="562"/>
                  </a:lnTo>
                  <a:lnTo>
                    <a:pt x="1419" y="539"/>
                  </a:lnTo>
                  <a:lnTo>
                    <a:pt x="1419" y="530"/>
                  </a:lnTo>
                  <a:lnTo>
                    <a:pt x="1417" y="522"/>
                  </a:lnTo>
                  <a:lnTo>
                    <a:pt x="1417" y="514"/>
                  </a:lnTo>
                  <a:lnTo>
                    <a:pt x="1415" y="507"/>
                  </a:lnTo>
                  <a:lnTo>
                    <a:pt x="1411" y="501"/>
                  </a:lnTo>
                  <a:lnTo>
                    <a:pt x="1409" y="493"/>
                  </a:lnTo>
                  <a:lnTo>
                    <a:pt x="1406" y="489"/>
                  </a:lnTo>
                  <a:lnTo>
                    <a:pt x="1400" y="484"/>
                  </a:lnTo>
                  <a:lnTo>
                    <a:pt x="1396" y="480"/>
                  </a:lnTo>
                  <a:lnTo>
                    <a:pt x="1390" y="476"/>
                  </a:lnTo>
                  <a:lnTo>
                    <a:pt x="1384" y="474"/>
                  </a:lnTo>
                  <a:lnTo>
                    <a:pt x="1377" y="470"/>
                  </a:lnTo>
                  <a:lnTo>
                    <a:pt x="1369" y="468"/>
                  </a:lnTo>
                  <a:lnTo>
                    <a:pt x="1361" y="468"/>
                  </a:lnTo>
                  <a:lnTo>
                    <a:pt x="1352" y="466"/>
                  </a:lnTo>
                  <a:lnTo>
                    <a:pt x="1342" y="466"/>
                  </a:lnTo>
                  <a:lnTo>
                    <a:pt x="1323" y="466"/>
                  </a:lnTo>
                  <a:lnTo>
                    <a:pt x="1302" y="468"/>
                  </a:lnTo>
                  <a:lnTo>
                    <a:pt x="1279" y="470"/>
                  </a:lnTo>
                  <a:lnTo>
                    <a:pt x="1258" y="474"/>
                  </a:lnTo>
                  <a:lnTo>
                    <a:pt x="1235" y="476"/>
                  </a:lnTo>
                  <a:lnTo>
                    <a:pt x="1210" y="482"/>
                  </a:lnTo>
                  <a:lnTo>
                    <a:pt x="1187" y="487"/>
                  </a:lnTo>
                  <a:lnTo>
                    <a:pt x="1160" y="493"/>
                  </a:lnTo>
                  <a:lnTo>
                    <a:pt x="1135" y="499"/>
                  </a:lnTo>
                  <a:lnTo>
                    <a:pt x="1108" y="507"/>
                  </a:lnTo>
                  <a:lnTo>
                    <a:pt x="1081" y="516"/>
                  </a:lnTo>
                  <a:lnTo>
                    <a:pt x="1052" y="524"/>
                  </a:lnTo>
                  <a:lnTo>
                    <a:pt x="1024" y="534"/>
                  </a:lnTo>
                  <a:lnTo>
                    <a:pt x="993" y="545"/>
                  </a:lnTo>
                  <a:lnTo>
                    <a:pt x="962" y="557"/>
                  </a:lnTo>
                  <a:lnTo>
                    <a:pt x="931" y="568"/>
                  </a:lnTo>
                  <a:lnTo>
                    <a:pt x="899" y="582"/>
                  </a:lnTo>
                  <a:lnTo>
                    <a:pt x="868" y="593"/>
                  </a:lnTo>
                  <a:lnTo>
                    <a:pt x="837" y="605"/>
                  </a:lnTo>
                  <a:lnTo>
                    <a:pt x="809" y="616"/>
                  </a:lnTo>
                  <a:lnTo>
                    <a:pt x="780" y="626"/>
                  </a:lnTo>
                  <a:lnTo>
                    <a:pt x="751" y="637"/>
                  </a:lnTo>
                  <a:lnTo>
                    <a:pt x="724" y="647"/>
                  </a:lnTo>
                  <a:lnTo>
                    <a:pt x="697" y="656"/>
                  </a:lnTo>
                  <a:lnTo>
                    <a:pt x="670" y="664"/>
                  </a:lnTo>
                  <a:lnTo>
                    <a:pt x="645" y="674"/>
                  </a:lnTo>
                  <a:lnTo>
                    <a:pt x="620" y="681"/>
                  </a:lnTo>
                  <a:lnTo>
                    <a:pt x="597" y="689"/>
                  </a:lnTo>
                  <a:lnTo>
                    <a:pt x="572" y="697"/>
                  </a:lnTo>
                  <a:lnTo>
                    <a:pt x="551" y="704"/>
                  </a:lnTo>
                  <a:lnTo>
                    <a:pt x="528" y="710"/>
                  </a:lnTo>
                  <a:lnTo>
                    <a:pt x="507" y="718"/>
                  </a:lnTo>
                  <a:lnTo>
                    <a:pt x="486" y="724"/>
                  </a:lnTo>
                  <a:lnTo>
                    <a:pt x="467" y="727"/>
                  </a:lnTo>
                  <a:lnTo>
                    <a:pt x="448" y="733"/>
                  </a:lnTo>
                  <a:lnTo>
                    <a:pt x="428" y="739"/>
                  </a:lnTo>
                  <a:lnTo>
                    <a:pt x="411" y="743"/>
                  </a:lnTo>
                  <a:lnTo>
                    <a:pt x="394" y="747"/>
                  </a:lnTo>
                  <a:lnTo>
                    <a:pt x="377" y="750"/>
                  </a:lnTo>
                  <a:lnTo>
                    <a:pt x="361" y="752"/>
                  </a:lnTo>
                  <a:lnTo>
                    <a:pt x="346" y="756"/>
                  </a:lnTo>
                  <a:lnTo>
                    <a:pt x="332" y="758"/>
                  </a:lnTo>
                  <a:lnTo>
                    <a:pt x="317" y="760"/>
                  </a:lnTo>
                  <a:lnTo>
                    <a:pt x="306" y="762"/>
                  </a:lnTo>
                  <a:lnTo>
                    <a:pt x="292" y="764"/>
                  </a:lnTo>
                  <a:lnTo>
                    <a:pt x="281" y="764"/>
                  </a:lnTo>
                  <a:lnTo>
                    <a:pt x="269" y="766"/>
                  </a:lnTo>
                  <a:lnTo>
                    <a:pt x="260" y="766"/>
                  </a:lnTo>
                  <a:lnTo>
                    <a:pt x="250" y="764"/>
                  </a:lnTo>
                  <a:lnTo>
                    <a:pt x="240" y="764"/>
                  </a:lnTo>
                  <a:lnTo>
                    <a:pt x="229" y="762"/>
                  </a:lnTo>
                  <a:lnTo>
                    <a:pt x="219" y="760"/>
                  </a:lnTo>
                  <a:lnTo>
                    <a:pt x="208" y="756"/>
                  </a:lnTo>
                  <a:lnTo>
                    <a:pt x="198" y="752"/>
                  </a:lnTo>
                  <a:lnTo>
                    <a:pt x="188" y="749"/>
                  </a:lnTo>
                  <a:lnTo>
                    <a:pt x="177" y="743"/>
                  </a:lnTo>
                  <a:lnTo>
                    <a:pt x="167" y="737"/>
                  </a:lnTo>
                  <a:lnTo>
                    <a:pt x="156" y="729"/>
                  </a:lnTo>
                  <a:lnTo>
                    <a:pt x="146" y="722"/>
                  </a:lnTo>
                  <a:lnTo>
                    <a:pt x="135" y="714"/>
                  </a:lnTo>
                  <a:lnTo>
                    <a:pt x="125" y="704"/>
                  </a:lnTo>
                  <a:lnTo>
                    <a:pt x="116" y="693"/>
                  </a:lnTo>
                  <a:lnTo>
                    <a:pt x="104" y="683"/>
                  </a:lnTo>
                  <a:lnTo>
                    <a:pt x="94" y="670"/>
                  </a:lnTo>
                  <a:lnTo>
                    <a:pt x="83" y="660"/>
                  </a:lnTo>
                  <a:lnTo>
                    <a:pt x="73" y="653"/>
                  </a:lnTo>
                  <a:lnTo>
                    <a:pt x="62" y="643"/>
                  </a:lnTo>
                  <a:lnTo>
                    <a:pt x="52" y="635"/>
                  </a:lnTo>
                  <a:lnTo>
                    <a:pt x="45" y="628"/>
                  </a:lnTo>
                  <a:lnTo>
                    <a:pt x="37" y="622"/>
                  </a:lnTo>
                  <a:lnTo>
                    <a:pt x="29" y="614"/>
                  </a:lnTo>
                  <a:lnTo>
                    <a:pt x="23" y="608"/>
                  </a:lnTo>
                  <a:lnTo>
                    <a:pt x="18" y="603"/>
                  </a:lnTo>
                  <a:lnTo>
                    <a:pt x="14" y="597"/>
                  </a:lnTo>
                  <a:lnTo>
                    <a:pt x="10" y="591"/>
                  </a:lnTo>
                  <a:lnTo>
                    <a:pt x="6" y="587"/>
                  </a:lnTo>
                  <a:lnTo>
                    <a:pt x="4" y="582"/>
                  </a:lnTo>
                  <a:lnTo>
                    <a:pt x="2" y="578"/>
                  </a:lnTo>
                  <a:lnTo>
                    <a:pt x="0" y="572"/>
                  </a:lnTo>
                  <a:lnTo>
                    <a:pt x="0" y="568"/>
                  </a:lnTo>
                  <a:lnTo>
                    <a:pt x="0" y="562"/>
                  </a:lnTo>
                  <a:lnTo>
                    <a:pt x="2" y="557"/>
                  </a:lnTo>
                  <a:lnTo>
                    <a:pt x="4" y="549"/>
                  </a:lnTo>
                  <a:lnTo>
                    <a:pt x="6" y="545"/>
                  </a:lnTo>
                  <a:lnTo>
                    <a:pt x="10" y="539"/>
                  </a:lnTo>
                  <a:lnTo>
                    <a:pt x="12" y="534"/>
                  </a:lnTo>
                  <a:lnTo>
                    <a:pt x="18" y="530"/>
                  </a:lnTo>
                  <a:lnTo>
                    <a:pt x="21" y="526"/>
                  </a:lnTo>
                  <a:lnTo>
                    <a:pt x="27" y="522"/>
                  </a:lnTo>
                  <a:lnTo>
                    <a:pt x="33" y="518"/>
                  </a:lnTo>
                  <a:lnTo>
                    <a:pt x="41" y="516"/>
                  </a:lnTo>
                  <a:lnTo>
                    <a:pt x="48" y="514"/>
                  </a:lnTo>
                  <a:lnTo>
                    <a:pt x="56" y="512"/>
                  </a:lnTo>
                  <a:lnTo>
                    <a:pt x="64" y="511"/>
                  </a:lnTo>
                  <a:lnTo>
                    <a:pt x="73" y="511"/>
                  </a:lnTo>
                  <a:lnTo>
                    <a:pt x="83" y="511"/>
                  </a:lnTo>
                  <a:lnTo>
                    <a:pt x="133" y="505"/>
                  </a:lnTo>
                  <a:lnTo>
                    <a:pt x="183" y="499"/>
                  </a:lnTo>
                  <a:lnTo>
                    <a:pt x="231" y="491"/>
                  </a:lnTo>
                  <a:lnTo>
                    <a:pt x="279" y="484"/>
                  </a:lnTo>
                  <a:lnTo>
                    <a:pt x="325" y="478"/>
                  </a:lnTo>
                  <a:lnTo>
                    <a:pt x="371" y="468"/>
                  </a:lnTo>
                  <a:lnTo>
                    <a:pt x="415" y="461"/>
                  </a:lnTo>
                  <a:lnTo>
                    <a:pt x="459" y="451"/>
                  </a:lnTo>
                  <a:lnTo>
                    <a:pt x="501" y="441"/>
                  </a:lnTo>
                  <a:lnTo>
                    <a:pt x="542" y="432"/>
                  </a:lnTo>
                  <a:lnTo>
                    <a:pt x="584" y="422"/>
                  </a:lnTo>
                  <a:lnTo>
                    <a:pt x="622" y="411"/>
                  </a:lnTo>
                  <a:lnTo>
                    <a:pt x="661" y="401"/>
                  </a:lnTo>
                  <a:lnTo>
                    <a:pt x="699" y="390"/>
                  </a:lnTo>
                  <a:lnTo>
                    <a:pt x="736" y="378"/>
                  </a:lnTo>
                  <a:lnTo>
                    <a:pt x="772" y="365"/>
                  </a:lnTo>
                  <a:lnTo>
                    <a:pt x="809" y="353"/>
                  </a:lnTo>
                  <a:lnTo>
                    <a:pt x="845" y="342"/>
                  </a:lnTo>
                  <a:lnTo>
                    <a:pt x="881" y="328"/>
                  </a:lnTo>
                  <a:lnTo>
                    <a:pt x="918" y="315"/>
                  </a:lnTo>
                  <a:lnTo>
                    <a:pt x="952" y="299"/>
                  </a:lnTo>
                  <a:lnTo>
                    <a:pt x="989" y="284"/>
                  </a:lnTo>
                  <a:lnTo>
                    <a:pt x="1025" y="269"/>
                  </a:lnTo>
                  <a:lnTo>
                    <a:pt x="1062" y="251"/>
                  </a:lnTo>
                  <a:lnTo>
                    <a:pt x="1098" y="234"/>
                  </a:lnTo>
                  <a:lnTo>
                    <a:pt x="1133" y="215"/>
                  </a:lnTo>
                  <a:lnTo>
                    <a:pt x="1169" y="196"/>
                  </a:lnTo>
                  <a:lnTo>
                    <a:pt x="1204" y="176"/>
                  </a:lnTo>
                  <a:lnTo>
                    <a:pt x="1239" y="155"/>
                  </a:lnTo>
                  <a:lnTo>
                    <a:pt x="1273" y="134"/>
                  </a:lnTo>
                  <a:lnTo>
                    <a:pt x="1308" y="111"/>
                  </a:lnTo>
                  <a:lnTo>
                    <a:pt x="1342" y="88"/>
                  </a:lnTo>
                  <a:lnTo>
                    <a:pt x="1356" y="77"/>
                  </a:lnTo>
                  <a:lnTo>
                    <a:pt x="1369" y="67"/>
                  </a:lnTo>
                  <a:lnTo>
                    <a:pt x="1383" y="57"/>
                  </a:lnTo>
                  <a:lnTo>
                    <a:pt x="1396" y="50"/>
                  </a:lnTo>
                  <a:lnTo>
                    <a:pt x="1407" y="42"/>
                  </a:lnTo>
                  <a:lnTo>
                    <a:pt x="1419" y="34"/>
                  </a:lnTo>
                  <a:lnTo>
                    <a:pt x="1430" y="29"/>
                  </a:lnTo>
                  <a:lnTo>
                    <a:pt x="1440" y="23"/>
                  </a:lnTo>
                  <a:lnTo>
                    <a:pt x="1452" y="17"/>
                  </a:lnTo>
                  <a:lnTo>
                    <a:pt x="1461" y="13"/>
                  </a:lnTo>
                  <a:lnTo>
                    <a:pt x="1471" y="9"/>
                  </a:lnTo>
                  <a:lnTo>
                    <a:pt x="1480" y="6"/>
                  </a:lnTo>
                  <a:lnTo>
                    <a:pt x="1488" y="4"/>
                  </a:lnTo>
                  <a:lnTo>
                    <a:pt x="1498" y="2"/>
                  </a:lnTo>
                  <a:lnTo>
                    <a:pt x="1505" y="2"/>
                  </a:lnTo>
                  <a:lnTo>
                    <a:pt x="151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3421564" y="1742945"/>
              <a:ext cx="716633" cy="205185"/>
            </a:xfrm>
            <a:custGeom>
              <a:avLst/>
              <a:gdLst>
                <a:gd name="T0" fmla="*/ 1509 w 1860"/>
                <a:gd name="T1" fmla="*/ 0 h 545"/>
                <a:gd name="T2" fmla="*/ 1530 w 1860"/>
                <a:gd name="T3" fmla="*/ 6 h 545"/>
                <a:gd name="T4" fmla="*/ 1559 w 1860"/>
                <a:gd name="T5" fmla="*/ 15 h 545"/>
                <a:gd name="T6" fmla="*/ 1595 w 1860"/>
                <a:gd name="T7" fmla="*/ 31 h 545"/>
                <a:gd name="T8" fmla="*/ 1642 w 1860"/>
                <a:gd name="T9" fmla="*/ 50 h 545"/>
                <a:gd name="T10" fmla="*/ 1699 w 1860"/>
                <a:gd name="T11" fmla="*/ 82 h 545"/>
                <a:gd name="T12" fmla="*/ 1757 w 1860"/>
                <a:gd name="T13" fmla="*/ 132 h 545"/>
                <a:gd name="T14" fmla="*/ 1803 w 1860"/>
                <a:gd name="T15" fmla="*/ 177 h 545"/>
                <a:gd name="T16" fmla="*/ 1834 w 1860"/>
                <a:gd name="T17" fmla="*/ 217 h 545"/>
                <a:gd name="T18" fmla="*/ 1853 w 1860"/>
                <a:gd name="T19" fmla="*/ 251 h 545"/>
                <a:gd name="T20" fmla="*/ 1860 w 1860"/>
                <a:gd name="T21" fmla="*/ 284 h 545"/>
                <a:gd name="T22" fmla="*/ 1851 w 1860"/>
                <a:gd name="T23" fmla="*/ 309 h 545"/>
                <a:gd name="T24" fmla="*/ 1834 w 1860"/>
                <a:gd name="T25" fmla="*/ 328 h 545"/>
                <a:gd name="T26" fmla="*/ 1803 w 1860"/>
                <a:gd name="T27" fmla="*/ 344 h 545"/>
                <a:gd name="T28" fmla="*/ 1762 w 1860"/>
                <a:gd name="T29" fmla="*/ 355 h 545"/>
                <a:gd name="T30" fmla="*/ 1709 w 1860"/>
                <a:gd name="T31" fmla="*/ 361 h 545"/>
                <a:gd name="T32" fmla="*/ 1613 w 1860"/>
                <a:gd name="T33" fmla="*/ 367 h 545"/>
                <a:gd name="T34" fmla="*/ 1494 w 1860"/>
                <a:gd name="T35" fmla="*/ 372 h 545"/>
                <a:gd name="T36" fmla="*/ 1371 w 1860"/>
                <a:gd name="T37" fmla="*/ 382 h 545"/>
                <a:gd name="T38" fmla="*/ 1240 w 1860"/>
                <a:gd name="T39" fmla="*/ 393 h 545"/>
                <a:gd name="T40" fmla="*/ 1106 w 1860"/>
                <a:gd name="T41" fmla="*/ 409 h 545"/>
                <a:gd name="T42" fmla="*/ 985 w 1860"/>
                <a:gd name="T43" fmla="*/ 426 h 545"/>
                <a:gd name="T44" fmla="*/ 895 w 1860"/>
                <a:gd name="T45" fmla="*/ 441 h 545"/>
                <a:gd name="T46" fmla="*/ 795 w 1860"/>
                <a:gd name="T47" fmla="*/ 459 h 545"/>
                <a:gd name="T48" fmla="*/ 686 w 1860"/>
                <a:gd name="T49" fmla="*/ 480 h 545"/>
                <a:gd name="T50" fmla="*/ 568 w 1860"/>
                <a:gd name="T51" fmla="*/ 503 h 545"/>
                <a:gd name="T52" fmla="*/ 442 w 1860"/>
                <a:gd name="T53" fmla="*/ 532 h 545"/>
                <a:gd name="T54" fmla="*/ 396 w 1860"/>
                <a:gd name="T55" fmla="*/ 539 h 545"/>
                <a:gd name="T56" fmla="*/ 380 w 1860"/>
                <a:gd name="T57" fmla="*/ 541 h 545"/>
                <a:gd name="T58" fmla="*/ 367 w 1860"/>
                <a:gd name="T59" fmla="*/ 543 h 545"/>
                <a:gd name="T60" fmla="*/ 361 w 1860"/>
                <a:gd name="T61" fmla="*/ 545 h 545"/>
                <a:gd name="T62" fmla="*/ 330 w 1860"/>
                <a:gd name="T63" fmla="*/ 545 h 545"/>
                <a:gd name="T64" fmla="*/ 286 w 1860"/>
                <a:gd name="T65" fmla="*/ 539 h 545"/>
                <a:gd name="T66" fmla="*/ 244 w 1860"/>
                <a:gd name="T67" fmla="*/ 528 h 545"/>
                <a:gd name="T68" fmla="*/ 202 w 1860"/>
                <a:gd name="T69" fmla="*/ 512 h 545"/>
                <a:gd name="T70" fmla="*/ 158 w 1860"/>
                <a:gd name="T71" fmla="*/ 491 h 545"/>
                <a:gd name="T72" fmla="*/ 114 w 1860"/>
                <a:gd name="T73" fmla="*/ 464 h 545"/>
                <a:gd name="T74" fmla="*/ 71 w 1860"/>
                <a:gd name="T75" fmla="*/ 440 h 545"/>
                <a:gd name="T76" fmla="*/ 41 w 1860"/>
                <a:gd name="T77" fmla="*/ 415 h 545"/>
                <a:gd name="T78" fmla="*/ 18 w 1860"/>
                <a:gd name="T79" fmla="*/ 392 h 545"/>
                <a:gd name="T80" fmla="*/ 4 w 1860"/>
                <a:gd name="T81" fmla="*/ 370 h 545"/>
                <a:gd name="T82" fmla="*/ 0 w 1860"/>
                <a:gd name="T83" fmla="*/ 349 h 545"/>
                <a:gd name="T84" fmla="*/ 4 w 1860"/>
                <a:gd name="T85" fmla="*/ 338 h 545"/>
                <a:gd name="T86" fmla="*/ 14 w 1860"/>
                <a:gd name="T87" fmla="*/ 326 h 545"/>
                <a:gd name="T88" fmla="*/ 33 w 1860"/>
                <a:gd name="T89" fmla="*/ 317 h 545"/>
                <a:gd name="T90" fmla="*/ 58 w 1860"/>
                <a:gd name="T91" fmla="*/ 305 h 545"/>
                <a:gd name="T92" fmla="*/ 89 w 1860"/>
                <a:gd name="T93" fmla="*/ 296 h 545"/>
                <a:gd name="T94" fmla="*/ 234 w 1860"/>
                <a:gd name="T95" fmla="*/ 267 h 545"/>
                <a:gd name="T96" fmla="*/ 363 w 1860"/>
                <a:gd name="T97" fmla="*/ 242 h 545"/>
                <a:gd name="T98" fmla="*/ 488 w 1860"/>
                <a:gd name="T99" fmla="*/ 219 h 545"/>
                <a:gd name="T100" fmla="*/ 607 w 1860"/>
                <a:gd name="T101" fmla="*/ 196 h 545"/>
                <a:gd name="T102" fmla="*/ 724 w 1860"/>
                <a:gd name="T103" fmla="*/ 173 h 545"/>
                <a:gd name="T104" fmla="*/ 835 w 1860"/>
                <a:gd name="T105" fmla="*/ 150 h 545"/>
                <a:gd name="T106" fmla="*/ 943 w 1860"/>
                <a:gd name="T107" fmla="*/ 129 h 545"/>
                <a:gd name="T108" fmla="*/ 1045 w 1860"/>
                <a:gd name="T109" fmla="*/ 107 h 545"/>
                <a:gd name="T110" fmla="*/ 1142 w 1860"/>
                <a:gd name="T111" fmla="*/ 86 h 545"/>
                <a:gd name="T112" fmla="*/ 1235 w 1860"/>
                <a:gd name="T113" fmla="*/ 65 h 545"/>
                <a:gd name="T114" fmla="*/ 1315 w 1860"/>
                <a:gd name="T115" fmla="*/ 44 h 545"/>
                <a:gd name="T116" fmla="*/ 1371 w 1860"/>
                <a:gd name="T117" fmla="*/ 27 h 545"/>
                <a:gd name="T118" fmla="*/ 1415 w 1860"/>
                <a:gd name="T119" fmla="*/ 13 h 545"/>
                <a:gd name="T120" fmla="*/ 1452 w 1860"/>
                <a:gd name="T121" fmla="*/ 6 h 545"/>
                <a:gd name="T122" fmla="*/ 1480 w 1860"/>
                <a:gd name="T123" fmla="*/ 0 h 545"/>
                <a:gd name="T124" fmla="*/ 1501 w 1860"/>
                <a:gd name="T125" fmla="*/ 0 h 5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60"/>
                <a:gd name="T190" fmla="*/ 0 h 545"/>
                <a:gd name="T191" fmla="*/ 1860 w 1860"/>
                <a:gd name="T192" fmla="*/ 545 h 5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60" h="545">
                  <a:moveTo>
                    <a:pt x="1501" y="0"/>
                  </a:moveTo>
                  <a:lnTo>
                    <a:pt x="1505" y="0"/>
                  </a:lnTo>
                  <a:lnTo>
                    <a:pt x="1509" y="0"/>
                  </a:lnTo>
                  <a:lnTo>
                    <a:pt x="1515" y="2"/>
                  </a:lnTo>
                  <a:lnTo>
                    <a:pt x="1523" y="4"/>
                  </a:lnTo>
                  <a:lnTo>
                    <a:pt x="1530" y="6"/>
                  </a:lnTo>
                  <a:lnTo>
                    <a:pt x="1538" y="8"/>
                  </a:lnTo>
                  <a:lnTo>
                    <a:pt x="1547" y="11"/>
                  </a:lnTo>
                  <a:lnTo>
                    <a:pt x="1559" y="15"/>
                  </a:lnTo>
                  <a:lnTo>
                    <a:pt x="1571" y="19"/>
                  </a:lnTo>
                  <a:lnTo>
                    <a:pt x="1582" y="25"/>
                  </a:lnTo>
                  <a:lnTo>
                    <a:pt x="1595" y="31"/>
                  </a:lnTo>
                  <a:lnTo>
                    <a:pt x="1611" y="36"/>
                  </a:lnTo>
                  <a:lnTo>
                    <a:pt x="1626" y="42"/>
                  </a:lnTo>
                  <a:lnTo>
                    <a:pt x="1642" y="50"/>
                  </a:lnTo>
                  <a:lnTo>
                    <a:pt x="1659" y="58"/>
                  </a:lnTo>
                  <a:lnTo>
                    <a:pt x="1678" y="65"/>
                  </a:lnTo>
                  <a:lnTo>
                    <a:pt x="1699" y="82"/>
                  </a:lnTo>
                  <a:lnTo>
                    <a:pt x="1720" y="100"/>
                  </a:lnTo>
                  <a:lnTo>
                    <a:pt x="1739" y="117"/>
                  </a:lnTo>
                  <a:lnTo>
                    <a:pt x="1757" y="132"/>
                  </a:lnTo>
                  <a:lnTo>
                    <a:pt x="1774" y="148"/>
                  </a:lnTo>
                  <a:lnTo>
                    <a:pt x="1789" y="163"/>
                  </a:lnTo>
                  <a:lnTo>
                    <a:pt x="1803" y="177"/>
                  </a:lnTo>
                  <a:lnTo>
                    <a:pt x="1814" y="190"/>
                  </a:lnTo>
                  <a:lnTo>
                    <a:pt x="1826" y="203"/>
                  </a:lnTo>
                  <a:lnTo>
                    <a:pt x="1834" y="217"/>
                  </a:lnTo>
                  <a:lnTo>
                    <a:pt x="1841" y="228"/>
                  </a:lnTo>
                  <a:lnTo>
                    <a:pt x="1849" y="242"/>
                  </a:lnTo>
                  <a:lnTo>
                    <a:pt x="1853" y="251"/>
                  </a:lnTo>
                  <a:lnTo>
                    <a:pt x="1857" y="263"/>
                  </a:lnTo>
                  <a:lnTo>
                    <a:pt x="1858" y="273"/>
                  </a:lnTo>
                  <a:lnTo>
                    <a:pt x="1860" y="284"/>
                  </a:lnTo>
                  <a:lnTo>
                    <a:pt x="1858" y="292"/>
                  </a:lnTo>
                  <a:lnTo>
                    <a:pt x="1855" y="301"/>
                  </a:lnTo>
                  <a:lnTo>
                    <a:pt x="1851" y="309"/>
                  </a:lnTo>
                  <a:lnTo>
                    <a:pt x="1847" y="317"/>
                  </a:lnTo>
                  <a:lnTo>
                    <a:pt x="1839" y="322"/>
                  </a:lnTo>
                  <a:lnTo>
                    <a:pt x="1834" y="328"/>
                  </a:lnTo>
                  <a:lnTo>
                    <a:pt x="1824" y="334"/>
                  </a:lnTo>
                  <a:lnTo>
                    <a:pt x="1814" y="340"/>
                  </a:lnTo>
                  <a:lnTo>
                    <a:pt x="1803" y="344"/>
                  </a:lnTo>
                  <a:lnTo>
                    <a:pt x="1791" y="347"/>
                  </a:lnTo>
                  <a:lnTo>
                    <a:pt x="1778" y="351"/>
                  </a:lnTo>
                  <a:lnTo>
                    <a:pt x="1762" y="355"/>
                  </a:lnTo>
                  <a:lnTo>
                    <a:pt x="1745" y="357"/>
                  </a:lnTo>
                  <a:lnTo>
                    <a:pt x="1728" y="359"/>
                  </a:lnTo>
                  <a:lnTo>
                    <a:pt x="1709" y="361"/>
                  </a:lnTo>
                  <a:lnTo>
                    <a:pt x="1690" y="363"/>
                  </a:lnTo>
                  <a:lnTo>
                    <a:pt x="1651" y="365"/>
                  </a:lnTo>
                  <a:lnTo>
                    <a:pt x="1613" y="367"/>
                  </a:lnTo>
                  <a:lnTo>
                    <a:pt x="1574" y="368"/>
                  </a:lnTo>
                  <a:lnTo>
                    <a:pt x="1534" y="370"/>
                  </a:lnTo>
                  <a:lnTo>
                    <a:pt x="1494" y="372"/>
                  </a:lnTo>
                  <a:lnTo>
                    <a:pt x="1453" y="374"/>
                  </a:lnTo>
                  <a:lnTo>
                    <a:pt x="1413" y="378"/>
                  </a:lnTo>
                  <a:lnTo>
                    <a:pt x="1371" y="382"/>
                  </a:lnTo>
                  <a:lnTo>
                    <a:pt x="1329" y="384"/>
                  </a:lnTo>
                  <a:lnTo>
                    <a:pt x="1285" y="390"/>
                  </a:lnTo>
                  <a:lnTo>
                    <a:pt x="1240" y="393"/>
                  </a:lnTo>
                  <a:lnTo>
                    <a:pt x="1196" y="397"/>
                  </a:lnTo>
                  <a:lnTo>
                    <a:pt x="1152" y="403"/>
                  </a:lnTo>
                  <a:lnTo>
                    <a:pt x="1106" y="409"/>
                  </a:lnTo>
                  <a:lnTo>
                    <a:pt x="1060" y="415"/>
                  </a:lnTo>
                  <a:lnTo>
                    <a:pt x="1012" y="422"/>
                  </a:lnTo>
                  <a:lnTo>
                    <a:pt x="985" y="426"/>
                  </a:lnTo>
                  <a:lnTo>
                    <a:pt x="954" y="430"/>
                  </a:lnTo>
                  <a:lnTo>
                    <a:pt x="926" y="436"/>
                  </a:lnTo>
                  <a:lnTo>
                    <a:pt x="895" y="441"/>
                  </a:lnTo>
                  <a:lnTo>
                    <a:pt x="862" y="447"/>
                  </a:lnTo>
                  <a:lnTo>
                    <a:pt x="830" y="453"/>
                  </a:lnTo>
                  <a:lnTo>
                    <a:pt x="795" y="459"/>
                  </a:lnTo>
                  <a:lnTo>
                    <a:pt x="760" y="464"/>
                  </a:lnTo>
                  <a:lnTo>
                    <a:pt x="724" y="472"/>
                  </a:lnTo>
                  <a:lnTo>
                    <a:pt x="686" y="480"/>
                  </a:lnTo>
                  <a:lnTo>
                    <a:pt x="649" y="488"/>
                  </a:lnTo>
                  <a:lnTo>
                    <a:pt x="609" y="495"/>
                  </a:lnTo>
                  <a:lnTo>
                    <a:pt x="568" y="503"/>
                  </a:lnTo>
                  <a:lnTo>
                    <a:pt x="528" y="512"/>
                  </a:lnTo>
                  <a:lnTo>
                    <a:pt x="484" y="522"/>
                  </a:lnTo>
                  <a:lnTo>
                    <a:pt x="442" y="532"/>
                  </a:lnTo>
                  <a:lnTo>
                    <a:pt x="424" y="534"/>
                  </a:lnTo>
                  <a:lnTo>
                    <a:pt x="409" y="536"/>
                  </a:lnTo>
                  <a:lnTo>
                    <a:pt x="396" y="539"/>
                  </a:lnTo>
                  <a:lnTo>
                    <a:pt x="390" y="539"/>
                  </a:lnTo>
                  <a:lnTo>
                    <a:pt x="384" y="541"/>
                  </a:lnTo>
                  <a:lnTo>
                    <a:pt x="380" y="541"/>
                  </a:lnTo>
                  <a:lnTo>
                    <a:pt x="375" y="543"/>
                  </a:lnTo>
                  <a:lnTo>
                    <a:pt x="371" y="543"/>
                  </a:lnTo>
                  <a:lnTo>
                    <a:pt x="367" y="543"/>
                  </a:lnTo>
                  <a:lnTo>
                    <a:pt x="365" y="545"/>
                  </a:lnTo>
                  <a:lnTo>
                    <a:pt x="363" y="545"/>
                  </a:lnTo>
                  <a:lnTo>
                    <a:pt x="361" y="545"/>
                  </a:lnTo>
                  <a:lnTo>
                    <a:pt x="359" y="545"/>
                  </a:lnTo>
                  <a:lnTo>
                    <a:pt x="344" y="545"/>
                  </a:lnTo>
                  <a:lnTo>
                    <a:pt x="330" y="545"/>
                  </a:lnTo>
                  <a:lnTo>
                    <a:pt x="315" y="543"/>
                  </a:lnTo>
                  <a:lnTo>
                    <a:pt x="302" y="541"/>
                  </a:lnTo>
                  <a:lnTo>
                    <a:pt x="286" y="539"/>
                  </a:lnTo>
                  <a:lnTo>
                    <a:pt x="273" y="536"/>
                  </a:lnTo>
                  <a:lnTo>
                    <a:pt x="257" y="532"/>
                  </a:lnTo>
                  <a:lnTo>
                    <a:pt x="244" y="528"/>
                  </a:lnTo>
                  <a:lnTo>
                    <a:pt x="231" y="524"/>
                  </a:lnTo>
                  <a:lnTo>
                    <a:pt x="215" y="518"/>
                  </a:lnTo>
                  <a:lnTo>
                    <a:pt x="202" y="512"/>
                  </a:lnTo>
                  <a:lnTo>
                    <a:pt x="186" y="507"/>
                  </a:lnTo>
                  <a:lnTo>
                    <a:pt x="173" y="499"/>
                  </a:lnTo>
                  <a:lnTo>
                    <a:pt x="158" y="491"/>
                  </a:lnTo>
                  <a:lnTo>
                    <a:pt x="144" y="482"/>
                  </a:lnTo>
                  <a:lnTo>
                    <a:pt x="129" y="472"/>
                  </a:lnTo>
                  <a:lnTo>
                    <a:pt x="114" y="464"/>
                  </a:lnTo>
                  <a:lnTo>
                    <a:pt x="98" y="457"/>
                  </a:lnTo>
                  <a:lnTo>
                    <a:pt x="85" y="447"/>
                  </a:lnTo>
                  <a:lnTo>
                    <a:pt x="71" y="440"/>
                  </a:lnTo>
                  <a:lnTo>
                    <a:pt x="60" y="432"/>
                  </a:lnTo>
                  <a:lnTo>
                    <a:pt x="50" y="424"/>
                  </a:lnTo>
                  <a:lnTo>
                    <a:pt x="41" y="415"/>
                  </a:lnTo>
                  <a:lnTo>
                    <a:pt x="31" y="407"/>
                  </a:lnTo>
                  <a:lnTo>
                    <a:pt x="25" y="399"/>
                  </a:lnTo>
                  <a:lnTo>
                    <a:pt x="18" y="392"/>
                  </a:lnTo>
                  <a:lnTo>
                    <a:pt x="12" y="384"/>
                  </a:lnTo>
                  <a:lnTo>
                    <a:pt x="8" y="378"/>
                  </a:lnTo>
                  <a:lnTo>
                    <a:pt x="4" y="370"/>
                  </a:lnTo>
                  <a:lnTo>
                    <a:pt x="2" y="363"/>
                  </a:lnTo>
                  <a:lnTo>
                    <a:pt x="0" y="355"/>
                  </a:lnTo>
                  <a:lnTo>
                    <a:pt x="0" y="349"/>
                  </a:lnTo>
                  <a:lnTo>
                    <a:pt x="0" y="345"/>
                  </a:lnTo>
                  <a:lnTo>
                    <a:pt x="2" y="342"/>
                  </a:lnTo>
                  <a:lnTo>
                    <a:pt x="4" y="338"/>
                  </a:lnTo>
                  <a:lnTo>
                    <a:pt x="6" y="334"/>
                  </a:lnTo>
                  <a:lnTo>
                    <a:pt x="10" y="330"/>
                  </a:lnTo>
                  <a:lnTo>
                    <a:pt x="14" y="326"/>
                  </a:lnTo>
                  <a:lnTo>
                    <a:pt x="19" y="322"/>
                  </a:lnTo>
                  <a:lnTo>
                    <a:pt x="25" y="321"/>
                  </a:lnTo>
                  <a:lnTo>
                    <a:pt x="33" y="317"/>
                  </a:lnTo>
                  <a:lnTo>
                    <a:pt x="41" y="313"/>
                  </a:lnTo>
                  <a:lnTo>
                    <a:pt x="48" y="309"/>
                  </a:lnTo>
                  <a:lnTo>
                    <a:pt x="58" y="305"/>
                  </a:lnTo>
                  <a:lnTo>
                    <a:pt x="67" y="303"/>
                  </a:lnTo>
                  <a:lnTo>
                    <a:pt x="77" y="299"/>
                  </a:lnTo>
                  <a:lnTo>
                    <a:pt x="89" y="296"/>
                  </a:lnTo>
                  <a:lnTo>
                    <a:pt x="100" y="290"/>
                  </a:lnTo>
                  <a:lnTo>
                    <a:pt x="190" y="274"/>
                  </a:lnTo>
                  <a:lnTo>
                    <a:pt x="234" y="267"/>
                  </a:lnTo>
                  <a:lnTo>
                    <a:pt x="277" y="257"/>
                  </a:lnTo>
                  <a:lnTo>
                    <a:pt x="321" y="249"/>
                  </a:lnTo>
                  <a:lnTo>
                    <a:pt x="363" y="242"/>
                  </a:lnTo>
                  <a:lnTo>
                    <a:pt x="405" y="234"/>
                  </a:lnTo>
                  <a:lnTo>
                    <a:pt x="446" y="226"/>
                  </a:lnTo>
                  <a:lnTo>
                    <a:pt x="488" y="219"/>
                  </a:lnTo>
                  <a:lnTo>
                    <a:pt x="528" y="211"/>
                  </a:lnTo>
                  <a:lnTo>
                    <a:pt x="568" y="203"/>
                  </a:lnTo>
                  <a:lnTo>
                    <a:pt x="607" y="196"/>
                  </a:lnTo>
                  <a:lnTo>
                    <a:pt x="647" y="188"/>
                  </a:lnTo>
                  <a:lnTo>
                    <a:pt x="686" y="180"/>
                  </a:lnTo>
                  <a:lnTo>
                    <a:pt x="724" y="173"/>
                  </a:lnTo>
                  <a:lnTo>
                    <a:pt x="760" y="165"/>
                  </a:lnTo>
                  <a:lnTo>
                    <a:pt x="799" y="157"/>
                  </a:lnTo>
                  <a:lnTo>
                    <a:pt x="835" y="150"/>
                  </a:lnTo>
                  <a:lnTo>
                    <a:pt x="872" y="142"/>
                  </a:lnTo>
                  <a:lnTo>
                    <a:pt x="906" y="136"/>
                  </a:lnTo>
                  <a:lnTo>
                    <a:pt x="943" y="129"/>
                  </a:lnTo>
                  <a:lnTo>
                    <a:pt x="977" y="121"/>
                  </a:lnTo>
                  <a:lnTo>
                    <a:pt x="1010" y="113"/>
                  </a:lnTo>
                  <a:lnTo>
                    <a:pt x="1045" y="107"/>
                  </a:lnTo>
                  <a:lnTo>
                    <a:pt x="1077" y="100"/>
                  </a:lnTo>
                  <a:lnTo>
                    <a:pt x="1110" y="92"/>
                  </a:lnTo>
                  <a:lnTo>
                    <a:pt x="1142" y="86"/>
                  </a:lnTo>
                  <a:lnTo>
                    <a:pt x="1173" y="79"/>
                  </a:lnTo>
                  <a:lnTo>
                    <a:pt x="1206" y="71"/>
                  </a:lnTo>
                  <a:lnTo>
                    <a:pt x="1235" y="65"/>
                  </a:lnTo>
                  <a:lnTo>
                    <a:pt x="1265" y="58"/>
                  </a:lnTo>
                  <a:lnTo>
                    <a:pt x="1294" y="50"/>
                  </a:lnTo>
                  <a:lnTo>
                    <a:pt x="1315" y="44"/>
                  </a:lnTo>
                  <a:lnTo>
                    <a:pt x="1334" y="38"/>
                  </a:lnTo>
                  <a:lnTo>
                    <a:pt x="1354" y="33"/>
                  </a:lnTo>
                  <a:lnTo>
                    <a:pt x="1371" y="27"/>
                  </a:lnTo>
                  <a:lnTo>
                    <a:pt x="1386" y="23"/>
                  </a:lnTo>
                  <a:lnTo>
                    <a:pt x="1402" y="17"/>
                  </a:lnTo>
                  <a:lnTo>
                    <a:pt x="1415" y="13"/>
                  </a:lnTo>
                  <a:lnTo>
                    <a:pt x="1428" y="11"/>
                  </a:lnTo>
                  <a:lnTo>
                    <a:pt x="1440" y="8"/>
                  </a:lnTo>
                  <a:lnTo>
                    <a:pt x="1452" y="6"/>
                  </a:lnTo>
                  <a:lnTo>
                    <a:pt x="1463" y="4"/>
                  </a:lnTo>
                  <a:lnTo>
                    <a:pt x="1473" y="2"/>
                  </a:lnTo>
                  <a:lnTo>
                    <a:pt x="1480" y="0"/>
                  </a:lnTo>
                  <a:lnTo>
                    <a:pt x="1488" y="0"/>
                  </a:lnTo>
                  <a:lnTo>
                    <a:pt x="1496" y="0"/>
                  </a:lnTo>
                  <a:lnTo>
                    <a:pt x="1501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3463946" y="1865455"/>
              <a:ext cx="1082654" cy="1106345"/>
            </a:xfrm>
            <a:custGeom>
              <a:avLst/>
              <a:gdLst>
                <a:gd name="T0" fmla="*/ 211 w 2808"/>
                <a:gd name="T1" fmla="*/ 25 h 2943"/>
                <a:gd name="T2" fmla="*/ 368 w 2808"/>
                <a:gd name="T3" fmla="*/ 110 h 2943"/>
                <a:gd name="T4" fmla="*/ 489 w 2808"/>
                <a:gd name="T5" fmla="*/ 221 h 2943"/>
                <a:gd name="T6" fmla="*/ 535 w 2808"/>
                <a:gd name="T7" fmla="*/ 336 h 2943"/>
                <a:gd name="T8" fmla="*/ 522 w 2808"/>
                <a:gd name="T9" fmla="*/ 403 h 2943"/>
                <a:gd name="T10" fmla="*/ 493 w 2808"/>
                <a:gd name="T11" fmla="*/ 520 h 2943"/>
                <a:gd name="T12" fmla="*/ 468 w 2808"/>
                <a:gd name="T13" fmla="*/ 615 h 2943"/>
                <a:gd name="T14" fmla="*/ 441 w 2808"/>
                <a:gd name="T15" fmla="*/ 739 h 2943"/>
                <a:gd name="T16" fmla="*/ 410 w 2808"/>
                <a:gd name="T17" fmla="*/ 906 h 2943"/>
                <a:gd name="T18" fmla="*/ 380 w 2808"/>
                <a:gd name="T19" fmla="*/ 1116 h 2943"/>
                <a:gd name="T20" fmla="*/ 336 w 2808"/>
                <a:gd name="T21" fmla="*/ 1972 h 2943"/>
                <a:gd name="T22" fmla="*/ 380 w 2808"/>
                <a:gd name="T23" fmla="*/ 2262 h 2943"/>
                <a:gd name="T24" fmla="*/ 537 w 2808"/>
                <a:gd name="T25" fmla="*/ 2392 h 2943"/>
                <a:gd name="T26" fmla="*/ 675 w 2808"/>
                <a:gd name="T27" fmla="*/ 2434 h 2943"/>
                <a:gd name="T28" fmla="*/ 837 w 2808"/>
                <a:gd name="T29" fmla="*/ 2461 h 2943"/>
                <a:gd name="T30" fmla="*/ 1032 w 2808"/>
                <a:gd name="T31" fmla="*/ 2477 h 2943"/>
                <a:gd name="T32" fmla="*/ 1263 w 2808"/>
                <a:gd name="T33" fmla="*/ 2484 h 2943"/>
                <a:gd name="T34" fmla="*/ 1514 w 2808"/>
                <a:gd name="T35" fmla="*/ 2477 h 2943"/>
                <a:gd name="T36" fmla="*/ 1729 w 2808"/>
                <a:gd name="T37" fmla="*/ 2450 h 2943"/>
                <a:gd name="T38" fmla="*/ 1902 w 2808"/>
                <a:gd name="T39" fmla="*/ 2404 h 2943"/>
                <a:gd name="T40" fmla="*/ 2034 w 2808"/>
                <a:gd name="T41" fmla="*/ 2335 h 2943"/>
                <a:gd name="T42" fmla="*/ 2163 w 2808"/>
                <a:gd name="T43" fmla="*/ 2227 h 2943"/>
                <a:gd name="T44" fmla="*/ 2271 w 2808"/>
                <a:gd name="T45" fmla="*/ 2024 h 2943"/>
                <a:gd name="T46" fmla="*/ 2357 w 2808"/>
                <a:gd name="T47" fmla="*/ 1720 h 2943"/>
                <a:gd name="T48" fmla="*/ 2418 w 2808"/>
                <a:gd name="T49" fmla="*/ 1317 h 2943"/>
                <a:gd name="T50" fmla="*/ 2430 w 2808"/>
                <a:gd name="T51" fmla="*/ 1194 h 2943"/>
                <a:gd name="T52" fmla="*/ 2451 w 2808"/>
                <a:gd name="T53" fmla="*/ 1165 h 2943"/>
                <a:gd name="T54" fmla="*/ 2489 w 2808"/>
                <a:gd name="T55" fmla="*/ 1196 h 2943"/>
                <a:gd name="T56" fmla="*/ 2522 w 2808"/>
                <a:gd name="T57" fmla="*/ 1306 h 2943"/>
                <a:gd name="T58" fmla="*/ 2606 w 2808"/>
                <a:gd name="T59" fmla="*/ 1709 h 2943"/>
                <a:gd name="T60" fmla="*/ 2710 w 2808"/>
                <a:gd name="T61" fmla="*/ 2054 h 2943"/>
                <a:gd name="T62" fmla="*/ 2779 w 2808"/>
                <a:gd name="T63" fmla="*/ 2212 h 2943"/>
                <a:gd name="T64" fmla="*/ 2806 w 2808"/>
                <a:gd name="T65" fmla="*/ 2319 h 2943"/>
                <a:gd name="T66" fmla="*/ 2793 w 2808"/>
                <a:gd name="T67" fmla="*/ 2411 h 2943"/>
                <a:gd name="T68" fmla="*/ 2737 w 2808"/>
                <a:gd name="T69" fmla="*/ 2503 h 2943"/>
                <a:gd name="T70" fmla="*/ 2643 w 2808"/>
                <a:gd name="T71" fmla="*/ 2598 h 2943"/>
                <a:gd name="T72" fmla="*/ 2509 w 2808"/>
                <a:gd name="T73" fmla="*/ 2692 h 2943"/>
                <a:gd name="T74" fmla="*/ 2294 w 2808"/>
                <a:gd name="T75" fmla="*/ 2797 h 2943"/>
                <a:gd name="T76" fmla="*/ 2034 w 2808"/>
                <a:gd name="T77" fmla="*/ 2876 h 2943"/>
                <a:gd name="T78" fmla="*/ 1739 w 2808"/>
                <a:gd name="T79" fmla="*/ 2924 h 2943"/>
                <a:gd name="T80" fmla="*/ 1403 w 2808"/>
                <a:gd name="T81" fmla="*/ 2943 h 2943"/>
                <a:gd name="T82" fmla="*/ 1084 w 2808"/>
                <a:gd name="T83" fmla="*/ 2933 h 2943"/>
                <a:gd name="T84" fmla="*/ 812 w 2808"/>
                <a:gd name="T85" fmla="*/ 2901 h 2943"/>
                <a:gd name="T86" fmla="*/ 589 w 2808"/>
                <a:gd name="T87" fmla="*/ 2845 h 2943"/>
                <a:gd name="T88" fmla="*/ 412 w 2808"/>
                <a:gd name="T89" fmla="*/ 2765 h 2943"/>
                <a:gd name="T90" fmla="*/ 261 w 2808"/>
                <a:gd name="T91" fmla="*/ 2646 h 2943"/>
                <a:gd name="T92" fmla="*/ 149 w 2808"/>
                <a:gd name="T93" fmla="*/ 2494 h 2943"/>
                <a:gd name="T94" fmla="*/ 80 w 2808"/>
                <a:gd name="T95" fmla="*/ 2311 h 2943"/>
                <a:gd name="T96" fmla="*/ 53 w 2808"/>
                <a:gd name="T97" fmla="*/ 2098 h 2943"/>
                <a:gd name="T98" fmla="*/ 57 w 2808"/>
                <a:gd name="T99" fmla="*/ 1703 h 2943"/>
                <a:gd name="T100" fmla="*/ 69 w 2808"/>
                <a:gd name="T101" fmla="*/ 1206 h 2943"/>
                <a:gd name="T102" fmla="*/ 88 w 2808"/>
                <a:gd name="T103" fmla="*/ 674 h 2943"/>
                <a:gd name="T104" fmla="*/ 80 w 2808"/>
                <a:gd name="T105" fmla="*/ 444 h 2943"/>
                <a:gd name="T106" fmla="*/ 51 w 2808"/>
                <a:gd name="T107" fmla="*/ 281 h 2943"/>
                <a:gd name="T108" fmla="*/ 7 w 2808"/>
                <a:gd name="T109" fmla="*/ 150 h 2943"/>
                <a:gd name="T110" fmla="*/ 9 w 2808"/>
                <a:gd name="T111" fmla="*/ 50 h 2943"/>
                <a:gd name="T112" fmla="*/ 57 w 2808"/>
                <a:gd name="T113" fmla="*/ 4 h 294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08"/>
                <a:gd name="T172" fmla="*/ 0 h 2943"/>
                <a:gd name="T173" fmla="*/ 2808 w 2808"/>
                <a:gd name="T174" fmla="*/ 2943 h 294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08" h="2943">
                  <a:moveTo>
                    <a:pt x="88" y="0"/>
                  </a:moveTo>
                  <a:lnTo>
                    <a:pt x="105" y="2"/>
                  </a:lnTo>
                  <a:lnTo>
                    <a:pt x="122" y="2"/>
                  </a:lnTo>
                  <a:lnTo>
                    <a:pt x="140" y="6"/>
                  </a:lnTo>
                  <a:lnTo>
                    <a:pt x="157" y="10"/>
                  </a:lnTo>
                  <a:lnTo>
                    <a:pt x="174" y="14"/>
                  </a:lnTo>
                  <a:lnTo>
                    <a:pt x="193" y="19"/>
                  </a:lnTo>
                  <a:lnTo>
                    <a:pt x="211" y="25"/>
                  </a:lnTo>
                  <a:lnTo>
                    <a:pt x="230" y="33"/>
                  </a:lnTo>
                  <a:lnTo>
                    <a:pt x="249" y="41"/>
                  </a:lnTo>
                  <a:lnTo>
                    <a:pt x="268" y="50"/>
                  </a:lnTo>
                  <a:lnTo>
                    <a:pt x="288" y="60"/>
                  </a:lnTo>
                  <a:lnTo>
                    <a:pt x="307" y="71"/>
                  </a:lnTo>
                  <a:lnTo>
                    <a:pt x="326" y="83"/>
                  </a:lnTo>
                  <a:lnTo>
                    <a:pt x="347" y="96"/>
                  </a:lnTo>
                  <a:lnTo>
                    <a:pt x="368" y="110"/>
                  </a:lnTo>
                  <a:lnTo>
                    <a:pt x="387" y="125"/>
                  </a:lnTo>
                  <a:lnTo>
                    <a:pt x="407" y="138"/>
                  </a:lnTo>
                  <a:lnTo>
                    <a:pt x="424" y="152"/>
                  </a:lnTo>
                  <a:lnTo>
                    <a:pt x="439" y="165"/>
                  </a:lnTo>
                  <a:lnTo>
                    <a:pt x="453" y="181"/>
                  </a:lnTo>
                  <a:lnTo>
                    <a:pt x="466" y="194"/>
                  </a:lnTo>
                  <a:lnTo>
                    <a:pt x="478" y="208"/>
                  </a:lnTo>
                  <a:lnTo>
                    <a:pt x="489" y="221"/>
                  </a:lnTo>
                  <a:lnTo>
                    <a:pt x="499" y="234"/>
                  </a:lnTo>
                  <a:lnTo>
                    <a:pt x="508" y="250"/>
                  </a:lnTo>
                  <a:lnTo>
                    <a:pt x="516" y="263"/>
                  </a:lnTo>
                  <a:lnTo>
                    <a:pt x="522" y="277"/>
                  </a:lnTo>
                  <a:lnTo>
                    <a:pt x="526" y="292"/>
                  </a:lnTo>
                  <a:lnTo>
                    <a:pt x="531" y="305"/>
                  </a:lnTo>
                  <a:lnTo>
                    <a:pt x="533" y="321"/>
                  </a:lnTo>
                  <a:lnTo>
                    <a:pt x="535" y="336"/>
                  </a:lnTo>
                  <a:lnTo>
                    <a:pt x="535" y="350"/>
                  </a:lnTo>
                  <a:lnTo>
                    <a:pt x="535" y="355"/>
                  </a:lnTo>
                  <a:lnTo>
                    <a:pt x="533" y="361"/>
                  </a:lnTo>
                  <a:lnTo>
                    <a:pt x="531" y="367"/>
                  </a:lnTo>
                  <a:lnTo>
                    <a:pt x="529" y="375"/>
                  </a:lnTo>
                  <a:lnTo>
                    <a:pt x="527" y="384"/>
                  </a:lnTo>
                  <a:lnTo>
                    <a:pt x="524" y="394"/>
                  </a:lnTo>
                  <a:lnTo>
                    <a:pt x="522" y="403"/>
                  </a:lnTo>
                  <a:lnTo>
                    <a:pt x="518" y="415"/>
                  </a:lnTo>
                  <a:lnTo>
                    <a:pt x="516" y="428"/>
                  </a:lnTo>
                  <a:lnTo>
                    <a:pt x="512" y="440"/>
                  </a:lnTo>
                  <a:lnTo>
                    <a:pt x="508" y="455"/>
                  </a:lnTo>
                  <a:lnTo>
                    <a:pt x="504" y="471"/>
                  </a:lnTo>
                  <a:lnTo>
                    <a:pt x="501" y="486"/>
                  </a:lnTo>
                  <a:lnTo>
                    <a:pt x="497" y="503"/>
                  </a:lnTo>
                  <a:lnTo>
                    <a:pt x="493" y="520"/>
                  </a:lnTo>
                  <a:lnTo>
                    <a:pt x="489" y="540"/>
                  </a:lnTo>
                  <a:lnTo>
                    <a:pt x="485" y="547"/>
                  </a:lnTo>
                  <a:lnTo>
                    <a:pt x="483" y="557"/>
                  </a:lnTo>
                  <a:lnTo>
                    <a:pt x="480" y="567"/>
                  </a:lnTo>
                  <a:lnTo>
                    <a:pt x="478" y="578"/>
                  </a:lnTo>
                  <a:lnTo>
                    <a:pt x="474" y="590"/>
                  </a:lnTo>
                  <a:lnTo>
                    <a:pt x="470" y="601"/>
                  </a:lnTo>
                  <a:lnTo>
                    <a:pt x="468" y="615"/>
                  </a:lnTo>
                  <a:lnTo>
                    <a:pt x="464" y="628"/>
                  </a:lnTo>
                  <a:lnTo>
                    <a:pt x="460" y="641"/>
                  </a:lnTo>
                  <a:lnTo>
                    <a:pt x="458" y="655"/>
                  </a:lnTo>
                  <a:lnTo>
                    <a:pt x="455" y="670"/>
                  </a:lnTo>
                  <a:lnTo>
                    <a:pt x="451" y="687"/>
                  </a:lnTo>
                  <a:lnTo>
                    <a:pt x="447" y="703"/>
                  </a:lnTo>
                  <a:lnTo>
                    <a:pt x="443" y="720"/>
                  </a:lnTo>
                  <a:lnTo>
                    <a:pt x="441" y="739"/>
                  </a:lnTo>
                  <a:lnTo>
                    <a:pt x="437" y="757"/>
                  </a:lnTo>
                  <a:lnTo>
                    <a:pt x="433" y="776"/>
                  </a:lnTo>
                  <a:lnTo>
                    <a:pt x="430" y="797"/>
                  </a:lnTo>
                  <a:lnTo>
                    <a:pt x="426" y="816"/>
                  </a:lnTo>
                  <a:lnTo>
                    <a:pt x="422" y="839"/>
                  </a:lnTo>
                  <a:lnTo>
                    <a:pt x="418" y="860"/>
                  </a:lnTo>
                  <a:lnTo>
                    <a:pt x="414" y="883"/>
                  </a:lnTo>
                  <a:lnTo>
                    <a:pt x="410" y="906"/>
                  </a:lnTo>
                  <a:lnTo>
                    <a:pt x="407" y="929"/>
                  </a:lnTo>
                  <a:lnTo>
                    <a:pt x="403" y="954"/>
                  </a:lnTo>
                  <a:lnTo>
                    <a:pt x="399" y="979"/>
                  </a:lnTo>
                  <a:lnTo>
                    <a:pt x="395" y="1006"/>
                  </a:lnTo>
                  <a:lnTo>
                    <a:pt x="391" y="1031"/>
                  </a:lnTo>
                  <a:lnTo>
                    <a:pt x="387" y="1058"/>
                  </a:lnTo>
                  <a:lnTo>
                    <a:pt x="384" y="1087"/>
                  </a:lnTo>
                  <a:lnTo>
                    <a:pt x="380" y="1116"/>
                  </a:lnTo>
                  <a:lnTo>
                    <a:pt x="376" y="1144"/>
                  </a:lnTo>
                  <a:lnTo>
                    <a:pt x="366" y="1261"/>
                  </a:lnTo>
                  <a:lnTo>
                    <a:pt x="359" y="1379"/>
                  </a:lnTo>
                  <a:lnTo>
                    <a:pt x="351" y="1498"/>
                  </a:lnTo>
                  <a:lnTo>
                    <a:pt x="345" y="1615"/>
                  </a:lnTo>
                  <a:lnTo>
                    <a:pt x="341" y="1734"/>
                  </a:lnTo>
                  <a:lnTo>
                    <a:pt x="337" y="1853"/>
                  </a:lnTo>
                  <a:lnTo>
                    <a:pt x="336" y="1972"/>
                  </a:lnTo>
                  <a:lnTo>
                    <a:pt x="336" y="2091"/>
                  </a:lnTo>
                  <a:lnTo>
                    <a:pt x="336" y="2120"/>
                  </a:lnTo>
                  <a:lnTo>
                    <a:pt x="339" y="2146"/>
                  </a:lnTo>
                  <a:lnTo>
                    <a:pt x="343" y="2171"/>
                  </a:lnTo>
                  <a:lnTo>
                    <a:pt x="349" y="2196"/>
                  </a:lnTo>
                  <a:lnTo>
                    <a:pt x="359" y="2219"/>
                  </a:lnTo>
                  <a:lnTo>
                    <a:pt x="368" y="2240"/>
                  </a:lnTo>
                  <a:lnTo>
                    <a:pt x="380" y="2262"/>
                  </a:lnTo>
                  <a:lnTo>
                    <a:pt x="393" y="2283"/>
                  </a:lnTo>
                  <a:lnTo>
                    <a:pt x="408" y="2302"/>
                  </a:lnTo>
                  <a:lnTo>
                    <a:pt x="426" y="2319"/>
                  </a:lnTo>
                  <a:lnTo>
                    <a:pt x="443" y="2336"/>
                  </a:lnTo>
                  <a:lnTo>
                    <a:pt x="464" y="2352"/>
                  </a:lnTo>
                  <a:lnTo>
                    <a:pt x="487" y="2365"/>
                  </a:lnTo>
                  <a:lnTo>
                    <a:pt x="510" y="2379"/>
                  </a:lnTo>
                  <a:lnTo>
                    <a:pt x="537" y="2392"/>
                  </a:lnTo>
                  <a:lnTo>
                    <a:pt x="564" y="2404"/>
                  </a:lnTo>
                  <a:lnTo>
                    <a:pt x="579" y="2409"/>
                  </a:lnTo>
                  <a:lnTo>
                    <a:pt x="593" y="2413"/>
                  </a:lnTo>
                  <a:lnTo>
                    <a:pt x="608" y="2417"/>
                  </a:lnTo>
                  <a:lnTo>
                    <a:pt x="625" y="2423"/>
                  </a:lnTo>
                  <a:lnTo>
                    <a:pt x="641" y="2427"/>
                  </a:lnTo>
                  <a:lnTo>
                    <a:pt x="658" y="2431"/>
                  </a:lnTo>
                  <a:lnTo>
                    <a:pt x="675" y="2434"/>
                  </a:lnTo>
                  <a:lnTo>
                    <a:pt x="693" y="2438"/>
                  </a:lnTo>
                  <a:lnTo>
                    <a:pt x="712" y="2442"/>
                  </a:lnTo>
                  <a:lnTo>
                    <a:pt x="731" y="2446"/>
                  </a:lnTo>
                  <a:lnTo>
                    <a:pt x="752" y="2448"/>
                  </a:lnTo>
                  <a:lnTo>
                    <a:pt x="771" y="2452"/>
                  </a:lnTo>
                  <a:lnTo>
                    <a:pt x="792" y="2455"/>
                  </a:lnTo>
                  <a:lnTo>
                    <a:pt x="814" y="2457"/>
                  </a:lnTo>
                  <a:lnTo>
                    <a:pt x="837" y="2461"/>
                  </a:lnTo>
                  <a:lnTo>
                    <a:pt x="860" y="2463"/>
                  </a:lnTo>
                  <a:lnTo>
                    <a:pt x="883" y="2465"/>
                  </a:lnTo>
                  <a:lnTo>
                    <a:pt x="906" y="2469"/>
                  </a:lnTo>
                  <a:lnTo>
                    <a:pt x="931" y="2471"/>
                  </a:lnTo>
                  <a:lnTo>
                    <a:pt x="956" y="2473"/>
                  </a:lnTo>
                  <a:lnTo>
                    <a:pt x="981" y="2475"/>
                  </a:lnTo>
                  <a:lnTo>
                    <a:pt x="1005" y="2477"/>
                  </a:lnTo>
                  <a:lnTo>
                    <a:pt x="1032" y="2477"/>
                  </a:lnTo>
                  <a:lnTo>
                    <a:pt x="1059" y="2478"/>
                  </a:lnTo>
                  <a:lnTo>
                    <a:pt x="1088" y="2480"/>
                  </a:lnTo>
                  <a:lnTo>
                    <a:pt x="1115" y="2480"/>
                  </a:lnTo>
                  <a:lnTo>
                    <a:pt x="1144" y="2482"/>
                  </a:lnTo>
                  <a:lnTo>
                    <a:pt x="1173" y="2482"/>
                  </a:lnTo>
                  <a:lnTo>
                    <a:pt x="1203" y="2482"/>
                  </a:lnTo>
                  <a:lnTo>
                    <a:pt x="1232" y="2484"/>
                  </a:lnTo>
                  <a:lnTo>
                    <a:pt x="1263" y="2484"/>
                  </a:lnTo>
                  <a:lnTo>
                    <a:pt x="1295" y="2484"/>
                  </a:lnTo>
                  <a:lnTo>
                    <a:pt x="1328" y="2484"/>
                  </a:lnTo>
                  <a:lnTo>
                    <a:pt x="1361" y="2482"/>
                  </a:lnTo>
                  <a:lnTo>
                    <a:pt x="1393" y="2482"/>
                  </a:lnTo>
                  <a:lnTo>
                    <a:pt x="1424" y="2482"/>
                  </a:lnTo>
                  <a:lnTo>
                    <a:pt x="1455" y="2480"/>
                  </a:lnTo>
                  <a:lnTo>
                    <a:pt x="1485" y="2478"/>
                  </a:lnTo>
                  <a:lnTo>
                    <a:pt x="1514" y="2477"/>
                  </a:lnTo>
                  <a:lnTo>
                    <a:pt x="1545" y="2475"/>
                  </a:lnTo>
                  <a:lnTo>
                    <a:pt x="1572" y="2473"/>
                  </a:lnTo>
                  <a:lnTo>
                    <a:pt x="1601" y="2469"/>
                  </a:lnTo>
                  <a:lnTo>
                    <a:pt x="1627" y="2465"/>
                  </a:lnTo>
                  <a:lnTo>
                    <a:pt x="1654" y="2463"/>
                  </a:lnTo>
                  <a:lnTo>
                    <a:pt x="1679" y="2459"/>
                  </a:lnTo>
                  <a:lnTo>
                    <a:pt x="1704" y="2454"/>
                  </a:lnTo>
                  <a:lnTo>
                    <a:pt x="1729" y="2450"/>
                  </a:lnTo>
                  <a:lnTo>
                    <a:pt x="1754" y="2446"/>
                  </a:lnTo>
                  <a:lnTo>
                    <a:pt x="1777" y="2440"/>
                  </a:lnTo>
                  <a:lnTo>
                    <a:pt x="1798" y="2434"/>
                  </a:lnTo>
                  <a:lnTo>
                    <a:pt x="1821" y="2429"/>
                  </a:lnTo>
                  <a:lnTo>
                    <a:pt x="1842" y="2423"/>
                  </a:lnTo>
                  <a:lnTo>
                    <a:pt x="1864" y="2417"/>
                  </a:lnTo>
                  <a:lnTo>
                    <a:pt x="1883" y="2409"/>
                  </a:lnTo>
                  <a:lnTo>
                    <a:pt x="1902" y="2404"/>
                  </a:lnTo>
                  <a:lnTo>
                    <a:pt x="1921" y="2396"/>
                  </a:lnTo>
                  <a:lnTo>
                    <a:pt x="1940" y="2388"/>
                  </a:lnTo>
                  <a:lnTo>
                    <a:pt x="1958" y="2379"/>
                  </a:lnTo>
                  <a:lnTo>
                    <a:pt x="1973" y="2371"/>
                  </a:lnTo>
                  <a:lnTo>
                    <a:pt x="1990" y="2363"/>
                  </a:lnTo>
                  <a:lnTo>
                    <a:pt x="2006" y="2354"/>
                  </a:lnTo>
                  <a:lnTo>
                    <a:pt x="2021" y="2344"/>
                  </a:lnTo>
                  <a:lnTo>
                    <a:pt x="2034" y="2335"/>
                  </a:lnTo>
                  <a:lnTo>
                    <a:pt x="2048" y="2323"/>
                  </a:lnTo>
                  <a:lnTo>
                    <a:pt x="2065" y="2315"/>
                  </a:lnTo>
                  <a:lnTo>
                    <a:pt x="2082" y="2304"/>
                  </a:lnTo>
                  <a:lnTo>
                    <a:pt x="2100" y="2292"/>
                  </a:lnTo>
                  <a:lnTo>
                    <a:pt x="2115" y="2279"/>
                  </a:lnTo>
                  <a:lnTo>
                    <a:pt x="2130" y="2263"/>
                  </a:lnTo>
                  <a:lnTo>
                    <a:pt x="2148" y="2246"/>
                  </a:lnTo>
                  <a:lnTo>
                    <a:pt x="2163" y="2227"/>
                  </a:lnTo>
                  <a:lnTo>
                    <a:pt x="2176" y="2208"/>
                  </a:lnTo>
                  <a:lnTo>
                    <a:pt x="2192" y="2185"/>
                  </a:lnTo>
                  <a:lnTo>
                    <a:pt x="2205" y="2162"/>
                  </a:lnTo>
                  <a:lnTo>
                    <a:pt x="2219" y="2139"/>
                  </a:lnTo>
                  <a:lnTo>
                    <a:pt x="2232" y="2112"/>
                  </a:lnTo>
                  <a:lnTo>
                    <a:pt x="2246" y="2083"/>
                  </a:lnTo>
                  <a:lnTo>
                    <a:pt x="2259" y="2054"/>
                  </a:lnTo>
                  <a:lnTo>
                    <a:pt x="2271" y="2024"/>
                  </a:lnTo>
                  <a:lnTo>
                    <a:pt x="2282" y="1991"/>
                  </a:lnTo>
                  <a:lnTo>
                    <a:pt x="2294" y="1956"/>
                  </a:lnTo>
                  <a:lnTo>
                    <a:pt x="2305" y="1922"/>
                  </a:lnTo>
                  <a:lnTo>
                    <a:pt x="2317" y="1883"/>
                  </a:lnTo>
                  <a:lnTo>
                    <a:pt x="2326" y="1845"/>
                  </a:lnTo>
                  <a:lnTo>
                    <a:pt x="2338" y="1805"/>
                  </a:lnTo>
                  <a:lnTo>
                    <a:pt x="2347" y="1764"/>
                  </a:lnTo>
                  <a:lnTo>
                    <a:pt x="2357" y="1720"/>
                  </a:lnTo>
                  <a:lnTo>
                    <a:pt x="2365" y="1676"/>
                  </a:lnTo>
                  <a:lnTo>
                    <a:pt x="2374" y="1628"/>
                  </a:lnTo>
                  <a:lnTo>
                    <a:pt x="2382" y="1580"/>
                  </a:lnTo>
                  <a:lnTo>
                    <a:pt x="2390" y="1532"/>
                  </a:lnTo>
                  <a:lnTo>
                    <a:pt x="2397" y="1480"/>
                  </a:lnTo>
                  <a:lnTo>
                    <a:pt x="2405" y="1428"/>
                  </a:lnTo>
                  <a:lnTo>
                    <a:pt x="2413" y="1373"/>
                  </a:lnTo>
                  <a:lnTo>
                    <a:pt x="2418" y="1317"/>
                  </a:lnTo>
                  <a:lnTo>
                    <a:pt x="2424" y="1261"/>
                  </a:lnTo>
                  <a:lnTo>
                    <a:pt x="2424" y="1248"/>
                  </a:lnTo>
                  <a:lnTo>
                    <a:pt x="2424" y="1238"/>
                  </a:lnTo>
                  <a:lnTo>
                    <a:pt x="2426" y="1227"/>
                  </a:lnTo>
                  <a:lnTo>
                    <a:pt x="2426" y="1217"/>
                  </a:lnTo>
                  <a:lnTo>
                    <a:pt x="2428" y="1210"/>
                  </a:lnTo>
                  <a:lnTo>
                    <a:pt x="2430" y="1202"/>
                  </a:lnTo>
                  <a:lnTo>
                    <a:pt x="2430" y="1194"/>
                  </a:lnTo>
                  <a:lnTo>
                    <a:pt x="2432" y="1189"/>
                  </a:lnTo>
                  <a:lnTo>
                    <a:pt x="2434" y="1183"/>
                  </a:lnTo>
                  <a:lnTo>
                    <a:pt x="2438" y="1179"/>
                  </a:lnTo>
                  <a:lnTo>
                    <a:pt x="2439" y="1175"/>
                  </a:lnTo>
                  <a:lnTo>
                    <a:pt x="2441" y="1171"/>
                  </a:lnTo>
                  <a:lnTo>
                    <a:pt x="2445" y="1169"/>
                  </a:lnTo>
                  <a:lnTo>
                    <a:pt x="2447" y="1167"/>
                  </a:lnTo>
                  <a:lnTo>
                    <a:pt x="2451" y="1165"/>
                  </a:lnTo>
                  <a:lnTo>
                    <a:pt x="2455" y="1165"/>
                  </a:lnTo>
                  <a:lnTo>
                    <a:pt x="2459" y="1167"/>
                  </a:lnTo>
                  <a:lnTo>
                    <a:pt x="2464" y="1169"/>
                  </a:lnTo>
                  <a:lnTo>
                    <a:pt x="2470" y="1171"/>
                  </a:lnTo>
                  <a:lnTo>
                    <a:pt x="2476" y="1175"/>
                  </a:lnTo>
                  <a:lnTo>
                    <a:pt x="2480" y="1181"/>
                  </a:lnTo>
                  <a:lnTo>
                    <a:pt x="2486" y="1189"/>
                  </a:lnTo>
                  <a:lnTo>
                    <a:pt x="2489" y="1196"/>
                  </a:lnTo>
                  <a:lnTo>
                    <a:pt x="2493" y="1206"/>
                  </a:lnTo>
                  <a:lnTo>
                    <a:pt x="2499" y="1215"/>
                  </a:lnTo>
                  <a:lnTo>
                    <a:pt x="2503" y="1227"/>
                  </a:lnTo>
                  <a:lnTo>
                    <a:pt x="2507" y="1240"/>
                  </a:lnTo>
                  <a:lnTo>
                    <a:pt x="2510" y="1256"/>
                  </a:lnTo>
                  <a:lnTo>
                    <a:pt x="2514" y="1271"/>
                  </a:lnTo>
                  <a:lnTo>
                    <a:pt x="2518" y="1288"/>
                  </a:lnTo>
                  <a:lnTo>
                    <a:pt x="2522" y="1306"/>
                  </a:lnTo>
                  <a:lnTo>
                    <a:pt x="2524" y="1327"/>
                  </a:lnTo>
                  <a:lnTo>
                    <a:pt x="2535" y="1386"/>
                  </a:lnTo>
                  <a:lnTo>
                    <a:pt x="2547" y="1444"/>
                  </a:lnTo>
                  <a:lnTo>
                    <a:pt x="2558" y="1499"/>
                  </a:lnTo>
                  <a:lnTo>
                    <a:pt x="2570" y="1553"/>
                  </a:lnTo>
                  <a:lnTo>
                    <a:pt x="2582" y="1607"/>
                  </a:lnTo>
                  <a:lnTo>
                    <a:pt x="2593" y="1659"/>
                  </a:lnTo>
                  <a:lnTo>
                    <a:pt x="2606" y="1709"/>
                  </a:lnTo>
                  <a:lnTo>
                    <a:pt x="2618" y="1757"/>
                  </a:lnTo>
                  <a:lnTo>
                    <a:pt x="2631" y="1805"/>
                  </a:lnTo>
                  <a:lnTo>
                    <a:pt x="2643" y="1851"/>
                  </a:lnTo>
                  <a:lnTo>
                    <a:pt x="2656" y="1893"/>
                  </a:lnTo>
                  <a:lnTo>
                    <a:pt x="2670" y="1935"/>
                  </a:lnTo>
                  <a:lnTo>
                    <a:pt x="2683" y="1977"/>
                  </a:lnTo>
                  <a:lnTo>
                    <a:pt x="2697" y="2016"/>
                  </a:lnTo>
                  <a:lnTo>
                    <a:pt x="2710" y="2054"/>
                  </a:lnTo>
                  <a:lnTo>
                    <a:pt x="2725" y="2091"/>
                  </a:lnTo>
                  <a:lnTo>
                    <a:pt x="2735" y="2110"/>
                  </a:lnTo>
                  <a:lnTo>
                    <a:pt x="2743" y="2127"/>
                  </a:lnTo>
                  <a:lnTo>
                    <a:pt x="2752" y="2146"/>
                  </a:lnTo>
                  <a:lnTo>
                    <a:pt x="2760" y="2164"/>
                  </a:lnTo>
                  <a:lnTo>
                    <a:pt x="2768" y="2181"/>
                  </a:lnTo>
                  <a:lnTo>
                    <a:pt x="2773" y="2196"/>
                  </a:lnTo>
                  <a:lnTo>
                    <a:pt x="2779" y="2212"/>
                  </a:lnTo>
                  <a:lnTo>
                    <a:pt x="2785" y="2227"/>
                  </a:lnTo>
                  <a:lnTo>
                    <a:pt x="2791" y="2242"/>
                  </a:lnTo>
                  <a:lnTo>
                    <a:pt x="2795" y="2256"/>
                  </a:lnTo>
                  <a:lnTo>
                    <a:pt x="2798" y="2269"/>
                  </a:lnTo>
                  <a:lnTo>
                    <a:pt x="2802" y="2283"/>
                  </a:lnTo>
                  <a:lnTo>
                    <a:pt x="2804" y="2296"/>
                  </a:lnTo>
                  <a:lnTo>
                    <a:pt x="2806" y="2308"/>
                  </a:lnTo>
                  <a:lnTo>
                    <a:pt x="2806" y="2319"/>
                  </a:lnTo>
                  <a:lnTo>
                    <a:pt x="2808" y="2331"/>
                  </a:lnTo>
                  <a:lnTo>
                    <a:pt x="2806" y="2342"/>
                  </a:lnTo>
                  <a:lnTo>
                    <a:pt x="2806" y="2354"/>
                  </a:lnTo>
                  <a:lnTo>
                    <a:pt x="2804" y="2365"/>
                  </a:lnTo>
                  <a:lnTo>
                    <a:pt x="2802" y="2377"/>
                  </a:lnTo>
                  <a:lnTo>
                    <a:pt x="2798" y="2388"/>
                  </a:lnTo>
                  <a:lnTo>
                    <a:pt x="2797" y="2400"/>
                  </a:lnTo>
                  <a:lnTo>
                    <a:pt x="2793" y="2411"/>
                  </a:lnTo>
                  <a:lnTo>
                    <a:pt x="2787" y="2423"/>
                  </a:lnTo>
                  <a:lnTo>
                    <a:pt x="2781" y="2434"/>
                  </a:lnTo>
                  <a:lnTo>
                    <a:pt x="2775" y="2446"/>
                  </a:lnTo>
                  <a:lnTo>
                    <a:pt x="2770" y="2457"/>
                  </a:lnTo>
                  <a:lnTo>
                    <a:pt x="2762" y="2469"/>
                  </a:lnTo>
                  <a:lnTo>
                    <a:pt x="2754" y="2480"/>
                  </a:lnTo>
                  <a:lnTo>
                    <a:pt x="2747" y="2492"/>
                  </a:lnTo>
                  <a:lnTo>
                    <a:pt x="2737" y="2503"/>
                  </a:lnTo>
                  <a:lnTo>
                    <a:pt x="2727" y="2517"/>
                  </a:lnTo>
                  <a:lnTo>
                    <a:pt x="2718" y="2528"/>
                  </a:lnTo>
                  <a:lnTo>
                    <a:pt x="2706" y="2540"/>
                  </a:lnTo>
                  <a:lnTo>
                    <a:pt x="2695" y="2551"/>
                  </a:lnTo>
                  <a:lnTo>
                    <a:pt x="2683" y="2563"/>
                  </a:lnTo>
                  <a:lnTo>
                    <a:pt x="2670" y="2574"/>
                  </a:lnTo>
                  <a:lnTo>
                    <a:pt x="2656" y="2586"/>
                  </a:lnTo>
                  <a:lnTo>
                    <a:pt x="2643" y="2598"/>
                  </a:lnTo>
                  <a:lnTo>
                    <a:pt x="2628" y="2609"/>
                  </a:lnTo>
                  <a:lnTo>
                    <a:pt x="2612" y="2621"/>
                  </a:lnTo>
                  <a:lnTo>
                    <a:pt x="2597" y="2632"/>
                  </a:lnTo>
                  <a:lnTo>
                    <a:pt x="2580" y="2644"/>
                  </a:lnTo>
                  <a:lnTo>
                    <a:pt x="2564" y="2655"/>
                  </a:lnTo>
                  <a:lnTo>
                    <a:pt x="2545" y="2667"/>
                  </a:lnTo>
                  <a:lnTo>
                    <a:pt x="2528" y="2678"/>
                  </a:lnTo>
                  <a:lnTo>
                    <a:pt x="2509" y="2692"/>
                  </a:lnTo>
                  <a:lnTo>
                    <a:pt x="2489" y="2703"/>
                  </a:lnTo>
                  <a:lnTo>
                    <a:pt x="2463" y="2717"/>
                  </a:lnTo>
                  <a:lnTo>
                    <a:pt x="2436" y="2732"/>
                  </a:lnTo>
                  <a:lnTo>
                    <a:pt x="2409" y="2745"/>
                  </a:lnTo>
                  <a:lnTo>
                    <a:pt x="2382" y="2759"/>
                  </a:lnTo>
                  <a:lnTo>
                    <a:pt x="2353" y="2772"/>
                  </a:lnTo>
                  <a:lnTo>
                    <a:pt x="2324" y="2786"/>
                  </a:lnTo>
                  <a:lnTo>
                    <a:pt x="2294" y="2797"/>
                  </a:lnTo>
                  <a:lnTo>
                    <a:pt x="2263" y="2809"/>
                  </a:lnTo>
                  <a:lnTo>
                    <a:pt x="2232" y="2820"/>
                  </a:lnTo>
                  <a:lnTo>
                    <a:pt x="2201" y="2830"/>
                  </a:lnTo>
                  <a:lnTo>
                    <a:pt x="2169" y="2839"/>
                  </a:lnTo>
                  <a:lnTo>
                    <a:pt x="2136" y="2849"/>
                  </a:lnTo>
                  <a:lnTo>
                    <a:pt x="2104" y="2859"/>
                  </a:lnTo>
                  <a:lnTo>
                    <a:pt x="2069" y="2868"/>
                  </a:lnTo>
                  <a:lnTo>
                    <a:pt x="2034" y="2876"/>
                  </a:lnTo>
                  <a:lnTo>
                    <a:pt x="2000" y="2884"/>
                  </a:lnTo>
                  <a:lnTo>
                    <a:pt x="1963" y="2891"/>
                  </a:lnTo>
                  <a:lnTo>
                    <a:pt x="1929" y="2897"/>
                  </a:lnTo>
                  <a:lnTo>
                    <a:pt x="1890" y="2903"/>
                  </a:lnTo>
                  <a:lnTo>
                    <a:pt x="1854" y="2908"/>
                  </a:lnTo>
                  <a:lnTo>
                    <a:pt x="1816" y="2914"/>
                  </a:lnTo>
                  <a:lnTo>
                    <a:pt x="1777" y="2920"/>
                  </a:lnTo>
                  <a:lnTo>
                    <a:pt x="1739" y="2924"/>
                  </a:lnTo>
                  <a:lnTo>
                    <a:pt x="1698" y="2928"/>
                  </a:lnTo>
                  <a:lnTo>
                    <a:pt x="1658" y="2932"/>
                  </a:lnTo>
                  <a:lnTo>
                    <a:pt x="1618" y="2933"/>
                  </a:lnTo>
                  <a:lnTo>
                    <a:pt x="1576" y="2937"/>
                  </a:lnTo>
                  <a:lnTo>
                    <a:pt x="1533" y="2939"/>
                  </a:lnTo>
                  <a:lnTo>
                    <a:pt x="1491" y="2941"/>
                  </a:lnTo>
                  <a:lnTo>
                    <a:pt x="1447" y="2941"/>
                  </a:lnTo>
                  <a:lnTo>
                    <a:pt x="1403" y="2943"/>
                  </a:lnTo>
                  <a:lnTo>
                    <a:pt x="1359" y="2943"/>
                  </a:lnTo>
                  <a:lnTo>
                    <a:pt x="1318" y="2943"/>
                  </a:lnTo>
                  <a:lnTo>
                    <a:pt x="1276" y="2941"/>
                  </a:lnTo>
                  <a:lnTo>
                    <a:pt x="1236" y="2941"/>
                  </a:lnTo>
                  <a:lnTo>
                    <a:pt x="1197" y="2939"/>
                  </a:lnTo>
                  <a:lnTo>
                    <a:pt x="1159" y="2937"/>
                  </a:lnTo>
                  <a:lnTo>
                    <a:pt x="1121" y="2935"/>
                  </a:lnTo>
                  <a:lnTo>
                    <a:pt x="1084" y="2933"/>
                  </a:lnTo>
                  <a:lnTo>
                    <a:pt x="1048" y="2932"/>
                  </a:lnTo>
                  <a:lnTo>
                    <a:pt x="1011" y="2928"/>
                  </a:lnTo>
                  <a:lnTo>
                    <a:pt x="977" y="2924"/>
                  </a:lnTo>
                  <a:lnTo>
                    <a:pt x="942" y="2920"/>
                  </a:lnTo>
                  <a:lnTo>
                    <a:pt x="908" y="2916"/>
                  </a:lnTo>
                  <a:lnTo>
                    <a:pt x="875" y="2910"/>
                  </a:lnTo>
                  <a:lnTo>
                    <a:pt x="844" y="2907"/>
                  </a:lnTo>
                  <a:lnTo>
                    <a:pt x="812" y="2901"/>
                  </a:lnTo>
                  <a:lnTo>
                    <a:pt x="781" y="2895"/>
                  </a:lnTo>
                  <a:lnTo>
                    <a:pt x="752" y="2889"/>
                  </a:lnTo>
                  <a:lnTo>
                    <a:pt x="723" y="2882"/>
                  </a:lnTo>
                  <a:lnTo>
                    <a:pt x="695" y="2876"/>
                  </a:lnTo>
                  <a:lnTo>
                    <a:pt x="666" y="2868"/>
                  </a:lnTo>
                  <a:lnTo>
                    <a:pt x="639" y="2861"/>
                  </a:lnTo>
                  <a:lnTo>
                    <a:pt x="614" y="2853"/>
                  </a:lnTo>
                  <a:lnTo>
                    <a:pt x="589" y="2845"/>
                  </a:lnTo>
                  <a:lnTo>
                    <a:pt x="564" y="2836"/>
                  </a:lnTo>
                  <a:lnTo>
                    <a:pt x="539" y="2826"/>
                  </a:lnTo>
                  <a:lnTo>
                    <a:pt x="516" y="2818"/>
                  </a:lnTo>
                  <a:lnTo>
                    <a:pt x="495" y="2807"/>
                  </a:lnTo>
                  <a:lnTo>
                    <a:pt x="472" y="2797"/>
                  </a:lnTo>
                  <a:lnTo>
                    <a:pt x="453" y="2788"/>
                  </a:lnTo>
                  <a:lnTo>
                    <a:pt x="432" y="2776"/>
                  </a:lnTo>
                  <a:lnTo>
                    <a:pt x="412" y="2765"/>
                  </a:lnTo>
                  <a:lnTo>
                    <a:pt x="395" y="2753"/>
                  </a:lnTo>
                  <a:lnTo>
                    <a:pt x="374" y="2740"/>
                  </a:lnTo>
                  <a:lnTo>
                    <a:pt x="353" y="2724"/>
                  </a:lnTo>
                  <a:lnTo>
                    <a:pt x="334" y="2709"/>
                  </a:lnTo>
                  <a:lnTo>
                    <a:pt x="314" y="2693"/>
                  </a:lnTo>
                  <a:lnTo>
                    <a:pt x="295" y="2678"/>
                  </a:lnTo>
                  <a:lnTo>
                    <a:pt x="278" y="2663"/>
                  </a:lnTo>
                  <a:lnTo>
                    <a:pt x="261" y="2646"/>
                  </a:lnTo>
                  <a:lnTo>
                    <a:pt x="245" y="2628"/>
                  </a:lnTo>
                  <a:lnTo>
                    <a:pt x="228" y="2611"/>
                  </a:lnTo>
                  <a:lnTo>
                    <a:pt x="215" y="2592"/>
                  </a:lnTo>
                  <a:lnTo>
                    <a:pt x="199" y="2573"/>
                  </a:lnTo>
                  <a:lnTo>
                    <a:pt x="186" y="2553"/>
                  </a:lnTo>
                  <a:lnTo>
                    <a:pt x="172" y="2534"/>
                  </a:lnTo>
                  <a:lnTo>
                    <a:pt x="161" y="2515"/>
                  </a:lnTo>
                  <a:lnTo>
                    <a:pt x="149" y="2494"/>
                  </a:lnTo>
                  <a:lnTo>
                    <a:pt x="138" y="2473"/>
                  </a:lnTo>
                  <a:lnTo>
                    <a:pt x="128" y="2452"/>
                  </a:lnTo>
                  <a:lnTo>
                    <a:pt x="119" y="2429"/>
                  </a:lnTo>
                  <a:lnTo>
                    <a:pt x="109" y="2407"/>
                  </a:lnTo>
                  <a:lnTo>
                    <a:pt x="101" y="2384"/>
                  </a:lnTo>
                  <a:lnTo>
                    <a:pt x="94" y="2361"/>
                  </a:lnTo>
                  <a:lnTo>
                    <a:pt x="86" y="2336"/>
                  </a:lnTo>
                  <a:lnTo>
                    <a:pt x="80" y="2311"/>
                  </a:lnTo>
                  <a:lnTo>
                    <a:pt x="74" y="2287"/>
                  </a:lnTo>
                  <a:lnTo>
                    <a:pt x="69" y="2262"/>
                  </a:lnTo>
                  <a:lnTo>
                    <a:pt x="65" y="2235"/>
                  </a:lnTo>
                  <a:lnTo>
                    <a:pt x="61" y="2210"/>
                  </a:lnTo>
                  <a:lnTo>
                    <a:pt x="59" y="2183"/>
                  </a:lnTo>
                  <a:lnTo>
                    <a:pt x="55" y="2154"/>
                  </a:lnTo>
                  <a:lnTo>
                    <a:pt x="53" y="2127"/>
                  </a:lnTo>
                  <a:lnTo>
                    <a:pt x="53" y="2098"/>
                  </a:lnTo>
                  <a:lnTo>
                    <a:pt x="53" y="2070"/>
                  </a:lnTo>
                  <a:lnTo>
                    <a:pt x="53" y="2020"/>
                  </a:lnTo>
                  <a:lnTo>
                    <a:pt x="53" y="1972"/>
                  </a:lnTo>
                  <a:lnTo>
                    <a:pt x="53" y="1920"/>
                  </a:lnTo>
                  <a:lnTo>
                    <a:pt x="53" y="1868"/>
                  </a:lnTo>
                  <a:lnTo>
                    <a:pt x="55" y="1814"/>
                  </a:lnTo>
                  <a:lnTo>
                    <a:pt x="55" y="1761"/>
                  </a:lnTo>
                  <a:lnTo>
                    <a:pt x="57" y="1703"/>
                  </a:lnTo>
                  <a:lnTo>
                    <a:pt x="57" y="1647"/>
                  </a:lnTo>
                  <a:lnTo>
                    <a:pt x="59" y="1588"/>
                  </a:lnTo>
                  <a:lnTo>
                    <a:pt x="59" y="1528"/>
                  </a:lnTo>
                  <a:lnTo>
                    <a:pt x="61" y="1467"/>
                  </a:lnTo>
                  <a:lnTo>
                    <a:pt x="63" y="1404"/>
                  </a:lnTo>
                  <a:lnTo>
                    <a:pt x="65" y="1338"/>
                  </a:lnTo>
                  <a:lnTo>
                    <a:pt x="67" y="1273"/>
                  </a:lnTo>
                  <a:lnTo>
                    <a:pt x="69" y="1206"/>
                  </a:lnTo>
                  <a:lnTo>
                    <a:pt x="71" y="1137"/>
                  </a:lnTo>
                  <a:lnTo>
                    <a:pt x="74" y="1066"/>
                  </a:lnTo>
                  <a:lnTo>
                    <a:pt x="78" y="997"/>
                  </a:lnTo>
                  <a:lnTo>
                    <a:pt x="80" y="929"/>
                  </a:lnTo>
                  <a:lnTo>
                    <a:pt x="84" y="864"/>
                  </a:lnTo>
                  <a:lnTo>
                    <a:pt x="86" y="799"/>
                  </a:lnTo>
                  <a:lnTo>
                    <a:pt x="88" y="735"/>
                  </a:lnTo>
                  <a:lnTo>
                    <a:pt x="88" y="674"/>
                  </a:lnTo>
                  <a:lnTo>
                    <a:pt x="88" y="613"/>
                  </a:lnTo>
                  <a:lnTo>
                    <a:pt x="88" y="588"/>
                  </a:lnTo>
                  <a:lnTo>
                    <a:pt x="88" y="563"/>
                  </a:lnTo>
                  <a:lnTo>
                    <a:pt x="86" y="538"/>
                  </a:lnTo>
                  <a:lnTo>
                    <a:pt x="86" y="513"/>
                  </a:lnTo>
                  <a:lnTo>
                    <a:pt x="84" y="490"/>
                  </a:lnTo>
                  <a:lnTo>
                    <a:pt x="82" y="467"/>
                  </a:lnTo>
                  <a:lnTo>
                    <a:pt x="80" y="444"/>
                  </a:lnTo>
                  <a:lnTo>
                    <a:pt x="78" y="421"/>
                  </a:lnTo>
                  <a:lnTo>
                    <a:pt x="76" y="400"/>
                  </a:lnTo>
                  <a:lnTo>
                    <a:pt x="73" y="378"/>
                  </a:lnTo>
                  <a:lnTo>
                    <a:pt x="69" y="357"/>
                  </a:lnTo>
                  <a:lnTo>
                    <a:pt x="65" y="338"/>
                  </a:lnTo>
                  <a:lnTo>
                    <a:pt x="61" y="319"/>
                  </a:lnTo>
                  <a:lnTo>
                    <a:pt x="57" y="300"/>
                  </a:lnTo>
                  <a:lnTo>
                    <a:pt x="51" y="281"/>
                  </a:lnTo>
                  <a:lnTo>
                    <a:pt x="48" y="263"/>
                  </a:lnTo>
                  <a:lnTo>
                    <a:pt x="42" y="250"/>
                  </a:lnTo>
                  <a:lnTo>
                    <a:pt x="36" y="236"/>
                  </a:lnTo>
                  <a:lnTo>
                    <a:pt x="32" y="225"/>
                  </a:lnTo>
                  <a:lnTo>
                    <a:pt x="26" y="211"/>
                  </a:lnTo>
                  <a:lnTo>
                    <a:pt x="19" y="190"/>
                  </a:lnTo>
                  <a:lnTo>
                    <a:pt x="13" y="169"/>
                  </a:lnTo>
                  <a:lnTo>
                    <a:pt x="7" y="150"/>
                  </a:lnTo>
                  <a:lnTo>
                    <a:pt x="3" y="133"/>
                  </a:lnTo>
                  <a:lnTo>
                    <a:pt x="2" y="117"/>
                  </a:lnTo>
                  <a:lnTo>
                    <a:pt x="0" y="102"/>
                  </a:lnTo>
                  <a:lnTo>
                    <a:pt x="0" y="90"/>
                  </a:lnTo>
                  <a:lnTo>
                    <a:pt x="2" y="79"/>
                  </a:lnTo>
                  <a:lnTo>
                    <a:pt x="3" y="69"/>
                  </a:lnTo>
                  <a:lnTo>
                    <a:pt x="5" y="60"/>
                  </a:lnTo>
                  <a:lnTo>
                    <a:pt x="9" y="50"/>
                  </a:lnTo>
                  <a:lnTo>
                    <a:pt x="13" y="42"/>
                  </a:lnTo>
                  <a:lnTo>
                    <a:pt x="17" y="35"/>
                  </a:lnTo>
                  <a:lnTo>
                    <a:pt x="23" y="27"/>
                  </a:lnTo>
                  <a:lnTo>
                    <a:pt x="28" y="21"/>
                  </a:lnTo>
                  <a:lnTo>
                    <a:pt x="34" y="16"/>
                  </a:lnTo>
                  <a:lnTo>
                    <a:pt x="42" y="12"/>
                  </a:lnTo>
                  <a:lnTo>
                    <a:pt x="50" y="8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8" y="2"/>
                  </a:lnTo>
                  <a:lnTo>
                    <a:pt x="8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2438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</a:t>
            </a:r>
            <a:r>
              <a:rPr lang="zh-CN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己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4098" name="Picture 2" descr="C:\Users\Meishing\Dropbox\meizhouhuayu\pics\記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876800" y="2286000"/>
            <a:ext cx="1274885" cy="1524000"/>
          </a:xfrm>
          <a:prstGeom prst="rect">
            <a:avLst/>
          </a:prstGeom>
          <a:noFill/>
        </p:spPr>
      </p:pic>
      <p:pic>
        <p:nvPicPr>
          <p:cNvPr id="4099" name="Picture 3" descr="C:\Users\Meishing\Dropbox\meizhouhuayu\pics\言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2819400"/>
            <a:ext cx="4629150" cy="981075"/>
          </a:xfrm>
          <a:prstGeom prst="rect">
            <a:avLst/>
          </a:prstGeom>
          <a:noFill/>
        </p:spPr>
      </p:pic>
      <p:pic>
        <p:nvPicPr>
          <p:cNvPr id="4100" name="Picture 4" descr="C:\Users\Meishing\Dropbox\meizhouhuayu\pics\己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126269" y="4724400"/>
            <a:ext cx="3200400" cy="9543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435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810000"/>
            <a:ext cx="22860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寫筆記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76806" name="Picture 6" descr="http://upload.wikimedia.org/wikipedia/commons/thumb/7/72/Linkshaender_01.jpg/275px-Linkshaender_0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4724400"/>
            <a:ext cx="2619375" cy="18954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6810" name="Picture 10" descr="File:Notebook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lum bright="10000" contrast="10000"/>
          </a:blip>
          <a:srcRect l="10000" r="10000"/>
          <a:stretch>
            <a:fillRect/>
          </a:stretch>
        </p:blipFill>
        <p:spPr bwMode="auto">
          <a:xfrm>
            <a:off x="6096000" y="4267200"/>
            <a:ext cx="24384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6172200" y="3276600"/>
            <a:ext cx="22860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筆記本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76812" name="Picture 12" descr="Persson v Toriola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76400" y="914400"/>
            <a:ext cx="3733800" cy="28003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91200" y="1676400"/>
            <a:ext cx="7620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記分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352800" y="1828800"/>
            <a:ext cx="1066800" cy="838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28600"/>
            <a:ext cx="35814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詞語練習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說一說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記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429000" y="5486400"/>
            <a:ext cx="32004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07475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eishing\Dropbox\meizhouhuayu\pics\35.16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r="88183"/>
          <a:stretch>
            <a:fillRect/>
          </a:stretch>
        </p:blipFill>
        <p:spPr bwMode="auto">
          <a:xfrm>
            <a:off x="228600" y="1066800"/>
            <a:ext cx="1295400" cy="1295400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1752600" y="990600"/>
            <a:ext cx="2108200" cy="1300909"/>
            <a:chOff x="2438400" y="0"/>
            <a:chExt cx="2108200" cy="1300909"/>
          </a:xfrm>
        </p:grpSpPr>
        <p:sp>
          <p:nvSpPr>
            <p:cNvPr id="8" name="Freeform 26"/>
            <p:cNvSpPr>
              <a:spLocks/>
            </p:cNvSpPr>
            <p:nvPr/>
          </p:nvSpPr>
          <p:spPr bwMode="auto">
            <a:xfrm>
              <a:off x="2438400" y="0"/>
              <a:ext cx="1080882" cy="1300909"/>
            </a:xfrm>
            <a:custGeom>
              <a:avLst/>
              <a:gdLst>
                <a:gd name="T0" fmla="*/ 2288 w 2705"/>
                <a:gd name="T1" fmla="*/ 2 h 3142"/>
                <a:gd name="T2" fmla="*/ 2324 w 2705"/>
                <a:gd name="T3" fmla="*/ 13 h 3142"/>
                <a:gd name="T4" fmla="*/ 2371 w 2705"/>
                <a:gd name="T5" fmla="*/ 34 h 3142"/>
                <a:gd name="T6" fmla="*/ 2426 w 2705"/>
                <a:gd name="T7" fmla="*/ 65 h 3142"/>
                <a:gd name="T8" fmla="*/ 2490 w 2705"/>
                <a:gd name="T9" fmla="*/ 113 h 3142"/>
                <a:gd name="T10" fmla="*/ 2543 w 2705"/>
                <a:gd name="T11" fmla="*/ 163 h 3142"/>
                <a:gd name="T12" fmla="*/ 2591 w 2705"/>
                <a:gd name="T13" fmla="*/ 211 h 3142"/>
                <a:gd name="T14" fmla="*/ 2630 w 2705"/>
                <a:gd name="T15" fmla="*/ 257 h 3142"/>
                <a:gd name="T16" fmla="*/ 2660 w 2705"/>
                <a:gd name="T17" fmla="*/ 299 h 3142"/>
                <a:gd name="T18" fmla="*/ 2683 w 2705"/>
                <a:gd name="T19" fmla="*/ 338 h 3142"/>
                <a:gd name="T20" fmla="*/ 2697 w 2705"/>
                <a:gd name="T21" fmla="*/ 374 h 3142"/>
                <a:gd name="T22" fmla="*/ 2705 w 2705"/>
                <a:gd name="T23" fmla="*/ 407 h 3142"/>
                <a:gd name="T24" fmla="*/ 2697 w 2705"/>
                <a:gd name="T25" fmla="*/ 451 h 3142"/>
                <a:gd name="T26" fmla="*/ 2664 w 2705"/>
                <a:gd name="T27" fmla="*/ 508 h 3142"/>
                <a:gd name="T28" fmla="*/ 2593 w 2705"/>
                <a:gd name="T29" fmla="*/ 624 h 3142"/>
                <a:gd name="T30" fmla="*/ 2501 w 2705"/>
                <a:gd name="T31" fmla="*/ 779 h 3142"/>
                <a:gd name="T32" fmla="*/ 2392 w 2705"/>
                <a:gd name="T33" fmla="*/ 961 h 3142"/>
                <a:gd name="T34" fmla="*/ 2257 w 2705"/>
                <a:gd name="T35" fmla="*/ 1171 h 3142"/>
                <a:gd name="T36" fmla="*/ 2098 w 2705"/>
                <a:gd name="T37" fmla="*/ 1405 h 3142"/>
                <a:gd name="T38" fmla="*/ 1916 w 2705"/>
                <a:gd name="T39" fmla="*/ 1668 h 3142"/>
                <a:gd name="T40" fmla="*/ 1774 w 2705"/>
                <a:gd name="T41" fmla="*/ 1856 h 3142"/>
                <a:gd name="T42" fmla="*/ 1649 w 2705"/>
                <a:gd name="T43" fmla="*/ 2006 h 3142"/>
                <a:gd name="T44" fmla="*/ 1522 w 2705"/>
                <a:gd name="T45" fmla="*/ 2146 h 3142"/>
                <a:gd name="T46" fmla="*/ 1392 w 2705"/>
                <a:gd name="T47" fmla="*/ 2278 h 3142"/>
                <a:gd name="T48" fmla="*/ 1261 w 2705"/>
                <a:gd name="T49" fmla="*/ 2403 h 3142"/>
                <a:gd name="T50" fmla="*/ 1094 w 2705"/>
                <a:gd name="T51" fmla="*/ 2547 h 3142"/>
                <a:gd name="T52" fmla="*/ 825 w 2705"/>
                <a:gd name="T53" fmla="*/ 2752 h 3142"/>
                <a:gd name="T54" fmla="*/ 689 w 2705"/>
                <a:gd name="T55" fmla="*/ 2845 h 3142"/>
                <a:gd name="T56" fmla="*/ 562 w 2705"/>
                <a:gd name="T57" fmla="*/ 2925 h 3142"/>
                <a:gd name="T58" fmla="*/ 449 w 2705"/>
                <a:gd name="T59" fmla="*/ 2992 h 3142"/>
                <a:gd name="T60" fmla="*/ 347 w 2705"/>
                <a:gd name="T61" fmla="*/ 3046 h 3142"/>
                <a:gd name="T62" fmla="*/ 257 w 2705"/>
                <a:gd name="T63" fmla="*/ 3088 h 3142"/>
                <a:gd name="T64" fmla="*/ 178 w 2705"/>
                <a:gd name="T65" fmla="*/ 3119 h 3142"/>
                <a:gd name="T66" fmla="*/ 111 w 2705"/>
                <a:gd name="T67" fmla="*/ 3136 h 3142"/>
                <a:gd name="T68" fmla="*/ 55 w 2705"/>
                <a:gd name="T69" fmla="*/ 3142 h 3142"/>
                <a:gd name="T70" fmla="*/ 30 w 2705"/>
                <a:gd name="T71" fmla="*/ 3140 h 3142"/>
                <a:gd name="T72" fmla="*/ 6 w 2705"/>
                <a:gd name="T73" fmla="*/ 3131 h 3142"/>
                <a:gd name="T74" fmla="*/ 0 w 2705"/>
                <a:gd name="T75" fmla="*/ 3110 h 3142"/>
                <a:gd name="T76" fmla="*/ 6 w 2705"/>
                <a:gd name="T77" fmla="*/ 3096 h 3142"/>
                <a:gd name="T78" fmla="*/ 21 w 2705"/>
                <a:gd name="T79" fmla="*/ 3081 h 3142"/>
                <a:gd name="T80" fmla="*/ 44 w 2705"/>
                <a:gd name="T81" fmla="*/ 3062 h 3142"/>
                <a:gd name="T82" fmla="*/ 100 w 2705"/>
                <a:gd name="T83" fmla="*/ 3021 h 3142"/>
                <a:gd name="T84" fmla="*/ 228 w 2705"/>
                <a:gd name="T85" fmla="*/ 2925 h 3142"/>
                <a:gd name="T86" fmla="*/ 363 w 2705"/>
                <a:gd name="T87" fmla="*/ 2818 h 3142"/>
                <a:gd name="T88" fmla="*/ 503 w 2705"/>
                <a:gd name="T89" fmla="*/ 2697 h 3142"/>
                <a:gd name="T90" fmla="*/ 647 w 2705"/>
                <a:gd name="T91" fmla="*/ 2562 h 3142"/>
                <a:gd name="T92" fmla="*/ 794 w 2705"/>
                <a:gd name="T93" fmla="*/ 2415 h 3142"/>
                <a:gd name="T94" fmla="*/ 948 w 2705"/>
                <a:gd name="T95" fmla="*/ 2253 h 3142"/>
                <a:gd name="T96" fmla="*/ 1104 w 2705"/>
                <a:gd name="T97" fmla="*/ 2077 h 3142"/>
                <a:gd name="T98" fmla="*/ 1284 w 2705"/>
                <a:gd name="T99" fmla="*/ 1864 h 3142"/>
                <a:gd name="T100" fmla="*/ 1518 w 2705"/>
                <a:gd name="T101" fmla="*/ 1578 h 3142"/>
                <a:gd name="T102" fmla="*/ 1727 w 2705"/>
                <a:gd name="T103" fmla="*/ 1286 h 3142"/>
                <a:gd name="T104" fmla="*/ 1912 w 2705"/>
                <a:gd name="T105" fmla="*/ 992 h 3142"/>
                <a:gd name="T106" fmla="*/ 2048 w 2705"/>
                <a:gd name="T107" fmla="*/ 735 h 3142"/>
                <a:gd name="T108" fmla="*/ 2100 w 2705"/>
                <a:gd name="T109" fmla="*/ 606 h 3142"/>
                <a:gd name="T110" fmla="*/ 2136 w 2705"/>
                <a:gd name="T111" fmla="*/ 464 h 3142"/>
                <a:gd name="T112" fmla="*/ 2157 w 2705"/>
                <a:gd name="T113" fmla="*/ 309 h 3142"/>
                <a:gd name="T114" fmla="*/ 2163 w 2705"/>
                <a:gd name="T115" fmla="*/ 163 h 3142"/>
                <a:gd name="T116" fmla="*/ 2173 w 2705"/>
                <a:gd name="T117" fmla="*/ 86 h 3142"/>
                <a:gd name="T118" fmla="*/ 2196 w 2705"/>
                <a:gd name="T119" fmla="*/ 34 h 3142"/>
                <a:gd name="T120" fmla="*/ 2230 w 2705"/>
                <a:gd name="T121" fmla="*/ 6 h 3142"/>
                <a:gd name="T122" fmla="*/ 2265 w 2705"/>
                <a:gd name="T123" fmla="*/ 0 h 314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05"/>
                <a:gd name="T187" fmla="*/ 0 h 3142"/>
                <a:gd name="T188" fmla="*/ 2705 w 2705"/>
                <a:gd name="T189" fmla="*/ 3142 h 314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05" h="3142">
                  <a:moveTo>
                    <a:pt x="2265" y="0"/>
                  </a:moveTo>
                  <a:lnTo>
                    <a:pt x="2273" y="0"/>
                  </a:lnTo>
                  <a:lnTo>
                    <a:pt x="2278" y="0"/>
                  </a:lnTo>
                  <a:lnTo>
                    <a:pt x="2288" y="2"/>
                  </a:lnTo>
                  <a:lnTo>
                    <a:pt x="2296" y="4"/>
                  </a:lnTo>
                  <a:lnTo>
                    <a:pt x="2305" y="6"/>
                  </a:lnTo>
                  <a:lnTo>
                    <a:pt x="2313" y="9"/>
                  </a:lnTo>
                  <a:lnTo>
                    <a:pt x="2324" y="13"/>
                  </a:lnTo>
                  <a:lnTo>
                    <a:pt x="2334" y="17"/>
                  </a:lnTo>
                  <a:lnTo>
                    <a:pt x="2346" y="23"/>
                  </a:lnTo>
                  <a:lnTo>
                    <a:pt x="2357" y="29"/>
                  </a:lnTo>
                  <a:lnTo>
                    <a:pt x="2371" y="34"/>
                  </a:lnTo>
                  <a:lnTo>
                    <a:pt x="2384" y="40"/>
                  </a:lnTo>
                  <a:lnTo>
                    <a:pt x="2397" y="48"/>
                  </a:lnTo>
                  <a:lnTo>
                    <a:pt x="2411" y="55"/>
                  </a:lnTo>
                  <a:lnTo>
                    <a:pt x="2426" y="65"/>
                  </a:lnTo>
                  <a:lnTo>
                    <a:pt x="2442" y="73"/>
                  </a:lnTo>
                  <a:lnTo>
                    <a:pt x="2459" y="86"/>
                  </a:lnTo>
                  <a:lnTo>
                    <a:pt x="2474" y="100"/>
                  </a:lnTo>
                  <a:lnTo>
                    <a:pt x="2490" y="113"/>
                  </a:lnTo>
                  <a:lnTo>
                    <a:pt x="2503" y="126"/>
                  </a:lnTo>
                  <a:lnTo>
                    <a:pt x="2518" y="138"/>
                  </a:lnTo>
                  <a:lnTo>
                    <a:pt x="2532" y="151"/>
                  </a:lnTo>
                  <a:lnTo>
                    <a:pt x="2543" y="163"/>
                  </a:lnTo>
                  <a:lnTo>
                    <a:pt x="2557" y="176"/>
                  </a:lnTo>
                  <a:lnTo>
                    <a:pt x="2568" y="188"/>
                  </a:lnTo>
                  <a:lnTo>
                    <a:pt x="2580" y="199"/>
                  </a:lnTo>
                  <a:lnTo>
                    <a:pt x="2591" y="211"/>
                  </a:lnTo>
                  <a:lnTo>
                    <a:pt x="2601" y="222"/>
                  </a:lnTo>
                  <a:lnTo>
                    <a:pt x="2612" y="234"/>
                  </a:lnTo>
                  <a:lnTo>
                    <a:pt x="2622" y="245"/>
                  </a:lnTo>
                  <a:lnTo>
                    <a:pt x="2630" y="257"/>
                  </a:lnTo>
                  <a:lnTo>
                    <a:pt x="2639" y="267"/>
                  </a:lnTo>
                  <a:lnTo>
                    <a:pt x="2647" y="278"/>
                  </a:lnTo>
                  <a:lnTo>
                    <a:pt x="2655" y="288"/>
                  </a:lnTo>
                  <a:lnTo>
                    <a:pt x="2660" y="299"/>
                  </a:lnTo>
                  <a:lnTo>
                    <a:pt x="2668" y="309"/>
                  </a:lnTo>
                  <a:lnTo>
                    <a:pt x="2674" y="318"/>
                  </a:lnTo>
                  <a:lnTo>
                    <a:pt x="2678" y="328"/>
                  </a:lnTo>
                  <a:lnTo>
                    <a:pt x="2683" y="338"/>
                  </a:lnTo>
                  <a:lnTo>
                    <a:pt x="2687" y="347"/>
                  </a:lnTo>
                  <a:lnTo>
                    <a:pt x="2691" y="355"/>
                  </a:lnTo>
                  <a:lnTo>
                    <a:pt x="2695" y="364"/>
                  </a:lnTo>
                  <a:lnTo>
                    <a:pt x="2697" y="374"/>
                  </a:lnTo>
                  <a:lnTo>
                    <a:pt x="2701" y="382"/>
                  </a:lnTo>
                  <a:lnTo>
                    <a:pt x="2701" y="389"/>
                  </a:lnTo>
                  <a:lnTo>
                    <a:pt x="2703" y="397"/>
                  </a:lnTo>
                  <a:lnTo>
                    <a:pt x="2705" y="407"/>
                  </a:lnTo>
                  <a:lnTo>
                    <a:pt x="2705" y="414"/>
                  </a:lnTo>
                  <a:lnTo>
                    <a:pt x="2703" y="426"/>
                  </a:lnTo>
                  <a:lnTo>
                    <a:pt x="2701" y="437"/>
                  </a:lnTo>
                  <a:lnTo>
                    <a:pt x="2697" y="451"/>
                  </a:lnTo>
                  <a:lnTo>
                    <a:pt x="2691" y="464"/>
                  </a:lnTo>
                  <a:lnTo>
                    <a:pt x="2683" y="480"/>
                  </a:lnTo>
                  <a:lnTo>
                    <a:pt x="2676" y="493"/>
                  </a:lnTo>
                  <a:lnTo>
                    <a:pt x="2664" y="508"/>
                  </a:lnTo>
                  <a:lnTo>
                    <a:pt x="2653" y="526"/>
                  </a:lnTo>
                  <a:lnTo>
                    <a:pt x="2634" y="556"/>
                  </a:lnTo>
                  <a:lnTo>
                    <a:pt x="2612" y="589"/>
                  </a:lnTo>
                  <a:lnTo>
                    <a:pt x="2593" y="624"/>
                  </a:lnTo>
                  <a:lnTo>
                    <a:pt x="2570" y="660"/>
                  </a:lnTo>
                  <a:lnTo>
                    <a:pt x="2549" y="697"/>
                  </a:lnTo>
                  <a:lnTo>
                    <a:pt x="2524" y="737"/>
                  </a:lnTo>
                  <a:lnTo>
                    <a:pt x="2501" y="779"/>
                  </a:lnTo>
                  <a:lnTo>
                    <a:pt x="2476" y="821"/>
                  </a:lnTo>
                  <a:lnTo>
                    <a:pt x="2449" y="867"/>
                  </a:lnTo>
                  <a:lnTo>
                    <a:pt x="2422" y="913"/>
                  </a:lnTo>
                  <a:lnTo>
                    <a:pt x="2392" y="961"/>
                  </a:lnTo>
                  <a:lnTo>
                    <a:pt x="2361" y="1011"/>
                  </a:lnTo>
                  <a:lnTo>
                    <a:pt x="2328" y="1063"/>
                  </a:lnTo>
                  <a:lnTo>
                    <a:pt x="2294" y="1115"/>
                  </a:lnTo>
                  <a:lnTo>
                    <a:pt x="2257" y="1171"/>
                  </a:lnTo>
                  <a:lnTo>
                    <a:pt x="2221" y="1226"/>
                  </a:lnTo>
                  <a:lnTo>
                    <a:pt x="2180" y="1284"/>
                  </a:lnTo>
                  <a:lnTo>
                    <a:pt x="2140" y="1343"/>
                  </a:lnTo>
                  <a:lnTo>
                    <a:pt x="2098" y="1405"/>
                  </a:lnTo>
                  <a:lnTo>
                    <a:pt x="2054" y="1468"/>
                  </a:lnTo>
                  <a:lnTo>
                    <a:pt x="2010" y="1534"/>
                  </a:lnTo>
                  <a:lnTo>
                    <a:pt x="1964" y="1599"/>
                  </a:lnTo>
                  <a:lnTo>
                    <a:pt x="1916" y="1668"/>
                  </a:lnTo>
                  <a:lnTo>
                    <a:pt x="1868" y="1739"/>
                  </a:lnTo>
                  <a:lnTo>
                    <a:pt x="1837" y="1777"/>
                  </a:lnTo>
                  <a:lnTo>
                    <a:pt x="1806" y="1818"/>
                  </a:lnTo>
                  <a:lnTo>
                    <a:pt x="1774" y="1856"/>
                  </a:lnTo>
                  <a:lnTo>
                    <a:pt x="1743" y="1894"/>
                  </a:lnTo>
                  <a:lnTo>
                    <a:pt x="1712" y="1933"/>
                  </a:lnTo>
                  <a:lnTo>
                    <a:pt x="1681" y="1969"/>
                  </a:lnTo>
                  <a:lnTo>
                    <a:pt x="1649" y="2006"/>
                  </a:lnTo>
                  <a:lnTo>
                    <a:pt x="1618" y="2042"/>
                  </a:lnTo>
                  <a:lnTo>
                    <a:pt x="1585" y="2077"/>
                  </a:lnTo>
                  <a:lnTo>
                    <a:pt x="1553" y="2111"/>
                  </a:lnTo>
                  <a:lnTo>
                    <a:pt x="1522" y="2146"/>
                  </a:lnTo>
                  <a:lnTo>
                    <a:pt x="1489" y="2180"/>
                  </a:lnTo>
                  <a:lnTo>
                    <a:pt x="1457" y="2213"/>
                  </a:lnTo>
                  <a:lnTo>
                    <a:pt x="1424" y="2246"/>
                  </a:lnTo>
                  <a:lnTo>
                    <a:pt x="1392" y="2278"/>
                  </a:lnTo>
                  <a:lnTo>
                    <a:pt x="1359" y="2311"/>
                  </a:lnTo>
                  <a:lnTo>
                    <a:pt x="1326" y="2342"/>
                  </a:lnTo>
                  <a:lnTo>
                    <a:pt x="1294" y="2372"/>
                  </a:lnTo>
                  <a:lnTo>
                    <a:pt x="1261" y="2403"/>
                  </a:lnTo>
                  <a:lnTo>
                    <a:pt x="1228" y="2432"/>
                  </a:lnTo>
                  <a:lnTo>
                    <a:pt x="1194" y="2461"/>
                  </a:lnTo>
                  <a:lnTo>
                    <a:pt x="1161" y="2490"/>
                  </a:lnTo>
                  <a:lnTo>
                    <a:pt x="1094" y="2547"/>
                  </a:lnTo>
                  <a:lnTo>
                    <a:pt x="1027" y="2601"/>
                  </a:lnTo>
                  <a:lnTo>
                    <a:pt x="960" y="2653"/>
                  </a:lnTo>
                  <a:lnTo>
                    <a:pt x="892" y="2705"/>
                  </a:lnTo>
                  <a:lnTo>
                    <a:pt x="825" y="2752"/>
                  </a:lnTo>
                  <a:lnTo>
                    <a:pt x="789" y="2777"/>
                  </a:lnTo>
                  <a:lnTo>
                    <a:pt x="754" y="2800"/>
                  </a:lnTo>
                  <a:lnTo>
                    <a:pt x="722" y="2824"/>
                  </a:lnTo>
                  <a:lnTo>
                    <a:pt x="689" y="2845"/>
                  </a:lnTo>
                  <a:lnTo>
                    <a:pt x="656" y="2866"/>
                  </a:lnTo>
                  <a:lnTo>
                    <a:pt x="624" y="2887"/>
                  </a:lnTo>
                  <a:lnTo>
                    <a:pt x="593" y="2906"/>
                  </a:lnTo>
                  <a:lnTo>
                    <a:pt x="562" y="2925"/>
                  </a:lnTo>
                  <a:lnTo>
                    <a:pt x="533" y="2943"/>
                  </a:lnTo>
                  <a:lnTo>
                    <a:pt x="505" y="2960"/>
                  </a:lnTo>
                  <a:lnTo>
                    <a:pt x="476" y="2977"/>
                  </a:lnTo>
                  <a:lnTo>
                    <a:pt x="449" y="2992"/>
                  </a:lnTo>
                  <a:lnTo>
                    <a:pt x="422" y="3008"/>
                  </a:lnTo>
                  <a:lnTo>
                    <a:pt x="397" y="3021"/>
                  </a:lnTo>
                  <a:lnTo>
                    <a:pt x="372" y="3035"/>
                  </a:lnTo>
                  <a:lnTo>
                    <a:pt x="347" y="3046"/>
                  </a:lnTo>
                  <a:lnTo>
                    <a:pt x="324" y="3058"/>
                  </a:lnTo>
                  <a:lnTo>
                    <a:pt x="301" y="3069"/>
                  </a:lnTo>
                  <a:lnTo>
                    <a:pt x="278" y="3079"/>
                  </a:lnTo>
                  <a:lnTo>
                    <a:pt x="257" y="3088"/>
                  </a:lnTo>
                  <a:lnTo>
                    <a:pt x="236" y="3098"/>
                  </a:lnTo>
                  <a:lnTo>
                    <a:pt x="217" y="3106"/>
                  </a:lnTo>
                  <a:lnTo>
                    <a:pt x="196" y="3113"/>
                  </a:lnTo>
                  <a:lnTo>
                    <a:pt x="178" y="3119"/>
                  </a:lnTo>
                  <a:lnTo>
                    <a:pt x="159" y="3125"/>
                  </a:lnTo>
                  <a:lnTo>
                    <a:pt x="144" y="3129"/>
                  </a:lnTo>
                  <a:lnTo>
                    <a:pt x="126" y="3133"/>
                  </a:lnTo>
                  <a:lnTo>
                    <a:pt x="111" y="3136"/>
                  </a:lnTo>
                  <a:lnTo>
                    <a:pt x="96" y="3140"/>
                  </a:lnTo>
                  <a:lnTo>
                    <a:pt x="82" y="3140"/>
                  </a:lnTo>
                  <a:lnTo>
                    <a:pt x="69" y="3142"/>
                  </a:lnTo>
                  <a:lnTo>
                    <a:pt x="55" y="3142"/>
                  </a:lnTo>
                  <a:lnTo>
                    <a:pt x="48" y="3142"/>
                  </a:lnTo>
                  <a:lnTo>
                    <a:pt x="42" y="3142"/>
                  </a:lnTo>
                  <a:lnTo>
                    <a:pt x="36" y="3142"/>
                  </a:lnTo>
                  <a:lnTo>
                    <a:pt x="30" y="3140"/>
                  </a:lnTo>
                  <a:lnTo>
                    <a:pt x="25" y="3138"/>
                  </a:lnTo>
                  <a:lnTo>
                    <a:pt x="21" y="3138"/>
                  </a:lnTo>
                  <a:lnTo>
                    <a:pt x="13" y="3135"/>
                  </a:lnTo>
                  <a:lnTo>
                    <a:pt x="6" y="3131"/>
                  </a:lnTo>
                  <a:lnTo>
                    <a:pt x="2" y="3125"/>
                  </a:lnTo>
                  <a:lnTo>
                    <a:pt x="0" y="3119"/>
                  </a:lnTo>
                  <a:lnTo>
                    <a:pt x="0" y="3111"/>
                  </a:lnTo>
                  <a:lnTo>
                    <a:pt x="0" y="3110"/>
                  </a:lnTo>
                  <a:lnTo>
                    <a:pt x="0" y="3106"/>
                  </a:lnTo>
                  <a:lnTo>
                    <a:pt x="2" y="3104"/>
                  </a:lnTo>
                  <a:lnTo>
                    <a:pt x="4" y="3100"/>
                  </a:lnTo>
                  <a:lnTo>
                    <a:pt x="6" y="3096"/>
                  </a:lnTo>
                  <a:lnTo>
                    <a:pt x="9" y="3092"/>
                  </a:lnTo>
                  <a:lnTo>
                    <a:pt x="11" y="3088"/>
                  </a:lnTo>
                  <a:lnTo>
                    <a:pt x="15" y="3085"/>
                  </a:lnTo>
                  <a:lnTo>
                    <a:pt x="21" y="3081"/>
                  </a:lnTo>
                  <a:lnTo>
                    <a:pt x="25" y="3075"/>
                  </a:lnTo>
                  <a:lnTo>
                    <a:pt x="30" y="3071"/>
                  </a:lnTo>
                  <a:lnTo>
                    <a:pt x="38" y="3065"/>
                  </a:lnTo>
                  <a:lnTo>
                    <a:pt x="44" y="3062"/>
                  </a:lnTo>
                  <a:lnTo>
                    <a:pt x="52" y="3056"/>
                  </a:lnTo>
                  <a:lnTo>
                    <a:pt x="59" y="3050"/>
                  </a:lnTo>
                  <a:lnTo>
                    <a:pt x="67" y="3044"/>
                  </a:lnTo>
                  <a:lnTo>
                    <a:pt x="100" y="3021"/>
                  </a:lnTo>
                  <a:lnTo>
                    <a:pt x="130" y="2998"/>
                  </a:lnTo>
                  <a:lnTo>
                    <a:pt x="163" y="2975"/>
                  </a:lnTo>
                  <a:lnTo>
                    <a:pt x="196" y="2950"/>
                  </a:lnTo>
                  <a:lnTo>
                    <a:pt x="228" y="2925"/>
                  </a:lnTo>
                  <a:lnTo>
                    <a:pt x="261" y="2900"/>
                  </a:lnTo>
                  <a:lnTo>
                    <a:pt x="295" y="2873"/>
                  </a:lnTo>
                  <a:lnTo>
                    <a:pt x="328" y="2845"/>
                  </a:lnTo>
                  <a:lnTo>
                    <a:pt x="363" y="2818"/>
                  </a:lnTo>
                  <a:lnTo>
                    <a:pt x="397" y="2789"/>
                  </a:lnTo>
                  <a:lnTo>
                    <a:pt x="432" y="2758"/>
                  </a:lnTo>
                  <a:lnTo>
                    <a:pt x="466" y="2728"/>
                  </a:lnTo>
                  <a:lnTo>
                    <a:pt x="503" y="2697"/>
                  </a:lnTo>
                  <a:lnTo>
                    <a:pt x="537" y="2664"/>
                  </a:lnTo>
                  <a:lnTo>
                    <a:pt x="574" y="2632"/>
                  </a:lnTo>
                  <a:lnTo>
                    <a:pt x="610" y="2597"/>
                  </a:lnTo>
                  <a:lnTo>
                    <a:pt x="647" y="2562"/>
                  </a:lnTo>
                  <a:lnTo>
                    <a:pt x="683" y="2526"/>
                  </a:lnTo>
                  <a:lnTo>
                    <a:pt x="720" y="2490"/>
                  </a:lnTo>
                  <a:lnTo>
                    <a:pt x="758" y="2453"/>
                  </a:lnTo>
                  <a:lnTo>
                    <a:pt x="794" y="2415"/>
                  </a:lnTo>
                  <a:lnTo>
                    <a:pt x="833" y="2376"/>
                  </a:lnTo>
                  <a:lnTo>
                    <a:pt x="871" y="2336"/>
                  </a:lnTo>
                  <a:lnTo>
                    <a:pt x="910" y="2296"/>
                  </a:lnTo>
                  <a:lnTo>
                    <a:pt x="948" y="2253"/>
                  </a:lnTo>
                  <a:lnTo>
                    <a:pt x="986" y="2211"/>
                  </a:lnTo>
                  <a:lnTo>
                    <a:pt x="1025" y="2167"/>
                  </a:lnTo>
                  <a:lnTo>
                    <a:pt x="1065" y="2123"/>
                  </a:lnTo>
                  <a:lnTo>
                    <a:pt x="1104" y="2077"/>
                  </a:lnTo>
                  <a:lnTo>
                    <a:pt x="1144" y="2031"/>
                  </a:lnTo>
                  <a:lnTo>
                    <a:pt x="1184" y="1985"/>
                  </a:lnTo>
                  <a:lnTo>
                    <a:pt x="1223" y="1937"/>
                  </a:lnTo>
                  <a:lnTo>
                    <a:pt x="1284" y="1864"/>
                  </a:lnTo>
                  <a:lnTo>
                    <a:pt x="1345" y="1793"/>
                  </a:lnTo>
                  <a:lnTo>
                    <a:pt x="1405" y="1722"/>
                  </a:lnTo>
                  <a:lnTo>
                    <a:pt x="1461" y="1649"/>
                  </a:lnTo>
                  <a:lnTo>
                    <a:pt x="1518" y="1578"/>
                  </a:lnTo>
                  <a:lnTo>
                    <a:pt x="1572" y="1505"/>
                  </a:lnTo>
                  <a:lnTo>
                    <a:pt x="1626" y="1432"/>
                  </a:lnTo>
                  <a:lnTo>
                    <a:pt x="1676" y="1361"/>
                  </a:lnTo>
                  <a:lnTo>
                    <a:pt x="1727" y="1286"/>
                  </a:lnTo>
                  <a:lnTo>
                    <a:pt x="1775" y="1213"/>
                  </a:lnTo>
                  <a:lnTo>
                    <a:pt x="1822" y="1140"/>
                  </a:lnTo>
                  <a:lnTo>
                    <a:pt x="1868" y="1065"/>
                  </a:lnTo>
                  <a:lnTo>
                    <a:pt x="1912" y="992"/>
                  </a:lnTo>
                  <a:lnTo>
                    <a:pt x="1952" y="917"/>
                  </a:lnTo>
                  <a:lnTo>
                    <a:pt x="1992" y="842"/>
                  </a:lnTo>
                  <a:lnTo>
                    <a:pt x="2033" y="766"/>
                  </a:lnTo>
                  <a:lnTo>
                    <a:pt x="2048" y="735"/>
                  </a:lnTo>
                  <a:lnTo>
                    <a:pt x="2061" y="704"/>
                  </a:lnTo>
                  <a:lnTo>
                    <a:pt x="2075" y="672"/>
                  </a:lnTo>
                  <a:lnTo>
                    <a:pt x="2088" y="639"/>
                  </a:lnTo>
                  <a:lnTo>
                    <a:pt x="2100" y="606"/>
                  </a:lnTo>
                  <a:lnTo>
                    <a:pt x="2109" y="572"/>
                  </a:lnTo>
                  <a:lnTo>
                    <a:pt x="2121" y="537"/>
                  </a:lnTo>
                  <a:lnTo>
                    <a:pt x="2129" y="501"/>
                  </a:lnTo>
                  <a:lnTo>
                    <a:pt x="2136" y="464"/>
                  </a:lnTo>
                  <a:lnTo>
                    <a:pt x="2144" y="426"/>
                  </a:lnTo>
                  <a:lnTo>
                    <a:pt x="2150" y="388"/>
                  </a:lnTo>
                  <a:lnTo>
                    <a:pt x="2154" y="349"/>
                  </a:lnTo>
                  <a:lnTo>
                    <a:pt x="2157" y="309"/>
                  </a:lnTo>
                  <a:lnTo>
                    <a:pt x="2161" y="269"/>
                  </a:lnTo>
                  <a:lnTo>
                    <a:pt x="2163" y="226"/>
                  </a:lnTo>
                  <a:lnTo>
                    <a:pt x="2163" y="184"/>
                  </a:lnTo>
                  <a:lnTo>
                    <a:pt x="2163" y="163"/>
                  </a:lnTo>
                  <a:lnTo>
                    <a:pt x="2165" y="142"/>
                  </a:lnTo>
                  <a:lnTo>
                    <a:pt x="2167" y="121"/>
                  </a:lnTo>
                  <a:lnTo>
                    <a:pt x="2169" y="103"/>
                  </a:lnTo>
                  <a:lnTo>
                    <a:pt x="2173" y="86"/>
                  </a:lnTo>
                  <a:lnTo>
                    <a:pt x="2177" y="71"/>
                  </a:lnTo>
                  <a:lnTo>
                    <a:pt x="2182" y="57"/>
                  </a:lnTo>
                  <a:lnTo>
                    <a:pt x="2188" y="46"/>
                  </a:lnTo>
                  <a:lnTo>
                    <a:pt x="2196" y="34"/>
                  </a:lnTo>
                  <a:lnTo>
                    <a:pt x="2204" y="25"/>
                  </a:lnTo>
                  <a:lnTo>
                    <a:pt x="2211" y="17"/>
                  </a:lnTo>
                  <a:lnTo>
                    <a:pt x="2221" y="11"/>
                  </a:lnTo>
                  <a:lnTo>
                    <a:pt x="2230" y="6"/>
                  </a:lnTo>
                  <a:lnTo>
                    <a:pt x="2242" y="2"/>
                  </a:lnTo>
                  <a:lnTo>
                    <a:pt x="2253" y="0"/>
                  </a:lnTo>
                  <a:lnTo>
                    <a:pt x="226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7"/>
            <p:cNvSpPr>
              <a:spLocks/>
            </p:cNvSpPr>
            <p:nvPr/>
          </p:nvSpPr>
          <p:spPr bwMode="auto">
            <a:xfrm>
              <a:off x="3352993" y="181349"/>
              <a:ext cx="1193607" cy="1007770"/>
            </a:xfrm>
            <a:custGeom>
              <a:avLst/>
              <a:gdLst>
                <a:gd name="T0" fmla="*/ 167 w 2985"/>
                <a:gd name="T1" fmla="*/ 8 h 2435"/>
                <a:gd name="T2" fmla="*/ 236 w 2985"/>
                <a:gd name="T3" fmla="*/ 31 h 2435"/>
                <a:gd name="T4" fmla="*/ 313 w 2985"/>
                <a:gd name="T5" fmla="*/ 75 h 2435"/>
                <a:gd name="T6" fmla="*/ 399 w 2985"/>
                <a:gd name="T7" fmla="*/ 137 h 2435"/>
                <a:gd name="T8" fmla="*/ 493 w 2985"/>
                <a:gd name="T9" fmla="*/ 217 h 2435"/>
                <a:gd name="T10" fmla="*/ 595 w 2985"/>
                <a:gd name="T11" fmla="*/ 317 h 2435"/>
                <a:gd name="T12" fmla="*/ 749 w 2985"/>
                <a:gd name="T13" fmla="*/ 490 h 2435"/>
                <a:gd name="T14" fmla="*/ 954 w 2985"/>
                <a:gd name="T15" fmla="*/ 728 h 2435"/>
                <a:gd name="T16" fmla="*/ 1144 w 2985"/>
                <a:gd name="T17" fmla="*/ 939 h 2435"/>
                <a:gd name="T18" fmla="*/ 1317 w 2985"/>
                <a:gd name="T19" fmla="*/ 1120 h 2435"/>
                <a:gd name="T20" fmla="*/ 1470 w 2985"/>
                <a:gd name="T21" fmla="*/ 1273 h 2435"/>
                <a:gd name="T22" fmla="*/ 1609 w 2985"/>
                <a:gd name="T23" fmla="*/ 1396 h 2435"/>
                <a:gd name="T24" fmla="*/ 1726 w 2985"/>
                <a:gd name="T25" fmla="*/ 1492 h 2435"/>
                <a:gd name="T26" fmla="*/ 1849 w 2985"/>
                <a:gd name="T27" fmla="*/ 1576 h 2435"/>
                <a:gd name="T28" fmla="*/ 1991 w 2985"/>
                <a:gd name="T29" fmla="*/ 1667 h 2435"/>
                <a:gd name="T30" fmla="*/ 2156 w 2985"/>
                <a:gd name="T31" fmla="*/ 1761 h 2435"/>
                <a:gd name="T32" fmla="*/ 2342 w 2985"/>
                <a:gd name="T33" fmla="*/ 1861 h 2435"/>
                <a:gd name="T34" fmla="*/ 2551 w 2985"/>
                <a:gd name="T35" fmla="*/ 1966 h 2435"/>
                <a:gd name="T36" fmla="*/ 2780 w 2985"/>
                <a:gd name="T37" fmla="*/ 2077 h 2435"/>
                <a:gd name="T38" fmla="*/ 2914 w 2985"/>
                <a:gd name="T39" fmla="*/ 2141 h 2435"/>
                <a:gd name="T40" fmla="*/ 2958 w 2985"/>
                <a:gd name="T41" fmla="*/ 2172 h 2435"/>
                <a:gd name="T42" fmla="*/ 2981 w 2985"/>
                <a:gd name="T43" fmla="*/ 2200 h 2435"/>
                <a:gd name="T44" fmla="*/ 2983 w 2985"/>
                <a:gd name="T45" fmla="*/ 2231 h 2435"/>
                <a:gd name="T46" fmla="*/ 2964 w 2985"/>
                <a:gd name="T47" fmla="*/ 2260 h 2435"/>
                <a:gd name="T48" fmla="*/ 2927 w 2985"/>
                <a:gd name="T49" fmla="*/ 2283 h 2435"/>
                <a:gd name="T50" fmla="*/ 2845 w 2985"/>
                <a:gd name="T51" fmla="*/ 2306 h 2435"/>
                <a:gd name="T52" fmla="*/ 2674 w 2985"/>
                <a:gd name="T53" fmla="*/ 2344 h 2435"/>
                <a:gd name="T54" fmla="*/ 2520 w 2985"/>
                <a:gd name="T55" fmla="*/ 2377 h 2435"/>
                <a:gd name="T56" fmla="*/ 2386 w 2985"/>
                <a:gd name="T57" fmla="*/ 2400 h 2435"/>
                <a:gd name="T58" fmla="*/ 2269 w 2985"/>
                <a:gd name="T59" fmla="*/ 2419 h 2435"/>
                <a:gd name="T60" fmla="*/ 2169 w 2985"/>
                <a:gd name="T61" fmla="*/ 2429 h 2435"/>
                <a:gd name="T62" fmla="*/ 2087 w 2985"/>
                <a:gd name="T63" fmla="*/ 2433 h 2435"/>
                <a:gd name="T64" fmla="*/ 2000 w 2985"/>
                <a:gd name="T65" fmla="*/ 2427 h 2435"/>
                <a:gd name="T66" fmla="*/ 1908 w 2985"/>
                <a:gd name="T67" fmla="*/ 2398 h 2435"/>
                <a:gd name="T68" fmla="*/ 1814 w 2985"/>
                <a:gd name="T69" fmla="*/ 2348 h 2435"/>
                <a:gd name="T70" fmla="*/ 1743 w 2985"/>
                <a:gd name="T71" fmla="*/ 2289 h 2435"/>
                <a:gd name="T72" fmla="*/ 1662 w 2985"/>
                <a:gd name="T73" fmla="*/ 2196 h 2435"/>
                <a:gd name="T74" fmla="*/ 1553 w 2985"/>
                <a:gd name="T75" fmla="*/ 2058 h 2435"/>
                <a:gd name="T76" fmla="*/ 1428 w 2985"/>
                <a:gd name="T77" fmla="*/ 1891 h 2435"/>
                <a:gd name="T78" fmla="*/ 1350 w 2985"/>
                <a:gd name="T79" fmla="*/ 1782 h 2435"/>
                <a:gd name="T80" fmla="*/ 1265 w 2985"/>
                <a:gd name="T81" fmla="*/ 1661 h 2435"/>
                <a:gd name="T82" fmla="*/ 1171 w 2985"/>
                <a:gd name="T83" fmla="*/ 1528 h 2435"/>
                <a:gd name="T84" fmla="*/ 1073 w 2985"/>
                <a:gd name="T85" fmla="*/ 1383 h 2435"/>
                <a:gd name="T86" fmla="*/ 967 w 2985"/>
                <a:gd name="T87" fmla="*/ 1225 h 2435"/>
                <a:gd name="T88" fmla="*/ 848 w 2985"/>
                <a:gd name="T89" fmla="*/ 1049 h 2435"/>
                <a:gd name="T90" fmla="*/ 710 w 2985"/>
                <a:gd name="T91" fmla="*/ 847 h 2435"/>
                <a:gd name="T92" fmla="*/ 574 w 2985"/>
                <a:gd name="T93" fmla="*/ 665 h 2435"/>
                <a:gd name="T94" fmla="*/ 445 w 2985"/>
                <a:gd name="T95" fmla="*/ 503 h 2435"/>
                <a:gd name="T96" fmla="*/ 324 w 2985"/>
                <a:gd name="T97" fmla="*/ 369 h 2435"/>
                <a:gd name="T98" fmla="*/ 205 w 2985"/>
                <a:gd name="T99" fmla="*/ 263 h 2435"/>
                <a:gd name="T100" fmla="*/ 90 w 2985"/>
                <a:gd name="T101" fmla="*/ 183 h 2435"/>
                <a:gd name="T102" fmla="*/ 38 w 2985"/>
                <a:gd name="T103" fmla="*/ 160 h 2435"/>
                <a:gd name="T104" fmla="*/ 13 w 2985"/>
                <a:gd name="T105" fmla="*/ 135 h 2435"/>
                <a:gd name="T106" fmla="*/ 2 w 2985"/>
                <a:gd name="T107" fmla="*/ 100 h 2435"/>
                <a:gd name="T108" fmla="*/ 4 w 2985"/>
                <a:gd name="T109" fmla="*/ 54 h 2435"/>
                <a:gd name="T110" fmla="*/ 31 w 2985"/>
                <a:gd name="T111" fmla="*/ 22 h 2435"/>
                <a:gd name="T112" fmla="*/ 79 w 2985"/>
                <a:gd name="T113" fmla="*/ 4 h 243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85"/>
                <a:gd name="T172" fmla="*/ 0 h 2435"/>
                <a:gd name="T173" fmla="*/ 2985 w 2985"/>
                <a:gd name="T174" fmla="*/ 2435 h 243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85" h="2435">
                  <a:moveTo>
                    <a:pt x="119" y="0"/>
                  </a:moveTo>
                  <a:lnTo>
                    <a:pt x="131" y="2"/>
                  </a:lnTo>
                  <a:lnTo>
                    <a:pt x="142" y="2"/>
                  </a:lnTo>
                  <a:lnTo>
                    <a:pt x="155" y="4"/>
                  </a:lnTo>
                  <a:lnTo>
                    <a:pt x="167" y="8"/>
                  </a:lnTo>
                  <a:lnTo>
                    <a:pt x="180" y="10"/>
                  </a:lnTo>
                  <a:lnTo>
                    <a:pt x="194" y="14"/>
                  </a:lnTo>
                  <a:lnTo>
                    <a:pt x="207" y="20"/>
                  </a:lnTo>
                  <a:lnTo>
                    <a:pt x="221" y="25"/>
                  </a:lnTo>
                  <a:lnTo>
                    <a:pt x="236" y="31"/>
                  </a:lnTo>
                  <a:lnTo>
                    <a:pt x="251" y="39"/>
                  </a:lnTo>
                  <a:lnTo>
                    <a:pt x="265" y="47"/>
                  </a:lnTo>
                  <a:lnTo>
                    <a:pt x="280" y="54"/>
                  </a:lnTo>
                  <a:lnTo>
                    <a:pt x="298" y="64"/>
                  </a:lnTo>
                  <a:lnTo>
                    <a:pt x="313" y="75"/>
                  </a:lnTo>
                  <a:lnTo>
                    <a:pt x="330" y="85"/>
                  </a:lnTo>
                  <a:lnTo>
                    <a:pt x="347" y="96"/>
                  </a:lnTo>
                  <a:lnTo>
                    <a:pt x="363" y="110"/>
                  </a:lnTo>
                  <a:lnTo>
                    <a:pt x="382" y="123"/>
                  </a:lnTo>
                  <a:lnTo>
                    <a:pt x="399" y="137"/>
                  </a:lnTo>
                  <a:lnTo>
                    <a:pt x="417" y="150"/>
                  </a:lnTo>
                  <a:lnTo>
                    <a:pt x="436" y="166"/>
                  </a:lnTo>
                  <a:lnTo>
                    <a:pt x="455" y="183"/>
                  </a:lnTo>
                  <a:lnTo>
                    <a:pt x="474" y="200"/>
                  </a:lnTo>
                  <a:lnTo>
                    <a:pt x="493" y="217"/>
                  </a:lnTo>
                  <a:lnTo>
                    <a:pt x="513" y="235"/>
                  </a:lnTo>
                  <a:lnTo>
                    <a:pt x="534" y="254"/>
                  </a:lnTo>
                  <a:lnTo>
                    <a:pt x="553" y="275"/>
                  </a:lnTo>
                  <a:lnTo>
                    <a:pt x="574" y="294"/>
                  </a:lnTo>
                  <a:lnTo>
                    <a:pt x="595" y="317"/>
                  </a:lnTo>
                  <a:lnTo>
                    <a:pt x="616" y="338"/>
                  </a:lnTo>
                  <a:lnTo>
                    <a:pt x="639" y="361"/>
                  </a:lnTo>
                  <a:lnTo>
                    <a:pt x="660" y="384"/>
                  </a:lnTo>
                  <a:lnTo>
                    <a:pt x="704" y="438"/>
                  </a:lnTo>
                  <a:lnTo>
                    <a:pt x="749" y="490"/>
                  </a:lnTo>
                  <a:lnTo>
                    <a:pt x="791" y="540"/>
                  </a:lnTo>
                  <a:lnTo>
                    <a:pt x="833" y="588"/>
                  </a:lnTo>
                  <a:lnTo>
                    <a:pt x="873" y="636"/>
                  </a:lnTo>
                  <a:lnTo>
                    <a:pt x="916" y="684"/>
                  </a:lnTo>
                  <a:lnTo>
                    <a:pt x="954" y="728"/>
                  </a:lnTo>
                  <a:lnTo>
                    <a:pt x="994" y="772"/>
                  </a:lnTo>
                  <a:lnTo>
                    <a:pt x="1033" y="816"/>
                  </a:lnTo>
                  <a:lnTo>
                    <a:pt x="1071" y="859"/>
                  </a:lnTo>
                  <a:lnTo>
                    <a:pt x="1108" y="899"/>
                  </a:lnTo>
                  <a:lnTo>
                    <a:pt x="1144" y="939"/>
                  </a:lnTo>
                  <a:lnTo>
                    <a:pt x="1181" y="978"/>
                  </a:lnTo>
                  <a:lnTo>
                    <a:pt x="1215" y="1014"/>
                  </a:lnTo>
                  <a:lnTo>
                    <a:pt x="1250" y="1050"/>
                  </a:lnTo>
                  <a:lnTo>
                    <a:pt x="1284" y="1087"/>
                  </a:lnTo>
                  <a:lnTo>
                    <a:pt x="1317" y="1120"/>
                  </a:lnTo>
                  <a:lnTo>
                    <a:pt x="1350" y="1152"/>
                  </a:lnTo>
                  <a:lnTo>
                    <a:pt x="1380" y="1185"/>
                  </a:lnTo>
                  <a:lnTo>
                    <a:pt x="1411" y="1216"/>
                  </a:lnTo>
                  <a:lnTo>
                    <a:pt x="1442" y="1244"/>
                  </a:lnTo>
                  <a:lnTo>
                    <a:pt x="1470" y="1273"/>
                  </a:lnTo>
                  <a:lnTo>
                    <a:pt x="1499" y="1300"/>
                  </a:lnTo>
                  <a:lnTo>
                    <a:pt x="1528" y="1325"/>
                  </a:lnTo>
                  <a:lnTo>
                    <a:pt x="1555" y="1350"/>
                  </a:lnTo>
                  <a:lnTo>
                    <a:pt x="1582" y="1375"/>
                  </a:lnTo>
                  <a:lnTo>
                    <a:pt x="1609" y="1396"/>
                  </a:lnTo>
                  <a:lnTo>
                    <a:pt x="1634" y="1417"/>
                  </a:lnTo>
                  <a:lnTo>
                    <a:pt x="1657" y="1438"/>
                  </a:lnTo>
                  <a:lnTo>
                    <a:pt x="1682" y="1457"/>
                  </a:lnTo>
                  <a:lnTo>
                    <a:pt x="1705" y="1477"/>
                  </a:lnTo>
                  <a:lnTo>
                    <a:pt x="1726" y="1492"/>
                  </a:lnTo>
                  <a:lnTo>
                    <a:pt x="1749" y="1509"/>
                  </a:lnTo>
                  <a:lnTo>
                    <a:pt x="1772" y="1527"/>
                  </a:lnTo>
                  <a:lnTo>
                    <a:pt x="1797" y="1544"/>
                  </a:lnTo>
                  <a:lnTo>
                    <a:pt x="1822" y="1559"/>
                  </a:lnTo>
                  <a:lnTo>
                    <a:pt x="1849" y="1576"/>
                  </a:lnTo>
                  <a:lnTo>
                    <a:pt x="1875" y="1594"/>
                  </a:lnTo>
                  <a:lnTo>
                    <a:pt x="1902" y="1613"/>
                  </a:lnTo>
                  <a:lnTo>
                    <a:pt x="1931" y="1630"/>
                  </a:lnTo>
                  <a:lnTo>
                    <a:pt x="1962" y="1647"/>
                  </a:lnTo>
                  <a:lnTo>
                    <a:pt x="1991" y="1667"/>
                  </a:lnTo>
                  <a:lnTo>
                    <a:pt x="2023" y="1684"/>
                  </a:lnTo>
                  <a:lnTo>
                    <a:pt x="2054" y="1703"/>
                  </a:lnTo>
                  <a:lnTo>
                    <a:pt x="2089" y="1722"/>
                  </a:lnTo>
                  <a:lnTo>
                    <a:pt x="2121" y="1742"/>
                  </a:lnTo>
                  <a:lnTo>
                    <a:pt x="2156" y="1761"/>
                  </a:lnTo>
                  <a:lnTo>
                    <a:pt x="2192" y="1780"/>
                  </a:lnTo>
                  <a:lnTo>
                    <a:pt x="2229" y="1799"/>
                  </a:lnTo>
                  <a:lnTo>
                    <a:pt x="2265" y="1820"/>
                  </a:lnTo>
                  <a:lnTo>
                    <a:pt x="2304" y="1839"/>
                  </a:lnTo>
                  <a:lnTo>
                    <a:pt x="2342" y="1861"/>
                  </a:lnTo>
                  <a:lnTo>
                    <a:pt x="2382" y="1880"/>
                  </a:lnTo>
                  <a:lnTo>
                    <a:pt x="2423" y="1901"/>
                  </a:lnTo>
                  <a:lnTo>
                    <a:pt x="2465" y="1922"/>
                  </a:lnTo>
                  <a:lnTo>
                    <a:pt x="2507" y="1943"/>
                  </a:lnTo>
                  <a:lnTo>
                    <a:pt x="2551" y="1966"/>
                  </a:lnTo>
                  <a:lnTo>
                    <a:pt x="2593" y="1987"/>
                  </a:lnTo>
                  <a:lnTo>
                    <a:pt x="2640" y="2010"/>
                  </a:lnTo>
                  <a:lnTo>
                    <a:pt x="2686" y="2031"/>
                  </a:lnTo>
                  <a:lnTo>
                    <a:pt x="2732" y="2054"/>
                  </a:lnTo>
                  <a:lnTo>
                    <a:pt x="2780" y="2077"/>
                  </a:lnTo>
                  <a:lnTo>
                    <a:pt x="2828" y="2101"/>
                  </a:lnTo>
                  <a:lnTo>
                    <a:pt x="2876" y="2124"/>
                  </a:lnTo>
                  <a:lnTo>
                    <a:pt x="2889" y="2129"/>
                  </a:lnTo>
                  <a:lnTo>
                    <a:pt x="2902" y="2135"/>
                  </a:lnTo>
                  <a:lnTo>
                    <a:pt x="2914" y="2141"/>
                  </a:lnTo>
                  <a:lnTo>
                    <a:pt x="2924" y="2147"/>
                  </a:lnTo>
                  <a:lnTo>
                    <a:pt x="2933" y="2152"/>
                  </a:lnTo>
                  <a:lnTo>
                    <a:pt x="2943" y="2160"/>
                  </a:lnTo>
                  <a:lnTo>
                    <a:pt x="2950" y="2166"/>
                  </a:lnTo>
                  <a:lnTo>
                    <a:pt x="2958" y="2172"/>
                  </a:lnTo>
                  <a:lnTo>
                    <a:pt x="2964" y="2177"/>
                  </a:lnTo>
                  <a:lnTo>
                    <a:pt x="2970" y="2183"/>
                  </a:lnTo>
                  <a:lnTo>
                    <a:pt x="2974" y="2189"/>
                  </a:lnTo>
                  <a:lnTo>
                    <a:pt x="2977" y="2195"/>
                  </a:lnTo>
                  <a:lnTo>
                    <a:pt x="2981" y="2200"/>
                  </a:lnTo>
                  <a:lnTo>
                    <a:pt x="2983" y="2206"/>
                  </a:lnTo>
                  <a:lnTo>
                    <a:pt x="2983" y="2212"/>
                  </a:lnTo>
                  <a:lnTo>
                    <a:pt x="2985" y="2218"/>
                  </a:lnTo>
                  <a:lnTo>
                    <a:pt x="2983" y="2223"/>
                  </a:lnTo>
                  <a:lnTo>
                    <a:pt x="2983" y="2231"/>
                  </a:lnTo>
                  <a:lnTo>
                    <a:pt x="2981" y="2237"/>
                  </a:lnTo>
                  <a:lnTo>
                    <a:pt x="2977" y="2243"/>
                  </a:lnTo>
                  <a:lnTo>
                    <a:pt x="2974" y="2248"/>
                  </a:lnTo>
                  <a:lnTo>
                    <a:pt x="2970" y="2254"/>
                  </a:lnTo>
                  <a:lnTo>
                    <a:pt x="2964" y="2260"/>
                  </a:lnTo>
                  <a:lnTo>
                    <a:pt x="2958" y="2264"/>
                  </a:lnTo>
                  <a:lnTo>
                    <a:pt x="2952" y="2269"/>
                  </a:lnTo>
                  <a:lnTo>
                    <a:pt x="2945" y="2273"/>
                  </a:lnTo>
                  <a:lnTo>
                    <a:pt x="2935" y="2277"/>
                  </a:lnTo>
                  <a:lnTo>
                    <a:pt x="2927" y="2283"/>
                  </a:lnTo>
                  <a:lnTo>
                    <a:pt x="2916" y="2287"/>
                  </a:lnTo>
                  <a:lnTo>
                    <a:pt x="2906" y="2291"/>
                  </a:lnTo>
                  <a:lnTo>
                    <a:pt x="2895" y="2294"/>
                  </a:lnTo>
                  <a:lnTo>
                    <a:pt x="2881" y="2298"/>
                  </a:lnTo>
                  <a:lnTo>
                    <a:pt x="2845" y="2306"/>
                  </a:lnTo>
                  <a:lnTo>
                    <a:pt x="2810" y="2314"/>
                  </a:lnTo>
                  <a:lnTo>
                    <a:pt x="2774" y="2323"/>
                  </a:lnTo>
                  <a:lnTo>
                    <a:pt x="2739" y="2331"/>
                  </a:lnTo>
                  <a:lnTo>
                    <a:pt x="2707" y="2339"/>
                  </a:lnTo>
                  <a:lnTo>
                    <a:pt x="2674" y="2344"/>
                  </a:lnTo>
                  <a:lnTo>
                    <a:pt x="2641" y="2352"/>
                  </a:lnTo>
                  <a:lnTo>
                    <a:pt x="2611" y="2358"/>
                  </a:lnTo>
                  <a:lnTo>
                    <a:pt x="2580" y="2365"/>
                  </a:lnTo>
                  <a:lnTo>
                    <a:pt x="2549" y="2371"/>
                  </a:lnTo>
                  <a:lnTo>
                    <a:pt x="2520" y="2377"/>
                  </a:lnTo>
                  <a:lnTo>
                    <a:pt x="2492" y="2383"/>
                  </a:lnTo>
                  <a:lnTo>
                    <a:pt x="2465" y="2387"/>
                  </a:lnTo>
                  <a:lnTo>
                    <a:pt x="2438" y="2392"/>
                  </a:lnTo>
                  <a:lnTo>
                    <a:pt x="2411" y="2396"/>
                  </a:lnTo>
                  <a:lnTo>
                    <a:pt x="2386" y="2400"/>
                  </a:lnTo>
                  <a:lnTo>
                    <a:pt x="2361" y="2406"/>
                  </a:lnTo>
                  <a:lnTo>
                    <a:pt x="2336" y="2410"/>
                  </a:lnTo>
                  <a:lnTo>
                    <a:pt x="2313" y="2411"/>
                  </a:lnTo>
                  <a:lnTo>
                    <a:pt x="2290" y="2415"/>
                  </a:lnTo>
                  <a:lnTo>
                    <a:pt x="2269" y="2419"/>
                  </a:lnTo>
                  <a:lnTo>
                    <a:pt x="2248" y="2421"/>
                  </a:lnTo>
                  <a:lnTo>
                    <a:pt x="2227" y="2423"/>
                  </a:lnTo>
                  <a:lnTo>
                    <a:pt x="2206" y="2425"/>
                  </a:lnTo>
                  <a:lnTo>
                    <a:pt x="2186" y="2427"/>
                  </a:lnTo>
                  <a:lnTo>
                    <a:pt x="2169" y="2429"/>
                  </a:lnTo>
                  <a:lnTo>
                    <a:pt x="2152" y="2431"/>
                  </a:lnTo>
                  <a:lnTo>
                    <a:pt x="2135" y="2431"/>
                  </a:lnTo>
                  <a:lnTo>
                    <a:pt x="2117" y="2433"/>
                  </a:lnTo>
                  <a:lnTo>
                    <a:pt x="2102" y="2433"/>
                  </a:lnTo>
                  <a:lnTo>
                    <a:pt x="2087" y="2433"/>
                  </a:lnTo>
                  <a:lnTo>
                    <a:pt x="2073" y="2435"/>
                  </a:lnTo>
                  <a:lnTo>
                    <a:pt x="2054" y="2433"/>
                  </a:lnTo>
                  <a:lnTo>
                    <a:pt x="2037" y="2433"/>
                  </a:lnTo>
                  <a:lnTo>
                    <a:pt x="2019" y="2431"/>
                  </a:lnTo>
                  <a:lnTo>
                    <a:pt x="2000" y="2427"/>
                  </a:lnTo>
                  <a:lnTo>
                    <a:pt x="1981" y="2423"/>
                  </a:lnTo>
                  <a:lnTo>
                    <a:pt x="1964" y="2417"/>
                  </a:lnTo>
                  <a:lnTo>
                    <a:pt x="1945" y="2413"/>
                  </a:lnTo>
                  <a:lnTo>
                    <a:pt x="1927" y="2406"/>
                  </a:lnTo>
                  <a:lnTo>
                    <a:pt x="1908" y="2398"/>
                  </a:lnTo>
                  <a:lnTo>
                    <a:pt x="1891" y="2390"/>
                  </a:lnTo>
                  <a:lnTo>
                    <a:pt x="1872" y="2381"/>
                  </a:lnTo>
                  <a:lnTo>
                    <a:pt x="1852" y="2371"/>
                  </a:lnTo>
                  <a:lnTo>
                    <a:pt x="1833" y="2360"/>
                  </a:lnTo>
                  <a:lnTo>
                    <a:pt x="1814" y="2348"/>
                  </a:lnTo>
                  <a:lnTo>
                    <a:pt x="1797" y="2337"/>
                  </a:lnTo>
                  <a:lnTo>
                    <a:pt x="1778" y="2321"/>
                  </a:lnTo>
                  <a:lnTo>
                    <a:pt x="1766" y="2314"/>
                  </a:lnTo>
                  <a:lnTo>
                    <a:pt x="1755" y="2302"/>
                  </a:lnTo>
                  <a:lnTo>
                    <a:pt x="1743" y="2289"/>
                  </a:lnTo>
                  <a:lnTo>
                    <a:pt x="1730" y="2275"/>
                  </a:lnTo>
                  <a:lnTo>
                    <a:pt x="1714" y="2258"/>
                  </a:lnTo>
                  <a:lnTo>
                    <a:pt x="1699" y="2239"/>
                  </a:lnTo>
                  <a:lnTo>
                    <a:pt x="1682" y="2220"/>
                  </a:lnTo>
                  <a:lnTo>
                    <a:pt x="1662" y="2196"/>
                  </a:lnTo>
                  <a:lnTo>
                    <a:pt x="1643" y="2173"/>
                  </a:lnTo>
                  <a:lnTo>
                    <a:pt x="1622" y="2147"/>
                  </a:lnTo>
                  <a:lnTo>
                    <a:pt x="1599" y="2120"/>
                  </a:lnTo>
                  <a:lnTo>
                    <a:pt x="1576" y="2089"/>
                  </a:lnTo>
                  <a:lnTo>
                    <a:pt x="1553" y="2058"/>
                  </a:lnTo>
                  <a:lnTo>
                    <a:pt x="1526" y="2024"/>
                  </a:lnTo>
                  <a:lnTo>
                    <a:pt x="1499" y="1989"/>
                  </a:lnTo>
                  <a:lnTo>
                    <a:pt x="1472" y="1951"/>
                  </a:lnTo>
                  <a:lnTo>
                    <a:pt x="1444" y="1912"/>
                  </a:lnTo>
                  <a:lnTo>
                    <a:pt x="1428" y="1891"/>
                  </a:lnTo>
                  <a:lnTo>
                    <a:pt x="1413" y="1870"/>
                  </a:lnTo>
                  <a:lnTo>
                    <a:pt x="1397" y="1849"/>
                  </a:lnTo>
                  <a:lnTo>
                    <a:pt x="1382" y="1828"/>
                  </a:lnTo>
                  <a:lnTo>
                    <a:pt x="1367" y="1805"/>
                  </a:lnTo>
                  <a:lnTo>
                    <a:pt x="1350" y="1782"/>
                  </a:lnTo>
                  <a:lnTo>
                    <a:pt x="1334" y="1759"/>
                  </a:lnTo>
                  <a:lnTo>
                    <a:pt x="1317" y="1736"/>
                  </a:lnTo>
                  <a:lnTo>
                    <a:pt x="1300" y="1711"/>
                  </a:lnTo>
                  <a:lnTo>
                    <a:pt x="1282" y="1688"/>
                  </a:lnTo>
                  <a:lnTo>
                    <a:pt x="1265" y="1661"/>
                  </a:lnTo>
                  <a:lnTo>
                    <a:pt x="1246" y="1636"/>
                  </a:lnTo>
                  <a:lnTo>
                    <a:pt x="1229" y="1609"/>
                  </a:lnTo>
                  <a:lnTo>
                    <a:pt x="1209" y="1584"/>
                  </a:lnTo>
                  <a:lnTo>
                    <a:pt x="1190" y="1555"/>
                  </a:lnTo>
                  <a:lnTo>
                    <a:pt x="1171" y="1528"/>
                  </a:lnTo>
                  <a:lnTo>
                    <a:pt x="1152" y="1500"/>
                  </a:lnTo>
                  <a:lnTo>
                    <a:pt x="1133" y="1473"/>
                  </a:lnTo>
                  <a:lnTo>
                    <a:pt x="1113" y="1442"/>
                  </a:lnTo>
                  <a:lnTo>
                    <a:pt x="1092" y="1413"/>
                  </a:lnTo>
                  <a:lnTo>
                    <a:pt x="1073" y="1383"/>
                  </a:lnTo>
                  <a:lnTo>
                    <a:pt x="1052" y="1352"/>
                  </a:lnTo>
                  <a:lnTo>
                    <a:pt x="1031" y="1321"/>
                  </a:lnTo>
                  <a:lnTo>
                    <a:pt x="1010" y="1290"/>
                  </a:lnTo>
                  <a:lnTo>
                    <a:pt x="989" y="1258"/>
                  </a:lnTo>
                  <a:lnTo>
                    <a:pt x="967" y="1225"/>
                  </a:lnTo>
                  <a:lnTo>
                    <a:pt x="944" y="1193"/>
                  </a:lnTo>
                  <a:lnTo>
                    <a:pt x="923" y="1160"/>
                  </a:lnTo>
                  <a:lnTo>
                    <a:pt x="900" y="1125"/>
                  </a:lnTo>
                  <a:lnTo>
                    <a:pt x="877" y="1091"/>
                  </a:lnTo>
                  <a:lnTo>
                    <a:pt x="848" y="1049"/>
                  </a:lnTo>
                  <a:lnTo>
                    <a:pt x="822" y="1006"/>
                  </a:lnTo>
                  <a:lnTo>
                    <a:pt x="793" y="964"/>
                  </a:lnTo>
                  <a:lnTo>
                    <a:pt x="764" y="924"/>
                  </a:lnTo>
                  <a:lnTo>
                    <a:pt x="737" y="885"/>
                  </a:lnTo>
                  <a:lnTo>
                    <a:pt x="710" y="847"/>
                  </a:lnTo>
                  <a:lnTo>
                    <a:pt x="681" y="809"/>
                  </a:lnTo>
                  <a:lnTo>
                    <a:pt x="655" y="770"/>
                  </a:lnTo>
                  <a:lnTo>
                    <a:pt x="628" y="736"/>
                  </a:lnTo>
                  <a:lnTo>
                    <a:pt x="601" y="699"/>
                  </a:lnTo>
                  <a:lnTo>
                    <a:pt x="574" y="665"/>
                  </a:lnTo>
                  <a:lnTo>
                    <a:pt x="547" y="630"/>
                  </a:lnTo>
                  <a:lnTo>
                    <a:pt x="522" y="597"/>
                  </a:lnTo>
                  <a:lnTo>
                    <a:pt x="495" y="565"/>
                  </a:lnTo>
                  <a:lnTo>
                    <a:pt x="470" y="534"/>
                  </a:lnTo>
                  <a:lnTo>
                    <a:pt x="445" y="503"/>
                  </a:lnTo>
                  <a:lnTo>
                    <a:pt x="420" y="475"/>
                  </a:lnTo>
                  <a:lnTo>
                    <a:pt x="395" y="446"/>
                  </a:lnTo>
                  <a:lnTo>
                    <a:pt x="372" y="419"/>
                  </a:lnTo>
                  <a:lnTo>
                    <a:pt x="347" y="394"/>
                  </a:lnTo>
                  <a:lnTo>
                    <a:pt x="324" y="369"/>
                  </a:lnTo>
                  <a:lnTo>
                    <a:pt x="299" y="346"/>
                  </a:lnTo>
                  <a:lnTo>
                    <a:pt x="276" y="325"/>
                  </a:lnTo>
                  <a:lnTo>
                    <a:pt x="253" y="304"/>
                  </a:lnTo>
                  <a:lnTo>
                    <a:pt x="228" y="283"/>
                  </a:lnTo>
                  <a:lnTo>
                    <a:pt x="205" y="263"/>
                  </a:lnTo>
                  <a:lnTo>
                    <a:pt x="182" y="244"/>
                  </a:lnTo>
                  <a:lnTo>
                    <a:pt x="159" y="227"/>
                  </a:lnTo>
                  <a:lnTo>
                    <a:pt x="136" y="212"/>
                  </a:lnTo>
                  <a:lnTo>
                    <a:pt x="113" y="196"/>
                  </a:lnTo>
                  <a:lnTo>
                    <a:pt x="90" y="183"/>
                  </a:lnTo>
                  <a:lnTo>
                    <a:pt x="69" y="169"/>
                  </a:lnTo>
                  <a:lnTo>
                    <a:pt x="59" y="167"/>
                  </a:lnTo>
                  <a:lnTo>
                    <a:pt x="52" y="166"/>
                  </a:lnTo>
                  <a:lnTo>
                    <a:pt x="46" y="162"/>
                  </a:lnTo>
                  <a:lnTo>
                    <a:pt x="38" y="160"/>
                  </a:lnTo>
                  <a:lnTo>
                    <a:pt x="33" y="156"/>
                  </a:lnTo>
                  <a:lnTo>
                    <a:pt x="27" y="152"/>
                  </a:lnTo>
                  <a:lnTo>
                    <a:pt x="21" y="146"/>
                  </a:lnTo>
                  <a:lnTo>
                    <a:pt x="17" y="141"/>
                  </a:lnTo>
                  <a:lnTo>
                    <a:pt x="13" y="135"/>
                  </a:lnTo>
                  <a:lnTo>
                    <a:pt x="10" y="129"/>
                  </a:lnTo>
                  <a:lnTo>
                    <a:pt x="8" y="123"/>
                  </a:lnTo>
                  <a:lnTo>
                    <a:pt x="4" y="116"/>
                  </a:lnTo>
                  <a:lnTo>
                    <a:pt x="2" y="108"/>
                  </a:lnTo>
                  <a:lnTo>
                    <a:pt x="2" y="100"/>
                  </a:lnTo>
                  <a:lnTo>
                    <a:pt x="0" y="91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2" y="62"/>
                  </a:lnTo>
                  <a:lnTo>
                    <a:pt x="4" y="54"/>
                  </a:lnTo>
                  <a:lnTo>
                    <a:pt x="8" y="47"/>
                  </a:lnTo>
                  <a:lnTo>
                    <a:pt x="12" y="39"/>
                  </a:lnTo>
                  <a:lnTo>
                    <a:pt x="17" y="31"/>
                  </a:lnTo>
                  <a:lnTo>
                    <a:pt x="23" y="25"/>
                  </a:lnTo>
                  <a:lnTo>
                    <a:pt x="31" y="22"/>
                  </a:lnTo>
                  <a:lnTo>
                    <a:pt x="38" y="16"/>
                  </a:lnTo>
                  <a:lnTo>
                    <a:pt x="46" y="12"/>
                  </a:lnTo>
                  <a:lnTo>
                    <a:pt x="58" y="8"/>
                  </a:lnTo>
                  <a:lnTo>
                    <a:pt x="67" y="6"/>
                  </a:lnTo>
                  <a:lnTo>
                    <a:pt x="79" y="4"/>
                  </a:lnTo>
                  <a:lnTo>
                    <a:pt x="92" y="2"/>
                  </a:lnTo>
                  <a:lnTo>
                    <a:pt x="106" y="2"/>
                  </a:lnTo>
                  <a:lnTo>
                    <a:pt x="11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0" name="Freeform 28"/>
          <p:cNvSpPr>
            <a:spLocks/>
          </p:cNvSpPr>
          <p:nvPr/>
        </p:nvSpPr>
        <p:spPr bwMode="auto">
          <a:xfrm>
            <a:off x="2438400" y="1752600"/>
            <a:ext cx="564425" cy="189630"/>
          </a:xfrm>
          <a:custGeom>
            <a:avLst/>
            <a:gdLst>
              <a:gd name="T0" fmla="*/ 985 w 1411"/>
              <a:gd name="T1" fmla="*/ 0 h 457"/>
              <a:gd name="T2" fmla="*/ 1019 w 1411"/>
              <a:gd name="T3" fmla="*/ 4 h 457"/>
              <a:gd name="T4" fmla="*/ 1063 w 1411"/>
              <a:gd name="T5" fmla="*/ 13 h 457"/>
              <a:gd name="T6" fmla="*/ 1119 w 1411"/>
              <a:gd name="T7" fmla="*/ 23 h 457"/>
              <a:gd name="T8" fmla="*/ 1182 w 1411"/>
              <a:gd name="T9" fmla="*/ 38 h 457"/>
              <a:gd name="T10" fmla="*/ 1251 w 1411"/>
              <a:gd name="T11" fmla="*/ 57 h 457"/>
              <a:gd name="T12" fmla="*/ 1307 w 1411"/>
              <a:gd name="T13" fmla="*/ 82 h 457"/>
              <a:gd name="T14" fmla="*/ 1353 w 1411"/>
              <a:gd name="T15" fmla="*/ 105 h 457"/>
              <a:gd name="T16" fmla="*/ 1386 w 1411"/>
              <a:gd name="T17" fmla="*/ 126 h 457"/>
              <a:gd name="T18" fmla="*/ 1405 w 1411"/>
              <a:gd name="T19" fmla="*/ 148 h 457"/>
              <a:gd name="T20" fmla="*/ 1411 w 1411"/>
              <a:gd name="T21" fmla="*/ 167 h 457"/>
              <a:gd name="T22" fmla="*/ 1403 w 1411"/>
              <a:gd name="T23" fmla="*/ 197 h 457"/>
              <a:gd name="T24" fmla="*/ 1380 w 1411"/>
              <a:gd name="T25" fmla="*/ 224 h 457"/>
              <a:gd name="T26" fmla="*/ 1342 w 1411"/>
              <a:gd name="T27" fmla="*/ 249 h 457"/>
              <a:gd name="T28" fmla="*/ 1286 w 1411"/>
              <a:gd name="T29" fmla="*/ 270 h 457"/>
              <a:gd name="T30" fmla="*/ 1217 w 1411"/>
              <a:gd name="T31" fmla="*/ 290 h 457"/>
              <a:gd name="T32" fmla="*/ 1132 w 1411"/>
              <a:gd name="T33" fmla="*/ 305 h 457"/>
              <a:gd name="T34" fmla="*/ 1054 w 1411"/>
              <a:gd name="T35" fmla="*/ 320 h 457"/>
              <a:gd name="T36" fmla="*/ 990 w 1411"/>
              <a:gd name="T37" fmla="*/ 334 h 457"/>
              <a:gd name="T38" fmla="*/ 954 w 1411"/>
              <a:gd name="T39" fmla="*/ 343 h 457"/>
              <a:gd name="T40" fmla="*/ 900 w 1411"/>
              <a:gd name="T41" fmla="*/ 355 h 457"/>
              <a:gd name="T42" fmla="*/ 833 w 1411"/>
              <a:gd name="T43" fmla="*/ 370 h 457"/>
              <a:gd name="T44" fmla="*/ 746 w 1411"/>
              <a:gd name="T45" fmla="*/ 389 h 457"/>
              <a:gd name="T46" fmla="*/ 647 w 1411"/>
              <a:gd name="T47" fmla="*/ 412 h 457"/>
              <a:gd name="T48" fmla="*/ 570 w 1411"/>
              <a:gd name="T49" fmla="*/ 430 h 457"/>
              <a:gd name="T50" fmla="*/ 516 w 1411"/>
              <a:gd name="T51" fmla="*/ 439 h 457"/>
              <a:gd name="T52" fmla="*/ 468 w 1411"/>
              <a:gd name="T53" fmla="*/ 449 h 457"/>
              <a:gd name="T54" fmla="*/ 426 w 1411"/>
              <a:gd name="T55" fmla="*/ 455 h 457"/>
              <a:gd name="T56" fmla="*/ 389 w 1411"/>
              <a:gd name="T57" fmla="*/ 457 h 457"/>
              <a:gd name="T58" fmla="*/ 351 w 1411"/>
              <a:gd name="T59" fmla="*/ 457 h 457"/>
              <a:gd name="T60" fmla="*/ 301 w 1411"/>
              <a:gd name="T61" fmla="*/ 455 h 457"/>
              <a:gd name="T62" fmla="*/ 211 w 1411"/>
              <a:gd name="T63" fmla="*/ 445 h 457"/>
              <a:gd name="T64" fmla="*/ 136 w 1411"/>
              <a:gd name="T65" fmla="*/ 426 h 457"/>
              <a:gd name="T66" fmla="*/ 90 w 1411"/>
              <a:gd name="T67" fmla="*/ 409 h 457"/>
              <a:gd name="T68" fmla="*/ 52 w 1411"/>
              <a:gd name="T69" fmla="*/ 389 h 457"/>
              <a:gd name="T70" fmla="*/ 25 w 1411"/>
              <a:gd name="T71" fmla="*/ 368 h 457"/>
              <a:gd name="T72" fmla="*/ 7 w 1411"/>
              <a:gd name="T73" fmla="*/ 349 h 457"/>
              <a:gd name="T74" fmla="*/ 0 w 1411"/>
              <a:gd name="T75" fmla="*/ 328 h 457"/>
              <a:gd name="T76" fmla="*/ 2 w 1411"/>
              <a:gd name="T77" fmla="*/ 299 h 457"/>
              <a:gd name="T78" fmla="*/ 21 w 1411"/>
              <a:gd name="T79" fmla="*/ 270 h 457"/>
              <a:gd name="T80" fmla="*/ 53 w 1411"/>
              <a:gd name="T81" fmla="*/ 247 h 457"/>
              <a:gd name="T82" fmla="*/ 101 w 1411"/>
              <a:gd name="T83" fmla="*/ 230 h 457"/>
              <a:gd name="T84" fmla="*/ 165 w 1411"/>
              <a:gd name="T85" fmla="*/ 220 h 457"/>
              <a:gd name="T86" fmla="*/ 299 w 1411"/>
              <a:gd name="T87" fmla="*/ 199 h 457"/>
              <a:gd name="T88" fmla="*/ 545 w 1411"/>
              <a:gd name="T89" fmla="*/ 138 h 457"/>
              <a:gd name="T90" fmla="*/ 746 w 1411"/>
              <a:gd name="T91" fmla="*/ 75 h 457"/>
              <a:gd name="T92" fmla="*/ 865 w 1411"/>
              <a:gd name="T93" fmla="*/ 30 h 457"/>
              <a:gd name="T94" fmla="*/ 896 w 1411"/>
              <a:gd name="T95" fmla="*/ 21 h 457"/>
              <a:gd name="T96" fmla="*/ 923 w 1411"/>
              <a:gd name="T97" fmla="*/ 11 h 457"/>
              <a:gd name="T98" fmla="*/ 942 w 1411"/>
              <a:gd name="T99" fmla="*/ 5 h 457"/>
              <a:gd name="T100" fmla="*/ 958 w 1411"/>
              <a:gd name="T101" fmla="*/ 2 h 457"/>
              <a:gd name="T102" fmla="*/ 965 w 1411"/>
              <a:gd name="T103" fmla="*/ 0 h 45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411"/>
              <a:gd name="T157" fmla="*/ 0 h 457"/>
              <a:gd name="T158" fmla="*/ 1411 w 1411"/>
              <a:gd name="T159" fmla="*/ 457 h 45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411" h="457">
                <a:moveTo>
                  <a:pt x="967" y="0"/>
                </a:moveTo>
                <a:lnTo>
                  <a:pt x="975" y="0"/>
                </a:lnTo>
                <a:lnTo>
                  <a:pt x="985" y="0"/>
                </a:lnTo>
                <a:lnTo>
                  <a:pt x="994" y="2"/>
                </a:lnTo>
                <a:lnTo>
                  <a:pt x="1006" y="2"/>
                </a:lnTo>
                <a:lnTo>
                  <a:pt x="1019" y="4"/>
                </a:lnTo>
                <a:lnTo>
                  <a:pt x="1033" y="7"/>
                </a:lnTo>
                <a:lnTo>
                  <a:pt x="1048" y="9"/>
                </a:lnTo>
                <a:lnTo>
                  <a:pt x="1063" y="13"/>
                </a:lnTo>
                <a:lnTo>
                  <a:pt x="1080" y="15"/>
                </a:lnTo>
                <a:lnTo>
                  <a:pt x="1100" y="19"/>
                </a:lnTo>
                <a:lnTo>
                  <a:pt x="1119" y="23"/>
                </a:lnTo>
                <a:lnTo>
                  <a:pt x="1138" y="29"/>
                </a:lnTo>
                <a:lnTo>
                  <a:pt x="1159" y="32"/>
                </a:lnTo>
                <a:lnTo>
                  <a:pt x="1182" y="38"/>
                </a:lnTo>
                <a:lnTo>
                  <a:pt x="1205" y="44"/>
                </a:lnTo>
                <a:lnTo>
                  <a:pt x="1228" y="50"/>
                </a:lnTo>
                <a:lnTo>
                  <a:pt x="1251" y="57"/>
                </a:lnTo>
                <a:lnTo>
                  <a:pt x="1271" y="65"/>
                </a:lnTo>
                <a:lnTo>
                  <a:pt x="1290" y="73"/>
                </a:lnTo>
                <a:lnTo>
                  <a:pt x="1307" y="82"/>
                </a:lnTo>
                <a:lnTo>
                  <a:pt x="1324" y="90"/>
                </a:lnTo>
                <a:lnTo>
                  <a:pt x="1340" y="98"/>
                </a:lnTo>
                <a:lnTo>
                  <a:pt x="1353" y="105"/>
                </a:lnTo>
                <a:lnTo>
                  <a:pt x="1365" y="113"/>
                </a:lnTo>
                <a:lnTo>
                  <a:pt x="1376" y="121"/>
                </a:lnTo>
                <a:lnTo>
                  <a:pt x="1386" y="126"/>
                </a:lnTo>
                <a:lnTo>
                  <a:pt x="1393" y="134"/>
                </a:lnTo>
                <a:lnTo>
                  <a:pt x="1399" y="142"/>
                </a:lnTo>
                <a:lnTo>
                  <a:pt x="1405" y="148"/>
                </a:lnTo>
                <a:lnTo>
                  <a:pt x="1409" y="155"/>
                </a:lnTo>
                <a:lnTo>
                  <a:pt x="1411" y="161"/>
                </a:lnTo>
                <a:lnTo>
                  <a:pt x="1411" y="167"/>
                </a:lnTo>
                <a:lnTo>
                  <a:pt x="1411" y="176"/>
                </a:lnTo>
                <a:lnTo>
                  <a:pt x="1407" y="186"/>
                </a:lnTo>
                <a:lnTo>
                  <a:pt x="1403" y="197"/>
                </a:lnTo>
                <a:lnTo>
                  <a:pt x="1397" y="205"/>
                </a:lnTo>
                <a:lnTo>
                  <a:pt x="1390" y="215"/>
                </a:lnTo>
                <a:lnTo>
                  <a:pt x="1380" y="224"/>
                </a:lnTo>
                <a:lnTo>
                  <a:pt x="1368" y="232"/>
                </a:lnTo>
                <a:lnTo>
                  <a:pt x="1355" y="240"/>
                </a:lnTo>
                <a:lnTo>
                  <a:pt x="1342" y="249"/>
                </a:lnTo>
                <a:lnTo>
                  <a:pt x="1324" y="257"/>
                </a:lnTo>
                <a:lnTo>
                  <a:pt x="1307" y="263"/>
                </a:lnTo>
                <a:lnTo>
                  <a:pt x="1286" y="270"/>
                </a:lnTo>
                <a:lnTo>
                  <a:pt x="1265" y="278"/>
                </a:lnTo>
                <a:lnTo>
                  <a:pt x="1242" y="284"/>
                </a:lnTo>
                <a:lnTo>
                  <a:pt x="1217" y="290"/>
                </a:lnTo>
                <a:lnTo>
                  <a:pt x="1190" y="297"/>
                </a:lnTo>
                <a:lnTo>
                  <a:pt x="1159" y="301"/>
                </a:lnTo>
                <a:lnTo>
                  <a:pt x="1132" y="305"/>
                </a:lnTo>
                <a:lnTo>
                  <a:pt x="1105" y="311"/>
                </a:lnTo>
                <a:lnTo>
                  <a:pt x="1079" y="315"/>
                </a:lnTo>
                <a:lnTo>
                  <a:pt x="1054" y="320"/>
                </a:lnTo>
                <a:lnTo>
                  <a:pt x="1031" y="324"/>
                </a:lnTo>
                <a:lnTo>
                  <a:pt x="1009" y="328"/>
                </a:lnTo>
                <a:lnTo>
                  <a:pt x="990" y="334"/>
                </a:lnTo>
                <a:lnTo>
                  <a:pt x="979" y="336"/>
                </a:lnTo>
                <a:lnTo>
                  <a:pt x="967" y="339"/>
                </a:lnTo>
                <a:lnTo>
                  <a:pt x="954" y="343"/>
                </a:lnTo>
                <a:lnTo>
                  <a:pt x="937" y="347"/>
                </a:lnTo>
                <a:lnTo>
                  <a:pt x="919" y="351"/>
                </a:lnTo>
                <a:lnTo>
                  <a:pt x="900" y="355"/>
                </a:lnTo>
                <a:lnTo>
                  <a:pt x="879" y="361"/>
                </a:lnTo>
                <a:lnTo>
                  <a:pt x="856" y="364"/>
                </a:lnTo>
                <a:lnTo>
                  <a:pt x="833" y="370"/>
                </a:lnTo>
                <a:lnTo>
                  <a:pt x="806" y="376"/>
                </a:lnTo>
                <a:lnTo>
                  <a:pt x="777" y="384"/>
                </a:lnTo>
                <a:lnTo>
                  <a:pt x="746" y="389"/>
                </a:lnTo>
                <a:lnTo>
                  <a:pt x="716" y="397"/>
                </a:lnTo>
                <a:lnTo>
                  <a:pt x="681" y="405"/>
                </a:lnTo>
                <a:lnTo>
                  <a:pt x="647" y="412"/>
                </a:lnTo>
                <a:lnTo>
                  <a:pt x="608" y="420"/>
                </a:lnTo>
                <a:lnTo>
                  <a:pt x="589" y="424"/>
                </a:lnTo>
                <a:lnTo>
                  <a:pt x="570" y="430"/>
                </a:lnTo>
                <a:lnTo>
                  <a:pt x="551" y="434"/>
                </a:lnTo>
                <a:lnTo>
                  <a:pt x="533" y="437"/>
                </a:lnTo>
                <a:lnTo>
                  <a:pt x="516" y="439"/>
                </a:lnTo>
                <a:lnTo>
                  <a:pt x="499" y="443"/>
                </a:lnTo>
                <a:lnTo>
                  <a:pt x="483" y="445"/>
                </a:lnTo>
                <a:lnTo>
                  <a:pt x="468" y="449"/>
                </a:lnTo>
                <a:lnTo>
                  <a:pt x="453" y="451"/>
                </a:lnTo>
                <a:lnTo>
                  <a:pt x="439" y="453"/>
                </a:lnTo>
                <a:lnTo>
                  <a:pt x="426" y="455"/>
                </a:lnTo>
                <a:lnTo>
                  <a:pt x="412" y="455"/>
                </a:lnTo>
                <a:lnTo>
                  <a:pt x="401" y="457"/>
                </a:lnTo>
                <a:lnTo>
                  <a:pt x="389" y="457"/>
                </a:lnTo>
                <a:lnTo>
                  <a:pt x="380" y="457"/>
                </a:lnTo>
                <a:lnTo>
                  <a:pt x="368" y="457"/>
                </a:lnTo>
                <a:lnTo>
                  <a:pt x="351" y="457"/>
                </a:lnTo>
                <a:lnTo>
                  <a:pt x="334" y="457"/>
                </a:lnTo>
                <a:lnTo>
                  <a:pt x="316" y="457"/>
                </a:lnTo>
                <a:lnTo>
                  <a:pt x="301" y="455"/>
                </a:lnTo>
                <a:lnTo>
                  <a:pt x="268" y="453"/>
                </a:lnTo>
                <a:lnTo>
                  <a:pt x="240" y="449"/>
                </a:lnTo>
                <a:lnTo>
                  <a:pt x="211" y="445"/>
                </a:lnTo>
                <a:lnTo>
                  <a:pt x="184" y="439"/>
                </a:lnTo>
                <a:lnTo>
                  <a:pt x="159" y="434"/>
                </a:lnTo>
                <a:lnTo>
                  <a:pt x="136" y="426"/>
                </a:lnTo>
                <a:lnTo>
                  <a:pt x="119" y="420"/>
                </a:lnTo>
                <a:lnTo>
                  <a:pt x="103" y="414"/>
                </a:lnTo>
                <a:lnTo>
                  <a:pt x="90" y="409"/>
                </a:lnTo>
                <a:lnTo>
                  <a:pt x="77" y="401"/>
                </a:lnTo>
                <a:lnTo>
                  <a:pt x="63" y="395"/>
                </a:lnTo>
                <a:lnTo>
                  <a:pt x="52" y="389"/>
                </a:lnTo>
                <a:lnTo>
                  <a:pt x="42" y="382"/>
                </a:lnTo>
                <a:lnTo>
                  <a:pt x="32" y="376"/>
                </a:lnTo>
                <a:lnTo>
                  <a:pt x="25" y="368"/>
                </a:lnTo>
                <a:lnTo>
                  <a:pt x="19" y="363"/>
                </a:lnTo>
                <a:lnTo>
                  <a:pt x="13" y="355"/>
                </a:lnTo>
                <a:lnTo>
                  <a:pt x="7" y="349"/>
                </a:lnTo>
                <a:lnTo>
                  <a:pt x="4" y="341"/>
                </a:lnTo>
                <a:lnTo>
                  <a:pt x="2" y="336"/>
                </a:lnTo>
                <a:lnTo>
                  <a:pt x="0" y="328"/>
                </a:lnTo>
                <a:lnTo>
                  <a:pt x="0" y="320"/>
                </a:lnTo>
                <a:lnTo>
                  <a:pt x="0" y="311"/>
                </a:lnTo>
                <a:lnTo>
                  <a:pt x="2" y="299"/>
                </a:lnTo>
                <a:lnTo>
                  <a:pt x="7" y="290"/>
                </a:lnTo>
                <a:lnTo>
                  <a:pt x="13" y="280"/>
                </a:lnTo>
                <a:lnTo>
                  <a:pt x="21" y="270"/>
                </a:lnTo>
                <a:lnTo>
                  <a:pt x="30" y="263"/>
                </a:lnTo>
                <a:lnTo>
                  <a:pt x="42" y="255"/>
                </a:lnTo>
                <a:lnTo>
                  <a:pt x="53" y="247"/>
                </a:lnTo>
                <a:lnTo>
                  <a:pt x="69" y="242"/>
                </a:lnTo>
                <a:lnTo>
                  <a:pt x="84" y="236"/>
                </a:lnTo>
                <a:lnTo>
                  <a:pt x="101" y="230"/>
                </a:lnTo>
                <a:lnTo>
                  <a:pt x="121" y="226"/>
                </a:lnTo>
                <a:lnTo>
                  <a:pt x="142" y="222"/>
                </a:lnTo>
                <a:lnTo>
                  <a:pt x="165" y="220"/>
                </a:lnTo>
                <a:lnTo>
                  <a:pt x="190" y="217"/>
                </a:lnTo>
                <a:lnTo>
                  <a:pt x="215" y="217"/>
                </a:lnTo>
                <a:lnTo>
                  <a:pt x="299" y="199"/>
                </a:lnTo>
                <a:lnTo>
                  <a:pt x="382" y="180"/>
                </a:lnTo>
                <a:lnTo>
                  <a:pt x="462" y="159"/>
                </a:lnTo>
                <a:lnTo>
                  <a:pt x="545" y="138"/>
                </a:lnTo>
                <a:lnTo>
                  <a:pt x="626" y="113"/>
                </a:lnTo>
                <a:lnTo>
                  <a:pt x="706" y="88"/>
                </a:lnTo>
                <a:lnTo>
                  <a:pt x="746" y="75"/>
                </a:lnTo>
                <a:lnTo>
                  <a:pt x="785" y="59"/>
                </a:lnTo>
                <a:lnTo>
                  <a:pt x="825" y="46"/>
                </a:lnTo>
                <a:lnTo>
                  <a:pt x="865" y="30"/>
                </a:lnTo>
                <a:lnTo>
                  <a:pt x="875" y="27"/>
                </a:lnTo>
                <a:lnTo>
                  <a:pt x="887" y="23"/>
                </a:lnTo>
                <a:lnTo>
                  <a:pt x="896" y="21"/>
                </a:lnTo>
                <a:lnTo>
                  <a:pt x="906" y="17"/>
                </a:lnTo>
                <a:lnTo>
                  <a:pt x="915" y="15"/>
                </a:lnTo>
                <a:lnTo>
                  <a:pt x="923" y="11"/>
                </a:lnTo>
                <a:lnTo>
                  <a:pt x="931" y="9"/>
                </a:lnTo>
                <a:lnTo>
                  <a:pt x="937" y="7"/>
                </a:lnTo>
                <a:lnTo>
                  <a:pt x="942" y="5"/>
                </a:lnTo>
                <a:lnTo>
                  <a:pt x="948" y="4"/>
                </a:lnTo>
                <a:lnTo>
                  <a:pt x="954" y="4"/>
                </a:lnTo>
                <a:lnTo>
                  <a:pt x="958" y="2"/>
                </a:lnTo>
                <a:lnTo>
                  <a:pt x="961" y="0"/>
                </a:lnTo>
                <a:lnTo>
                  <a:pt x="963" y="0"/>
                </a:lnTo>
                <a:lnTo>
                  <a:pt x="965" y="0"/>
                </a:lnTo>
                <a:lnTo>
                  <a:pt x="967" y="0"/>
                </a:lnTo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1" name="Freeform 29"/>
          <p:cNvSpPr>
            <a:spLocks/>
          </p:cNvSpPr>
          <p:nvPr/>
        </p:nvSpPr>
        <p:spPr bwMode="auto">
          <a:xfrm>
            <a:off x="2286000" y="2057400"/>
            <a:ext cx="997738" cy="955601"/>
          </a:xfrm>
          <a:custGeom>
            <a:avLst/>
            <a:gdLst>
              <a:gd name="T0" fmla="*/ 2073 w 2495"/>
              <a:gd name="T1" fmla="*/ 9 h 2307"/>
              <a:gd name="T2" fmla="*/ 2173 w 2495"/>
              <a:gd name="T3" fmla="*/ 53 h 2307"/>
              <a:gd name="T4" fmla="*/ 2309 w 2495"/>
              <a:gd name="T5" fmla="*/ 134 h 2307"/>
              <a:gd name="T6" fmla="*/ 2428 w 2495"/>
              <a:gd name="T7" fmla="*/ 230 h 2307"/>
              <a:gd name="T8" fmla="*/ 2488 w 2495"/>
              <a:gd name="T9" fmla="*/ 311 h 2307"/>
              <a:gd name="T10" fmla="*/ 2492 w 2495"/>
              <a:gd name="T11" fmla="*/ 368 h 2307"/>
              <a:gd name="T12" fmla="*/ 2468 w 2495"/>
              <a:gd name="T13" fmla="*/ 424 h 2307"/>
              <a:gd name="T14" fmla="*/ 2421 w 2495"/>
              <a:gd name="T15" fmla="*/ 495 h 2307"/>
              <a:gd name="T16" fmla="*/ 2286 w 2495"/>
              <a:gd name="T17" fmla="*/ 675 h 2307"/>
              <a:gd name="T18" fmla="*/ 2215 w 2495"/>
              <a:gd name="T19" fmla="*/ 798 h 2307"/>
              <a:gd name="T20" fmla="*/ 2108 w 2495"/>
              <a:gd name="T21" fmla="*/ 1023 h 2307"/>
              <a:gd name="T22" fmla="*/ 2008 w 2495"/>
              <a:gd name="T23" fmla="*/ 1222 h 2307"/>
              <a:gd name="T24" fmla="*/ 1912 w 2495"/>
              <a:gd name="T25" fmla="*/ 1397 h 2307"/>
              <a:gd name="T26" fmla="*/ 1825 w 2495"/>
              <a:gd name="T27" fmla="*/ 1549 h 2307"/>
              <a:gd name="T28" fmla="*/ 1745 w 2495"/>
              <a:gd name="T29" fmla="*/ 1675 h 2307"/>
              <a:gd name="T30" fmla="*/ 1630 w 2495"/>
              <a:gd name="T31" fmla="*/ 1839 h 2307"/>
              <a:gd name="T32" fmla="*/ 1484 w 2495"/>
              <a:gd name="T33" fmla="*/ 2008 h 2307"/>
              <a:gd name="T34" fmla="*/ 1334 w 2495"/>
              <a:gd name="T35" fmla="*/ 2153 h 2307"/>
              <a:gd name="T36" fmla="*/ 1215 w 2495"/>
              <a:gd name="T37" fmla="*/ 2249 h 2307"/>
              <a:gd name="T38" fmla="*/ 1132 w 2495"/>
              <a:gd name="T39" fmla="*/ 2299 h 2307"/>
              <a:gd name="T40" fmla="*/ 1071 w 2495"/>
              <a:gd name="T41" fmla="*/ 2307 h 2307"/>
              <a:gd name="T42" fmla="*/ 1042 w 2495"/>
              <a:gd name="T43" fmla="*/ 2282 h 2307"/>
              <a:gd name="T44" fmla="*/ 1334 w 2495"/>
              <a:gd name="T45" fmla="*/ 1793 h 2307"/>
              <a:gd name="T46" fmla="*/ 1434 w 2495"/>
              <a:gd name="T47" fmla="*/ 1583 h 2307"/>
              <a:gd name="T48" fmla="*/ 1488 w 2495"/>
              <a:gd name="T49" fmla="*/ 1470 h 2307"/>
              <a:gd name="T50" fmla="*/ 1549 w 2495"/>
              <a:gd name="T51" fmla="*/ 1322 h 2307"/>
              <a:gd name="T52" fmla="*/ 1622 w 2495"/>
              <a:gd name="T53" fmla="*/ 1146 h 2307"/>
              <a:gd name="T54" fmla="*/ 1704 w 2495"/>
              <a:gd name="T55" fmla="*/ 935 h 2307"/>
              <a:gd name="T56" fmla="*/ 1795 w 2495"/>
              <a:gd name="T57" fmla="*/ 693 h 2307"/>
              <a:gd name="T58" fmla="*/ 1850 w 2495"/>
              <a:gd name="T59" fmla="*/ 547 h 2307"/>
              <a:gd name="T60" fmla="*/ 1879 w 2495"/>
              <a:gd name="T61" fmla="*/ 458 h 2307"/>
              <a:gd name="T62" fmla="*/ 1883 w 2495"/>
              <a:gd name="T63" fmla="*/ 416 h 2307"/>
              <a:gd name="T64" fmla="*/ 1835 w 2495"/>
              <a:gd name="T65" fmla="*/ 395 h 2307"/>
              <a:gd name="T66" fmla="*/ 1697 w 2495"/>
              <a:gd name="T67" fmla="*/ 409 h 2307"/>
              <a:gd name="T68" fmla="*/ 1380 w 2495"/>
              <a:gd name="T69" fmla="*/ 487 h 2307"/>
              <a:gd name="T70" fmla="*/ 877 w 2495"/>
              <a:gd name="T71" fmla="*/ 602 h 2307"/>
              <a:gd name="T72" fmla="*/ 595 w 2495"/>
              <a:gd name="T73" fmla="*/ 666 h 2307"/>
              <a:gd name="T74" fmla="*/ 489 w 2495"/>
              <a:gd name="T75" fmla="*/ 689 h 2307"/>
              <a:gd name="T76" fmla="*/ 420 w 2495"/>
              <a:gd name="T77" fmla="*/ 698 h 2307"/>
              <a:gd name="T78" fmla="*/ 359 w 2495"/>
              <a:gd name="T79" fmla="*/ 695 h 2307"/>
              <a:gd name="T80" fmla="*/ 272 w 2495"/>
              <a:gd name="T81" fmla="*/ 668 h 2307"/>
              <a:gd name="T82" fmla="*/ 171 w 2495"/>
              <a:gd name="T83" fmla="*/ 618 h 2307"/>
              <a:gd name="T84" fmla="*/ 67 w 2495"/>
              <a:gd name="T85" fmla="*/ 547 h 2307"/>
              <a:gd name="T86" fmla="*/ 11 w 2495"/>
              <a:gd name="T87" fmla="*/ 483 h 2307"/>
              <a:gd name="T88" fmla="*/ 4 w 2495"/>
              <a:gd name="T89" fmla="*/ 432 h 2307"/>
              <a:gd name="T90" fmla="*/ 34 w 2495"/>
              <a:gd name="T91" fmla="*/ 399 h 2307"/>
              <a:gd name="T92" fmla="*/ 102 w 2495"/>
              <a:gd name="T93" fmla="*/ 380 h 2307"/>
              <a:gd name="T94" fmla="*/ 418 w 2495"/>
              <a:gd name="T95" fmla="*/ 353 h 2307"/>
              <a:gd name="T96" fmla="*/ 816 w 2495"/>
              <a:gd name="T97" fmla="*/ 303 h 2307"/>
              <a:gd name="T98" fmla="*/ 1175 w 2495"/>
              <a:gd name="T99" fmla="*/ 234 h 2307"/>
              <a:gd name="T100" fmla="*/ 1426 w 2495"/>
              <a:gd name="T101" fmla="*/ 182 h 2307"/>
              <a:gd name="T102" fmla="*/ 1681 w 2495"/>
              <a:gd name="T103" fmla="*/ 109 h 2307"/>
              <a:gd name="T104" fmla="*/ 1877 w 2495"/>
              <a:gd name="T105" fmla="*/ 38 h 2307"/>
              <a:gd name="T106" fmla="*/ 1985 w 2495"/>
              <a:gd name="T107" fmla="*/ 3 h 230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495"/>
              <a:gd name="T163" fmla="*/ 0 h 2307"/>
              <a:gd name="T164" fmla="*/ 2495 w 2495"/>
              <a:gd name="T165" fmla="*/ 2307 h 230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495" h="2307">
                <a:moveTo>
                  <a:pt x="2017" y="0"/>
                </a:moveTo>
                <a:lnTo>
                  <a:pt x="2025" y="0"/>
                </a:lnTo>
                <a:lnTo>
                  <a:pt x="2037" y="2"/>
                </a:lnTo>
                <a:lnTo>
                  <a:pt x="2046" y="3"/>
                </a:lnTo>
                <a:lnTo>
                  <a:pt x="2060" y="5"/>
                </a:lnTo>
                <a:lnTo>
                  <a:pt x="2073" y="9"/>
                </a:lnTo>
                <a:lnTo>
                  <a:pt x="2086" y="15"/>
                </a:lnTo>
                <a:lnTo>
                  <a:pt x="2102" y="21"/>
                </a:lnTo>
                <a:lnTo>
                  <a:pt x="2119" y="27"/>
                </a:lnTo>
                <a:lnTo>
                  <a:pt x="2136" y="34"/>
                </a:lnTo>
                <a:lnTo>
                  <a:pt x="2154" y="44"/>
                </a:lnTo>
                <a:lnTo>
                  <a:pt x="2173" y="53"/>
                </a:lnTo>
                <a:lnTo>
                  <a:pt x="2194" y="65"/>
                </a:lnTo>
                <a:lnTo>
                  <a:pt x="2215" y="76"/>
                </a:lnTo>
                <a:lnTo>
                  <a:pt x="2238" y="88"/>
                </a:lnTo>
                <a:lnTo>
                  <a:pt x="2261" y="101"/>
                </a:lnTo>
                <a:lnTo>
                  <a:pt x="2284" y="117"/>
                </a:lnTo>
                <a:lnTo>
                  <a:pt x="2309" y="134"/>
                </a:lnTo>
                <a:lnTo>
                  <a:pt x="2334" y="151"/>
                </a:lnTo>
                <a:lnTo>
                  <a:pt x="2357" y="169"/>
                </a:lnTo>
                <a:lnTo>
                  <a:pt x="2376" y="184"/>
                </a:lnTo>
                <a:lnTo>
                  <a:pt x="2396" y="199"/>
                </a:lnTo>
                <a:lnTo>
                  <a:pt x="2413" y="215"/>
                </a:lnTo>
                <a:lnTo>
                  <a:pt x="2428" y="230"/>
                </a:lnTo>
                <a:lnTo>
                  <a:pt x="2444" y="243"/>
                </a:lnTo>
                <a:lnTo>
                  <a:pt x="2455" y="257"/>
                </a:lnTo>
                <a:lnTo>
                  <a:pt x="2465" y="270"/>
                </a:lnTo>
                <a:lnTo>
                  <a:pt x="2474" y="284"/>
                </a:lnTo>
                <a:lnTo>
                  <a:pt x="2482" y="297"/>
                </a:lnTo>
                <a:lnTo>
                  <a:pt x="2488" y="311"/>
                </a:lnTo>
                <a:lnTo>
                  <a:pt x="2492" y="322"/>
                </a:lnTo>
                <a:lnTo>
                  <a:pt x="2493" y="334"/>
                </a:lnTo>
                <a:lnTo>
                  <a:pt x="2495" y="345"/>
                </a:lnTo>
                <a:lnTo>
                  <a:pt x="2495" y="353"/>
                </a:lnTo>
                <a:lnTo>
                  <a:pt x="2493" y="361"/>
                </a:lnTo>
                <a:lnTo>
                  <a:pt x="2492" y="368"/>
                </a:lnTo>
                <a:lnTo>
                  <a:pt x="2490" y="378"/>
                </a:lnTo>
                <a:lnTo>
                  <a:pt x="2486" y="386"/>
                </a:lnTo>
                <a:lnTo>
                  <a:pt x="2482" y="395"/>
                </a:lnTo>
                <a:lnTo>
                  <a:pt x="2478" y="405"/>
                </a:lnTo>
                <a:lnTo>
                  <a:pt x="2472" y="414"/>
                </a:lnTo>
                <a:lnTo>
                  <a:pt x="2468" y="424"/>
                </a:lnTo>
                <a:lnTo>
                  <a:pt x="2461" y="435"/>
                </a:lnTo>
                <a:lnTo>
                  <a:pt x="2455" y="447"/>
                </a:lnTo>
                <a:lnTo>
                  <a:pt x="2447" y="458"/>
                </a:lnTo>
                <a:lnTo>
                  <a:pt x="2438" y="470"/>
                </a:lnTo>
                <a:lnTo>
                  <a:pt x="2430" y="481"/>
                </a:lnTo>
                <a:lnTo>
                  <a:pt x="2421" y="495"/>
                </a:lnTo>
                <a:lnTo>
                  <a:pt x="2409" y="506"/>
                </a:lnTo>
                <a:lnTo>
                  <a:pt x="2384" y="537"/>
                </a:lnTo>
                <a:lnTo>
                  <a:pt x="2359" y="570"/>
                </a:lnTo>
                <a:lnTo>
                  <a:pt x="2334" y="602"/>
                </a:lnTo>
                <a:lnTo>
                  <a:pt x="2311" y="639"/>
                </a:lnTo>
                <a:lnTo>
                  <a:pt x="2286" y="675"/>
                </a:lnTo>
                <a:lnTo>
                  <a:pt x="2275" y="695"/>
                </a:lnTo>
                <a:lnTo>
                  <a:pt x="2263" y="714"/>
                </a:lnTo>
                <a:lnTo>
                  <a:pt x="2252" y="733"/>
                </a:lnTo>
                <a:lnTo>
                  <a:pt x="2240" y="754"/>
                </a:lnTo>
                <a:lnTo>
                  <a:pt x="2227" y="775"/>
                </a:lnTo>
                <a:lnTo>
                  <a:pt x="2215" y="798"/>
                </a:lnTo>
                <a:lnTo>
                  <a:pt x="2198" y="837"/>
                </a:lnTo>
                <a:lnTo>
                  <a:pt x="2179" y="875"/>
                </a:lnTo>
                <a:lnTo>
                  <a:pt x="2161" y="913"/>
                </a:lnTo>
                <a:lnTo>
                  <a:pt x="2144" y="950"/>
                </a:lnTo>
                <a:lnTo>
                  <a:pt x="2127" y="986"/>
                </a:lnTo>
                <a:lnTo>
                  <a:pt x="2108" y="1023"/>
                </a:lnTo>
                <a:lnTo>
                  <a:pt x="2090" y="1057"/>
                </a:lnTo>
                <a:lnTo>
                  <a:pt x="2073" y="1092"/>
                </a:lnTo>
                <a:lnTo>
                  <a:pt x="2058" y="1125"/>
                </a:lnTo>
                <a:lnTo>
                  <a:pt x="2040" y="1159"/>
                </a:lnTo>
                <a:lnTo>
                  <a:pt x="2023" y="1190"/>
                </a:lnTo>
                <a:lnTo>
                  <a:pt x="2008" y="1222"/>
                </a:lnTo>
                <a:lnTo>
                  <a:pt x="1990" y="1253"/>
                </a:lnTo>
                <a:lnTo>
                  <a:pt x="1975" y="1284"/>
                </a:lnTo>
                <a:lnTo>
                  <a:pt x="1958" y="1313"/>
                </a:lnTo>
                <a:lnTo>
                  <a:pt x="1943" y="1341"/>
                </a:lnTo>
                <a:lnTo>
                  <a:pt x="1927" y="1370"/>
                </a:lnTo>
                <a:lnTo>
                  <a:pt x="1912" y="1397"/>
                </a:lnTo>
                <a:lnTo>
                  <a:pt x="1896" y="1424"/>
                </a:lnTo>
                <a:lnTo>
                  <a:pt x="1883" y="1451"/>
                </a:lnTo>
                <a:lnTo>
                  <a:pt x="1868" y="1476"/>
                </a:lnTo>
                <a:lnTo>
                  <a:pt x="1852" y="1501"/>
                </a:lnTo>
                <a:lnTo>
                  <a:pt x="1839" y="1526"/>
                </a:lnTo>
                <a:lnTo>
                  <a:pt x="1825" y="1549"/>
                </a:lnTo>
                <a:lnTo>
                  <a:pt x="1810" y="1572"/>
                </a:lnTo>
                <a:lnTo>
                  <a:pt x="1797" y="1593"/>
                </a:lnTo>
                <a:lnTo>
                  <a:pt x="1783" y="1616"/>
                </a:lnTo>
                <a:lnTo>
                  <a:pt x="1772" y="1637"/>
                </a:lnTo>
                <a:lnTo>
                  <a:pt x="1758" y="1656"/>
                </a:lnTo>
                <a:lnTo>
                  <a:pt x="1745" y="1675"/>
                </a:lnTo>
                <a:lnTo>
                  <a:pt x="1733" y="1695"/>
                </a:lnTo>
                <a:lnTo>
                  <a:pt x="1720" y="1714"/>
                </a:lnTo>
                <a:lnTo>
                  <a:pt x="1699" y="1747"/>
                </a:lnTo>
                <a:lnTo>
                  <a:pt x="1676" y="1777"/>
                </a:lnTo>
                <a:lnTo>
                  <a:pt x="1653" y="1808"/>
                </a:lnTo>
                <a:lnTo>
                  <a:pt x="1630" y="1839"/>
                </a:lnTo>
                <a:lnTo>
                  <a:pt x="1607" y="1869"/>
                </a:lnTo>
                <a:lnTo>
                  <a:pt x="1582" y="1898"/>
                </a:lnTo>
                <a:lnTo>
                  <a:pt x="1559" y="1927"/>
                </a:lnTo>
                <a:lnTo>
                  <a:pt x="1534" y="1954"/>
                </a:lnTo>
                <a:lnTo>
                  <a:pt x="1509" y="1981"/>
                </a:lnTo>
                <a:lnTo>
                  <a:pt x="1484" y="2008"/>
                </a:lnTo>
                <a:lnTo>
                  <a:pt x="1459" y="2033"/>
                </a:lnTo>
                <a:lnTo>
                  <a:pt x="1434" y="2059"/>
                </a:lnTo>
                <a:lnTo>
                  <a:pt x="1409" y="2082"/>
                </a:lnTo>
                <a:lnTo>
                  <a:pt x="1384" y="2107"/>
                </a:lnTo>
                <a:lnTo>
                  <a:pt x="1359" y="2130"/>
                </a:lnTo>
                <a:lnTo>
                  <a:pt x="1334" y="2153"/>
                </a:lnTo>
                <a:lnTo>
                  <a:pt x="1311" y="2173"/>
                </a:lnTo>
                <a:lnTo>
                  <a:pt x="1290" y="2190"/>
                </a:lnTo>
                <a:lnTo>
                  <a:pt x="1271" y="2207"/>
                </a:lnTo>
                <a:lnTo>
                  <a:pt x="1251" y="2223"/>
                </a:lnTo>
                <a:lnTo>
                  <a:pt x="1234" y="2236"/>
                </a:lnTo>
                <a:lnTo>
                  <a:pt x="1215" y="2249"/>
                </a:lnTo>
                <a:lnTo>
                  <a:pt x="1200" y="2261"/>
                </a:lnTo>
                <a:lnTo>
                  <a:pt x="1184" y="2271"/>
                </a:lnTo>
                <a:lnTo>
                  <a:pt x="1169" y="2278"/>
                </a:lnTo>
                <a:lnTo>
                  <a:pt x="1155" y="2286"/>
                </a:lnTo>
                <a:lnTo>
                  <a:pt x="1144" y="2294"/>
                </a:lnTo>
                <a:lnTo>
                  <a:pt x="1132" y="2299"/>
                </a:lnTo>
                <a:lnTo>
                  <a:pt x="1121" y="2303"/>
                </a:lnTo>
                <a:lnTo>
                  <a:pt x="1111" y="2305"/>
                </a:lnTo>
                <a:lnTo>
                  <a:pt x="1102" y="2307"/>
                </a:lnTo>
                <a:lnTo>
                  <a:pt x="1094" y="2307"/>
                </a:lnTo>
                <a:lnTo>
                  <a:pt x="1083" y="2307"/>
                </a:lnTo>
                <a:lnTo>
                  <a:pt x="1071" y="2307"/>
                </a:lnTo>
                <a:lnTo>
                  <a:pt x="1063" y="2305"/>
                </a:lnTo>
                <a:lnTo>
                  <a:pt x="1056" y="2303"/>
                </a:lnTo>
                <a:lnTo>
                  <a:pt x="1050" y="2299"/>
                </a:lnTo>
                <a:lnTo>
                  <a:pt x="1046" y="2296"/>
                </a:lnTo>
                <a:lnTo>
                  <a:pt x="1044" y="2290"/>
                </a:lnTo>
                <a:lnTo>
                  <a:pt x="1042" y="2282"/>
                </a:lnTo>
                <a:lnTo>
                  <a:pt x="1094" y="2205"/>
                </a:lnTo>
                <a:lnTo>
                  <a:pt x="1146" y="2127"/>
                </a:lnTo>
                <a:lnTo>
                  <a:pt x="1196" y="2044"/>
                </a:lnTo>
                <a:lnTo>
                  <a:pt x="1244" y="1963"/>
                </a:lnTo>
                <a:lnTo>
                  <a:pt x="1290" y="1879"/>
                </a:lnTo>
                <a:lnTo>
                  <a:pt x="1334" y="1793"/>
                </a:lnTo>
                <a:lnTo>
                  <a:pt x="1357" y="1748"/>
                </a:lnTo>
                <a:lnTo>
                  <a:pt x="1378" y="1704"/>
                </a:lnTo>
                <a:lnTo>
                  <a:pt x="1399" y="1660"/>
                </a:lnTo>
                <a:lnTo>
                  <a:pt x="1418" y="1614"/>
                </a:lnTo>
                <a:lnTo>
                  <a:pt x="1426" y="1599"/>
                </a:lnTo>
                <a:lnTo>
                  <a:pt x="1434" y="1583"/>
                </a:lnTo>
                <a:lnTo>
                  <a:pt x="1441" y="1566"/>
                </a:lnTo>
                <a:lnTo>
                  <a:pt x="1451" y="1549"/>
                </a:lnTo>
                <a:lnTo>
                  <a:pt x="1459" y="1530"/>
                </a:lnTo>
                <a:lnTo>
                  <a:pt x="1468" y="1510"/>
                </a:lnTo>
                <a:lnTo>
                  <a:pt x="1478" y="1491"/>
                </a:lnTo>
                <a:lnTo>
                  <a:pt x="1488" y="1470"/>
                </a:lnTo>
                <a:lnTo>
                  <a:pt x="1497" y="1447"/>
                </a:lnTo>
                <a:lnTo>
                  <a:pt x="1507" y="1424"/>
                </a:lnTo>
                <a:lnTo>
                  <a:pt x="1516" y="1401"/>
                </a:lnTo>
                <a:lnTo>
                  <a:pt x="1528" y="1376"/>
                </a:lnTo>
                <a:lnTo>
                  <a:pt x="1539" y="1349"/>
                </a:lnTo>
                <a:lnTo>
                  <a:pt x="1549" y="1322"/>
                </a:lnTo>
                <a:lnTo>
                  <a:pt x="1560" y="1295"/>
                </a:lnTo>
                <a:lnTo>
                  <a:pt x="1572" y="1267"/>
                </a:lnTo>
                <a:lnTo>
                  <a:pt x="1585" y="1238"/>
                </a:lnTo>
                <a:lnTo>
                  <a:pt x="1597" y="1207"/>
                </a:lnTo>
                <a:lnTo>
                  <a:pt x="1610" y="1176"/>
                </a:lnTo>
                <a:lnTo>
                  <a:pt x="1622" y="1146"/>
                </a:lnTo>
                <a:lnTo>
                  <a:pt x="1635" y="1113"/>
                </a:lnTo>
                <a:lnTo>
                  <a:pt x="1649" y="1078"/>
                </a:lnTo>
                <a:lnTo>
                  <a:pt x="1662" y="1044"/>
                </a:lnTo>
                <a:lnTo>
                  <a:pt x="1676" y="1007"/>
                </a:lnTo>
                <a:lnTo>
                  <a:pt x="1689" y="971"/>
                </a:lnTo>
                <a:lnTo>
                  <a:pt x="1704" y="935"/>
                </a:lnTo>
                <a:lnTo>
                  <a:pt x="1718" y="896"/>
                </a:lnTo>
                <a:lnTo>
                  <a:pt x="1733" y="858"/>
                </a:lnTo>
                <a:lnTo>
                  <a:pt x="1749" y="817"/>
                </a:lnTo>
                <a:lnTo>
                  <a:pt x="1764" y="777"/>
                </a:lnTo>
                <a:lnTo>
                  <a:pt x="1779" y="735"/>
                </a:lnTo>
                <a:lnTo>
                  <a:pt x="1795" y="693"/>
                </a:lnTo>
                <a:lnTo>
                  <a:pt x="1806" y="664"/>
                </a:lnTo>
                <a:lnTo>
                  <a:pt x="1816" y="637"/>
                </a:lnTo>
                <a:lnTo>
                  <a:pt x="1825" y="612"/>
                </a:lnTo>
                <a:lnTo>
                  <a:pt x="1835" y="589"/>
                </a:lnTo>
                <a:lnTo>
                  <a:pt x="1843" y="568"/>
                </a:lnTo>
                <a:lnTo>
                  <a:pt x="1850" y="547"/>
                </a:lnTo>
                <a:lnTo>
                  <a:pt x="1856" y="528"/>
                </a:lnTo>
                <a:lnTo>
                  <a:pt x="1864" y="510"/>
                </a:lnTo>
                <a:lnTo>
                  <a:pt x="1868" y="495"/>
                </a:lnTo>
                <a:lnTo>
                  <a:pt x="1873" y="481"/>
                </a:lnTo>
                <a:lnTo>
                  <a:pt x="1877" y="470"/>
                </a:lnTo>
                <a:lnTo>
                  <a:pt x="1879" y="458"/>
                </a:lnTo>
                <a:lnTo>
                  <a:pt x="1883" y="451"/>
                </a:lnTo>
                <a:lnTo>
                  <a:pt x="1885" y="443"/>
                </a:lnTo>
                <a:lnTo>
                  <a:pt x="1885" y="437"/>
                </a:lnTo>
                <a:lnTo>
                  <a:pt x="1885" y="433"/>
                </a:lnTo>
                <a:lnTo>
                  <a:pt x="1885" y="424"/>
                </a:lnTo>
                <a:lnTo>
                  <a:pt x="1883" y="416"/>
                </a:lnTo>
                <a:lnTo>
                  <a:pt x="1879" y="410"/>
                </a:lnTo>
                <a:lnTo>
                  <a:pt x="1873" y="405"/>
                </a:lnTo>
                <a:lnTo>
                  <a:pt x="1866" y="401"/>
                </a:lnTo>
                <a:lnTo>
                  <a:pt x="1856" y="397"/>
                </a:lnTo>
                <a:lnTo>
                  <a:pt x="1847" y="395"/>
                </a:lnTo>
                <a:lnTo>
                  <a:pt x="1835" y="395"/>
                </a:lnTo>
                <a:lnTo>
                  <a:pt x="1814" y="395"/>
                </a:lnTo>
                <a:lnTo>
                  <a:pt x="1793" y="397"/>
                </a:lnTo>
                <a:lnTo>
                  <a:pt x="1772" y="399"/>
                </a:lnTo>
                <a:lnTo>
                  <a:pt x="1749" y="401"/>
                </a:lnTo>
                <a:lnTo>
                  <a:pt x="1724" y="405"/>
                </a:lnTo>
                <a:lnTo>
                  <a:pt x="1697" y="409"/>
                </a:lnTo>
                <a:lnTo>
                  <a:pt x="1670" y="414"/>
                </a:lnTo>
                <a:lnTo>
                  <a:pt x="1641" y="420"/>
                </a:lnTo>
                <a:lnTo>
                  <a:pt x="1574" y="437"/>
                </a:lnTo>
                <a:lnTo>
                  <a:pt x="1509" y="455"/>
                </a:lnTo>
                <a:lnTo>
                  <a:pt x="1443" y="472"/>
                </a:lnTo>
                <a:lnTo>
                  <a:pt x="1380" y="487"/>
                </a:lnTo>
                <a:lnTo>
                  <a:pt x="1251" y="518"/>
                </a:lnTo>
                <a:lnTo>
                  <a:pt x="1125" y="547"/>
                </a:lnTo>
                <a:lnTo>
                  <a:pt x="1061" y="562"/>
                </a:lnTo>
                <a:lnTo>
                  <a:pt x="1000" y="576"/>
                </a:lnTo>
                <a:lnTo>
                  <a:pt x="939" y="589"/>
                </a:lnTo>
                <a:lnTo>
                  <a:pt x="877" y="602"/>
                </a:lnTo>
                <a:lnTo>
                  <a:pt x="818" y="616"/>
                </a:lnTo>
                <a:lnTo>
                  <a:pt x="756" y="629"/>
                </a:lnTo>
                <a:lnTo>
                  <a:pt x="697" y="643"/>
                </a:lnTo>
                <a:lnTo>
                  <a:pt x="639" y="656"/>
                </a:lnTo>
                <a:lnTo>
                  <a:pt x="616" y="660"/>
                </a:lnTo>
                <a:lnTo>
                  <a:pt x="595" y="666"/>
                </a:lnTo>
                <a:lnTo>
                  <a:pt x="576" y="672"/>
                </a:lnTo>
                <a:lnTo>
                  <a:pt x="557" y="675"/>
                </a:lnTo>
                <a:lnTo>
                  <a:pt x="537" y="679"/>
                </a:lnTo>
                <a:lnTo>
                  <a:pt x="520" y="683"/>
                </a:lnTo>
                <a:lnTo>
                  <a:pt x="505" y="687"/>
                </a:lnTo>
                <a:lnTo>
                  <a:pt x="489" y="689"/>
                </a:lnTo>
                <a:lnTo>
                  <a:pt x="476" y="691"/>
                </a:lnTo>
                <a:lnTo>
                  <a:pt x="462" y="693"/>
                </a:lnTo>
                <a:lnTo>
                  <a:pt x="451" y="695"/>
                </a:lnTo>
                <a:lnTo>
                  <a:pt x="439" y="696"/>
                </a:lnTo>
                <a:lnTo>
                  <a:pt x="430" y="696"/>
                </a:lnTo>
                <a:lnTo>
                  <a:pt x="420" y="698"/>
                </a:lnTo>
                <a:lnTo>
                  <a:pt x="413" y="698"/>
                </a:lnTo>
                <a:lnTo>
                  <a:pt x="405" y="698"/>
                </a:lnTo>
                <a:lnTo>
                  <a:pt x="393" y="698"/>
                </a:lnTo>
                <a:lnTo>
                  <a:pt x="382" y="698"/>
                </a:lnTo>
                <a:lnTo>
                  <a:pt x="370" y="696"/>
                </a:lnTo>
                <a:lnTo>
                  <a:pt x="359" y="695"/>
                </a:lnTo>
                <a:lnTo>
                  <a:pt x="345" y="691"/>
                </a:lnTo>
                <a:lnTo>
                  <a:pt x="332" y="689"/>
                </a:lnTo>
                <a:lnTo>
                  <a:pt x="317" y="685"/>
                </a:lnTo>
                <a:lnTo>
                  <a:pt x="303" y="679"/>
                </a:lnTo>
                <a:lnTo>
                  <a:pt x="288" y="673"/>
                </a:lnTo>
                <a:lnTo>
                  <a:pt x="272" y="668"/>
                </a:lnTo>
                <a:lnTo>
                  <a:pt x="257" y="662"/>
                </a:lnTo>
                <a:lnTo>
                  <a:pt x="240" y="654"/>
                </a:lnTo>
                <a:lnTo>
                  <a:pt x="224" y="647"/>
                </a:lnTo>
                <a:lnTo>
                  <a:pt x="207" y="637"/>
                </a:lnTo>
                <a:lnTo>
                  <a:pt x="190" y="627"/>
                </a:lnTo>
                <a:lnTo>
                  <a:pt x="171" y="618"/>
                </a:lnTo>
                <a:lnTo>
                  <a:pt x="151" y="604"/>
                </a:lnTo>
                <a:lnTo>
                  <a:pt x="132" y="593"/>
                </a:lnTo>
                <a:lnTo>
                  <a:pt x="113" y="581"/>
                </a:lnTo>
                <a:lnTo>
                  <a:pt x="98" y="568"/>
                </a:lnTo>
                <a:lnTo>
                  <a:pt x="82" y="556"/>
                </a:lnTo>
                <a:lnTo>
                  <a:pt x="67" y="547"/>
                </a:lnTo>
                <a:lnTo>
                  <a:pt x="55" y="535"/>
                </a:lnTo>
                <a:lnTo>
                  <a:pt x="44" y="524"/>
                </a:lnTo>
                <a:lnTo>
                  <a:pt x="34" y="514"/>
                </a:lnTo>
                <a:lnTo>
                  <a:pt x="25" y="503"/>
                </a:lnTo>
                <a:lnTo>
                  <a:pt x="17" y="493"/>
                </a:lnTo>
                <a:lnTo>
                  <a:pt x="11" y="483"/>
                </a:lnTo>
                <a:lnTo>
                  <a:pt x="7" y="474"/>
                </a:lnTo>
                <a:lnTo>
                  <a:pt x="4" y="464"/>
                </a:lnTo>
                <a:lnTo>
                  <a:pt x="2" y="455"/>
                </a:lnTo>
                <a:lnTo>
                  <a:pt x="0" y="445"/>
                </a:lnTo>
                <a:lnTo>
                  <a:pt x="2" y="437"/>
                </a:lnTo>
                <a:lnTo>
                  <a:pt x="4" y="432"/>
                </a:lnTo>
                <a:lnTo>
                  <a:pt x="6" y="426"/>
                </a:lnTo>
                <a:lnTo>
                  <a:pt x="9" y="420"/>
                </a:lnTo>
                <a:lnTo>
                  <a:pt x="13" y="414"/>
                </a:lnTo>
                <a:lnTo>
                  <a:pt x="19" y="409"/>
                </a:lnTo>
                <a:lnTo>
                  <a:pt x="27" y="405"/>
                </a:lnTo>
                <a:lnTo>
                  <a:pt x="34" y="399"/>
                </a:lnTo>
                <a:lnTo>
                  <a:pt x="42" y="395"/>
                </a:lnTo>
                <a:lnTo>
                  <a:pt x="52" y="391"/>
                </a:lnTo>
                <a:lnTo>
                  <a:pt x="63" y="387"/>
                </a:lnTo>
                <a:lnTo>
                  <a:pt x="75" y="386"/>
                </a:lnTo>
                <a:lnTo>
                  <a:pt x="88" y="382"/>
                </a:lnTo>
                <a:lnTo>
                  <a:pt x="102" y="380"/>
                </a:lnTo>
                <a:lnTo>
                  <a:pt x="117" y="378"/>
                </a:lnTo>
                <a:lnTo>
                  <a:pt x="132" y="378"/>
                </a:lnTo>
                <a:lnTo>
                  <a:pt x="205" y="372"/>
                </a:lnTo>
                <a:lnTo>
                  <a:pt x="276" y="366"/>
                </a:lnTo>
                <a:lnTo>
                  <a:pt x="347" y="361"/>
                </a:lnTo>
                <a:lnTo>
                  <a:pt x="418" y="353"/>
                </a:lnTo>
                <a:lnTo>
                  <a:pt x="487" y="347"/>
                </a:lnTo>
                <a:lnTo>
                  <a:pt x="555" y="339"/>
                </a:lnTo>
                <a:lnTo>
                  <a:pt x="622" y="332"/>
                </a:lnTo>
                <a:lnTo>
                  <a:pt x="687" y="322"/>
                </a:lnTo>
                <a:lnTo>
                  <a:pt x="752" y="313"/>
                </a:lnTo>
                <a:lnTo>
                  <a:pt x="816" y="303"/>
                </a:lnTo>
                <a:lnTo>
                  <a:pt x="877" y="293"/>
                </a:lnTo>
                <a:lnTo>
                  <a:pt x="939" y="282"/>
                </a:lnTo>
                <a:lnTo>
                  <a:pt x="1000" y="272"/>
                </a:lnTo>
                <a:lnTo>
                  <a:pt x="1058" y="259"/>
                </a:lnTo>
                <a:lnTo>
                  <a:pt x="1117" y="247"/>
                </a:lnTo>
                <a:lnTo>
                  <a:pt x="1175" y="234"/>
                </a:lnTo>
                <a:lnTo>
                  <a:pt x="1215" y="228"/>
                </a:lnTo>
                <a:lnTo>
                  <a:pt x="1257" y="218"/>
                </a:lnTo>
                <a:lnTo>
                  <a:pt x="1299" y="211"/>
                </a:lnTo>
                <a:lnTo>
                  <a:pt x="1342" y="201"/>
                </a:lnTo>
                <a:lnTo>
                  <a:pt x="1384" y="192"/>
                </a:lnTo>
                <a:lnTo>
                  <a:pt x="1426" y="182"/>
                </a:lnTo>
                <a:lnTo>
                  <a:pt x="1468" y="172"/>
                </a:lnTo>
                <a:lnTo>
                  <a:pt x="1511" y="161"/>
                </a:lnTo>
                <a:lnTo>
                  <a:pt x="1553" y="149"/>
                </a:lnTo>
                <a:lnTo>
                  <a:pt x="1595" y="136"/>
                </a:lnTo>
                <a:lnTo>
                  <a:pt x="1637" y="123"/>
                </a:lnTo>
                <a:lnTo>
                  <a:pt x="1681" y="109"/>
                </a:lnTo>
                <a:lnTo>
                  <a:pt x="1724" y="96"/>
                </a:lnTo>
                <a:lnTo>
                  <a:pt x="1766" y="80"/>
                </a:lnTo>
                <a:lnTo>
                  <a:pt x="1808" y="65"/>
                </a:lnTo>
                <a:lnTo>
                  <a:pt x="1852" y="50"/>
                </a:lnTo>
                <a:lnTo>
                  <a:pt x="1866" y="44"/>
                </a:lnTo>
                <a:lnTo>
                  <a:pt x="1877" y="38"/>
                </a:lnTo>
                <a:lnTo>
                  <a:pt x="1891" y="32"/>
                </a:lnTo>
                <a:lnTo>
                  <a:pt x="1902" y="28"/>
                </a:lnTo>
                <a:lnTo>
                  <a:pt x="1925" y="19"/>
                </a:lnTo>
                <a:lnTo>
                  <a:pt x="1946" y="13"/>
                </a:lnTo>
                <a:lnTo>
                  <a:pt x="1966" y="7"/>
                </a:lnTo>
                <a:lnTo>
                  <a:pt x="1985" y="3"/>
                </a:lnTo>
                <a:lnTo>
                  <a:pt x="2000" y="0"/>
                </a:lnTo>
                <a:lnTo>
                  <a:pt x="2017" y="0"/>
                </a:ln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4101" name="Picture 5" descr="C:\Users\Meishing\Dropbox\meizhouhuayu\pics\今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962400" y="1389799"/>
            <a:ext cx="5181600" cy="1100004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533400"/>
            <a:ext cx="2438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相似字：令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5122" name="Picture 2" descr="C:\Users\Meishing\Dropbox\meizhouhuayu\pics\今-文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781425" y="2743200"/>
            <a:ext cx="5362575" cy="50482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934200" y="4571998"/>
            <a:ext cx="1447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今晚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600" y="4571999"/>
            <a:ext cx="1447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今日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22431" y="4572000"/>
            <a:ext cx="187007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今生今世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3657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形聲字：矜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衿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紟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05600" y="381000"/>
            <a:ext cx="24384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6051616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9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1"/>
          <p:cNvGrpSpPr/>
          <p:nvPr/>
        </p:nvGrpSpPr>
        <p:grpSpPr>
          <a:xfrm>
            <a:off x="3359422" y="1988922"/>
            <a:ext cx="1255441" cy="940015"/>
            <a:chOff x="3359422" y="1988922"/>
            <a:chExt cx="1255441" cy="940015"/>
          </a:xfrm>
        </p:grpSpPr>
        <p:sp>
          <p:nvSpPr>
            <p:cNvPr id="16" name="Freeform 36"/>
            <p:cNvSpPr>
              <a:spLocks/>
            </p:cNvSpPr>
            <p:nvPr/>
          </p:nvSpPr>
          <p:spPr bwMode="auto">
            <a:xfrm>
              <a:off x="3710331" y="1988922"/>
              <a:ext cx="389302" cy="940015"/>
            </a:xfrm>
            <a:custGeom>
              <a:avLst/>
              <a:gdLst>
                <a:gd name="T0" fmla="*/ 597 w 1013"/>
                <a:gd name="T1" fmla="*/ 10 h 2459"/>
                <a:gd name="T2" fmla="*/ 679 w 1013"/>
                <a:gd name="T3" fmla="*/ 48 h 2459"/>
                <a:gd name="T4" fmla="*/ 794 w 1013"/>
                <a:gd name="T5" fmla="*/ 113 h 2459"/>
                <a:gd name="T6" fmla="*/ 904 w 1013"/>
                <a:gd name="T7" fmla="*/ 182 h 2459"/>
                <a:gd name="T8" fmla="*/ 971 w 1013"/>
                <a:gd name="T9" fmla="*/ 242 h 2459"/>
                <a:gd name="T10" fmla="*/ 1007 w 1013"/>
                <a:gd name="T11" fmla="*/ 301 h 2459"/>
                <a:gd name="T12" fmla="*/ 1013 w 1013"/>
                <a:gd name="T13" fmla="*/ 372 h 2459"/>
                <a:gd name="T14" fmla="*/ 994 w 1013"/>
                <a:gd name="T15" fmla="*/ 488 h 2459"/>
                <a:gd name="T16" fmla="*/ 961 w 1013"/>
                <a:gd name="T17" fmla="*/ 733 h 2459"/>
                <a:gd name="T18" fmla="*/ 952 w 1013"/>
                <a:gd name="T19" fmla="*/ 1000 h 2459"/>
                <a:gd name="T20" fmla="*/ 952 w 1013"/>
                <a:gd name="T21" fmla="*/ 1219 h 2459"/>
                <a:gd name="T22" fmla="*/ 952 w 1013"/>
                <a:gd name="T23" fmla="*/ 1401 h 2459"/>
                <a:gd name="T24" fmla="*/ 952 w 1013"/>
                <a:gd name="T25" fmla="*/ 1545 h 2459"/>
                <a:gd name="T26" fmla="*/ 952 w 1013"/>
                <a:gd name="T27" fmla="*/ 1649 h 2459"/>
                <a:gd name="T28" fmla="*/ 952 w 1013"/>
                <a:gd name="T29" fmla="*/ 1716 h 2459"/>
                <a:gd name="T30" fmla="*/ 952 w 1013"/>
                <a:gd name="T31" fmla="*/ 1743 h 2459"/>
                <a:gd name="T32" fmla="*/ 942 w 1013"/>
                <a:gd name="T33" fmla="*/ 1879 h 2459"/>
                <a:gd name="T34" fmla="*/ 908 w 1013"/>
                <a:gd name="T35" fmla="*/ 2041 h 2459"/>
                <a:gd name="T36" fmla="*/ 844 w 1013"/>
                <a:gd name="T37" fmla="*/ 2196 h 2459"/>
                <a:gd name="T38" fmla="*/ 773 w 1013"/>
                <a:gd name="T39" fmla="*/ 2325 h 2459"/>
                <a:gd name="T40" fmla="*/ 710 w 1013"/>
                <a:gd name="T41" fmla="*/ 2409 h 2459"/>
                <a:gd name="T42" fmla="*/ 650 w 1013"/>
                <a:gd name="T43" fmla="*/ 2451 h 2459"/>
                <a:gd name="T44" fmla="*/ 602 w 1013"/>
                <a:gd name="T45" fmla="*/ 2457 h 2459"/>
                <a:gd name="T46" fmla="*/ 562 w 1013"/>
                <a:gd name="T47" fmla="*/ 2438 h 2459"/>
                <a:gd name="T48" fmla="*/ 518 w 1013"/>
                <a:gd name="T49" fmla="*/ 2394 h 2459"/>
                <a:gd name="T50" fmla="*/ 458 w 1013"/>
                <a:gd name="T51" fmla="*/ 2311 h 2459"/>
                <a:gd name="T52" fmla="*/ 355 w 1013"/>
                <a:gd name="T53" fmla="*/ 2181 h 2459"/>
                <a:gd name="T54" fmla="*/ 232 w 1013"/>
                <a:gd name="T55" fmla="*/ 2058 h 2459"/>
                <a:gd name="T56" fmla="*/ 94 w 1013"/>
                <a:gd name="T57" fmla="*/ 1941 h 2459"/>
                <a:gd name="T58" fmla="*/ 44 w 1013"/>
                <a:gd name="T59" fmla="*/ 1900 h 2459"/>
                <a:gd name="T60" fmla="*/ 13 w 1013"/>
                <a:gd name="T61" fmla="*/ 1868 h 2459"/>
                <a:gd name="T62" fmla="*/ 0 w 1013"/>
                <a:gd name="T63" fmla="*/ 1843 h 2459"/>
                <a:gd name="T64" fmla="*/ 9 w 1013"/>
                <a:gd name="T65" fmla="*/ 1810 h 2459"/>
                <a:gd name="T66" fmla="*/ 78 w 1013"/>
                <a:gd name="T67" fmla="*/ 1814 h 2459"/>
                <a:gd name="T68" fmla="*/ 253 w 1013"/>
                <a:gd name="T69" fmla="*/ 1870 h 2459"/>
                <a:gd name="T70" fmla="*/ 384 w 1013"/>
                <a:gd name="T71" fmla="*/ 1904 h 2459"/>
                <a:gd name="T72" fmla="*/ 453 w 1013"/>
                <a:gd name="T73" fmla="*/ 1914 h 2459"/>
                <a:gd name="T74" fmla="*/ 487 w 1013"/>
                <a:gd name="T75" fmla="*/ 1910 h 2459"/>
                <a:gd name="T76" fmla="*/ 518 w 1013"/>
                <a:gd name="T77" fmla="*/ 1887 h 2459"/>
                <a:gd name="T78" fmla="*/ 545 w 1013"/>
                <a:gd name="T79" fmla="*/ 1843 h 2459"/>
                <a:gd name="T80" fmla="*/ 564 w 1013"/>
                <a:gd name="T81" fmla="*/ 1791 h 2459"/>
                <a:gd name="T82" fmla="*/ 576 w 1013"/>
                <a:gd name="T83" fmla="*/ 1737 h 2459"/>
                <a:gd name="T84" fmla="*/ 583 w 1013"/>
                <a:gd name="T85" fmla="*/ 1659 h 2459"/>
                <a:gd name="T86" fmla="*/ 589 w 1013"/>
                <a:gd name="T87" fmla="*/ 1557 h 2459"/>
                <a:gd name="T88" fmla="*/ 595 w 1013"/>
                <a:gd name="T89" fmla="*/ 1430 h 2459"/>
                <a:gd name="T90" fmla="*/ 597 w 1013"/>
                <a:gd name="T91" fmla="*/ 1278 h 2459"/>
                <a:gd name="T92" fmla="*/ 599 w 1013"/>
                <a:gd name="T93" fmla="*/ 1104 h 2459"/>
                <a:gd name="T94" fmla="*/ 597 w 1013"/>
                <a:gd name="T95" fmla="*/ 914 h 2459"/>
                <a:gd name="T96" fmla="*/ 591 w 1013"/>
                <a:gd name="T97" fmla="*/ 747 h 2459"/>
                <a:gd name="T98" fmla="*/ 581 w 1013"/>
                <a:gd name="T99" fmla="*/ 599 h 2459"/>
                <a:gd name="T100" fmla="*/ 568 w 1013"/>
                <a:gd name="T101" fmla="*/ 470 h 2459"/>
                <a:gd name="T102" fmla="*/ 552 w 1013"/>
                <a:gd name="T103" fmla="*/ 363 h 2459"/>
                <a:gd name="T104" fmla="*/ 531 w 1013"/>
                <a:gd name="T105" fmla="*/ 276 h 2459"/>
                <a:gd name="T106" fmla="*/ 506 w 1013"/>
                <a:gd name="T107" fmla="*/ 202 h 2459"/>
                <a:gd name="T108" fmla="*/ 485 w 1013"/>
                <a:gd name="T109" fmla="*/ 140 h 2459"/>
                <a:gd name="T110" fmla="*/ 474 w 1013"/>
                <a:gd name="T111" fmla="*/ 98 h 2459"/>
                <a:gd name="T112" fmla="*/ 474 w 1013"/>
                <a:gd name="T113" fmla="*/ 63 h 2459"/>
                <a:gd name="T114" fmla="*/ 487 w 1013"/>
                <a:gd name="T115" fmla="*/ 25 h 2459"/>
                <a:gd name="T116" fmla="*/ 518 w 1013"/>
                <a:gd name="T117" fmla="*/ 6 h 2459"/>
                <a:gd name="T118" fmla="*/ 554 w 1013"/>
                <a:gd name="T119" fmla="*/ 0 h 245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3"/>
                <a:gd name="T181" fmla="*/ 0 h 2459"/>
                <a:gd name="T182" fmla="*/ 1013 w 1013"/>
                <a:gd name="T183" fmla="*/ 2459 h 245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3" h="2459">
                  <a:moveTo>
                    <a:pt x="554" y="0"/>
                  </a:moveTo>
                  <a:lnTo>
                    <a:pt x="562" y="2"/>
                  </a:lnTo>
                  <a:lnTo>
                    <a:pt x="574" y="4"/>
                  </a:lnTo>
                  <a:lnTo>
                    <a:pt x="585" y="6"/>
                  </a:lnTo>
                  <a:lnTo>
                    <a:pt x="597" y="10"/>
                  </a:lnTo>
                  <a:lnTo>
                    <a:pt x="610" y="15"/>
                  </a:lnTo>
                  <a:lnTo>
                    <a:pt x="625" y="21"/>
                  </a:lnTo>
                  <a:lnTo>
                    <a:pt x="643" y="29"/>
                  </a:lnTo>
                  <a:lnTo>
                    <a:pt x="660" y="36"/>
                  </a:lnTo>
                  <a:lnTo>
                    <a:pt x="679" y="48"/>
                  </a:lnTo>
                  <a:lnTo>
                    <a:pt x="698" y="58"/>
                  </a:lnTo>
                  <a:lnTo>
                    <a:pt x="721" y="69"/>
                  </a:lnTo>
                  <a:lnTo>
                    <a:pt x="744" y="83"/>
                  </a:lnTo>
                  <a:lnTo>
                    <a:pt x="767" y="98"/>
                  </a:lnTo>
                  <a:lnTo>
                    <a:pt x="794" y="113"/>
                  </a:lnTo>
                  <a:lnTo>
                    <a:pt x="821" y="129"/>
                  </a:lnTo>
                  <a:lnTo>
                    <a:pt x="850" y="146"/>
                  </a:lnTo>
                  <a:lnTo>
                    <a:pt x="869" y="159"/>
                  </a:lnTo>
                  <a:lnTo>
                    <a:pt x="888" y="171"/>
                  </a:lnTo>
                  <a:lnTo>
                    <a:pt x="904" y="182"/>
                  </a:lnTo>
                  <a:lnTo>
                    <a:pt x="921" y="194"/>
                  </a:lnTo>
                  <a:lnTo>
                    <a:pt x="935" y="205"/>
                  </a:lnTo>
                  <a:lnTo>
                    <a:pt x="948" y="219"/>
                  </a:lnTo>
                  <a:lnTo>
                    <a:pt x="961" y="230"/>
                  </a:lnTo>
                  <a:lnTo>
                    <a:pt x="971" y="242"/>
                  </a:lnTo>
                  <a:lnTo>
                    <a:pt x="982" y="253"/>
                  </a:lnTo>
                  <a:lnTo>
                    <a:pt x="990" y="265"/>
                  </a:lnTo>
                  <a:lnTo>
                    <a:pt x="998" y="276"/>
                  </a:lnTo>
                  <a:lnTo>
                    <a:pt x="1004" y="290"/>
                  </a:lnTo>
                  <a:lnTo>
                    <a:pt x="1007" y="301"/>
                  </a:lnTo>
                  <a:lnTo>
                    <a:pt x="1011" y="313"/>
                  </a:lnTo>
                  <a:lnTo>
                    <a:pt x="1013" y="324"/>
                  </a:lnTo>
                  <a:lnTo>
                    <a:pt x="1013" y="336"/>
                  </a:lnTo>
                  <a:lnTo>
                    <a:pt x="1013" y="353"/>
                  </a:lnTo>
                  <a:lnTo>
                    <a:pt x="1013" y="372"/>
                  </a:lnTo>
                  <a:lnTo>
                    <a:pt x="1011" y="394"/>
                  </a:lnTo>
                  <a:lnTo>
                    <a:pt x="1007" y="417"/>
                  </a:lnTo>
                  <a:lnTo>
                    <a:pt x="1006" y="440"/>
                  </a:lnTo>
                  <a:lnTo>
                    <a:pt x="1000" y="463"/>
                  </a:lnTo>
                  <a:lnTo>
                    <a:pt x="994" y="488"/>
                  </a:lnTo>
                  <a:lnTo>
                    <a:pt x="988" y="514"/>
                  </a:lnTo>
                  <a:lnTo>
                    <a:pt x="981" y="568"/>
                  </a:lnTo>
                  <a:lnTo>
                    <a:pt x="973" y="624"/>
                  </a:lnTo>
                  <a:lnTo>
                    <a:pt x="965" y="678"/>
                  </a:lnTo>
                  <a:lnTo>
                    <a:pt x="961" y="733"/>
                  </a:lnTo>
                  <a:lnTo>
                    <a:pt x="956" y="787"/>
                  </a:lnTo>
                  <a:lnTo>
                    <a:pt x="954" y="843"/>
                  </a:lnTo>
                  <a:lnTo>
                    <a:pt x="952" y="896"/>
                  </a:lnTo>
                  <a:lnTo>
                    <a:pt x="952" y="952"/>
                  </a:lnTo>
                  <a:lnTo>
                    <a:pt x="952" y="1000"/>
                  </a:lnTo>
                  <a:lnTo>
                    <a:pt x="952" y="1046"/>
                  </a:lnTo>
                  <a:lnTo>
                    <a:pt x="952" y="1092"/>
                  </a:lnTo>
                  <a:lnTo>
                    <a:pt x="952" y="1136"/>
                  </a:lnTo>
                  <a:lnTo>
                    <a:pt x="952" y="1179"/>
                  </a:lnTo>
                  <a:lnTo>
                    <a:pt x="952" y="1219"/>
                  </a:lnTo>
                  <a:lnTo>
                    <a:pt x="952" y="1259"/>
                  </a:lnTo>
                  <a:lnTo>
                    <a:pt x="952" y="1298"/>
                  </a:lnTo>
                  <a:lnTo>
                    <a:pt x="952" y="1334"/>
                  </a:lnTo>
                  <a:lnTo>
                    <a:pt x="952" y="1369"/>
                  </a:lnTo>
                  <a:lnTo>
                    <a:pt x="952" y="1401"/>
                  </a:lnTo>
                  <a:lnTo>
                    <a:pt x="952" y="1434"/>
                  </a:lnTo>
                  <a:lnTo>
                    <a:pt x="952" y="1463"/>
                  </a:lnTo>
                  <a:lnTo>
                    <a:pt x="952" y="1492"/>
                  </a:lnTo>
                  <a:lnTo>
                    <a:pt x="952" y="1518"/>
                  </a:lnTo>
                  <a:lnTo>
                    <a:pt x="952" y="1545"/>
                  </a:lnTo>
                  <a:lnTo>
                    <a:pt x="952" y="1568"/>
                  </a:lnTo>
                  <a:lnTo>
                    <a:pt x="952" y="1591"/>
                  </a:lnTo>
                  <a:lnTo>
                    <a:pt x="952" y="1612"/>
                  </a:lnTo>
                  <a:lnTo>
                    <a:pt x="952" y="1632"/>
                  </a:lnTo>
                  <a:lnTo>
                    <a:pt x="952" y="1649"/>
                  </a:lnTo>
                  <a:lnTo>
                    <a:pt x="952" y="1666"/>
                  </a:lnTo>
                  <a:lnTo>
                    <a:pt x="952" y="1680"/>
                  </a:lnTo>
                  <a:lnTo>
                    <a:pt x="952" y="1693"/>
                  </a:lnTo>
                  <a:lnTo>
                    <a:pt x="952" y="1705"/>
                  </a:lnTo>
                  <a:lnTo>
                    <a:pt x="952" y="1716"/>
                  </a:lnTo>
                  <a:lnTo>
                    <a:pt x="952" y="1724"/>
                  </a:lnTo>
                  <a:lnTo>
                    <a:pt x="952" y="1732"/>
                  </a:lnTo>
                  <a:lnTo>
                    <a:pt x="952" y="1737"/>
                  </a:lnTo>
                  <a:lnTo>
                    <a:pt x="952" y="1741"/>
                  </a:lnTo>
                  <a:lnTo>
                    <a:pt x="952" y="1743"/>
                  </a:lnTo>
                  <a:lnTo>
                    <a:pt x="950" y="1778"/>
                  </a:lnTo>
                  <a:lnTo>
                    <a:pt x="948" y="1812"/>
                  </a:lnTo>
                  <a:lnTo>
                    <a:pt x="946" y="1845"/>
                  </a:lnTo>
                  <a:lnTo>
                    <a:pt x="942" y="1879"/>
                  </a:lnTo>
                  <a:lnTo>
                    <a:pt x="938" y="1912"/>
                  </a:lnTo>
                  <a:lnTo>
                    <a:pt x="931" y="1945"/>
                  </a:lnTo>
                  <a:lnTo>
                    <a:pt x="925" y="1977"/>
                  </a:lnTo>
                  <a:lnTo>
                    <a:pt x="917" y="2010"/>
                  </a:lnTo>
                  <a:lnTo>
                    <a:pt x="908" y="2041"/>
                  </a:lnTo>
                  <a:lnTo>
                    <a:pt x="896" y="2073"/>
                  </a:lnTo>
                  <a:lnTo>
                    <a:pt x="887" y="2104"/>
                  </a:lnTo>
                  <a:lnTo>
                    <a:pt x="873" y="2135"/>
                  </a:lnTo>
                  <a:lnTo>
                    <a:pt x="860" y="2165"/>
                  </a:lnTo>
                  <a:lnTo>
                    <a:pt x="844" y="2196"/>
                  </a:lnTo>
                  <a:lnTo>
                    <a:pt x="829" y="2227"/>
                  </a:lnTo>
                  <a:lnTo>
                    <a:pt x="812" y="2257"/>
                  </a:lnTo>
                  <a:lnTo>
                    <a:pt x="800" y="2281"/>
                  </a:lnTo>
                  <a:lnTo>
                    <a:pt x="787" y="2304"/>
                  </a:lnTo>
                  <a:lnTo>
                    <a:pt x="773" y="2325"/>
                  </a:lnTo>
                  <a:lnTo>
                    <a:pt x="762" y="2346"/>
                  </a:lnTo>
                  <a:lnTo>
                    <a:pt x="748" y="2363"/>
                  </a:lnTo>
                  <a:lnTo>
                    <a:pt x="735" y="2380"/>
                  </a:lnTo>
                  <a:lnTo>
                    <a:pt x="723" y="2396"/>
                  </a:lnTo>
                  <a:lnTo>
                    <a:pt x="710" y="2409"/>
                  </a:lnTo>
                  <a:lnTo>
                    <a:pt x="698" y="2421"/>
                  </a:lnTo>
                  <a:lnTo>
                    <a:pt x="685" y="2430"/>
                  </a:lnTo>
                  <a:lnTo>
                    <a:pt x="673" y="2440"/>
                  </a:lnTo>
                  <a:lnTo>
                    <a:pt x="662" y="2448"/>
                  </a:lnTo>
                  <a:lnTo>
                    <a:pt x="650" y="2451"/>
                  </a:lnTo>
                  <a:lnTo>
                    <a:pt x="639" y="2457"/>
                  </a:lnTo>
                  <a:lnTo>
                    <a:pt x="627" y="2459"/>
                  </a:lnTo>
                  <a:lnTo>
                    <a:pt x="618" y="2459"/>
                  </a:lnTo>
                  <a:lnTo>
                    <a:pt x="610" y="2459"/>
                  </a:lnTo>
                  <a:lnTo>
                    <a:pt x="602" y="2457"/>
                  </a:lnTo>
                  <a:lnTo>
                    <a:pt x="595" y="2455"/>
                  </a:lnTo>
                  <a:lnTo>
                    <a:pt x="587" y="2453"/>
                  </a:lnTo>
                  <a:lnTo>
                    <a:pt x="579" y="2448"/>
                  </a:lnTo>
                  <a:lnTo>
                    <a:pt x="572" y="2444"/>
                  </a:lnTo>
                  <a:lnTo>
                    <a:pt x="562" y="2438"/>
                  </a:lnTo>
                  <a:lnTo>
                    <a:pt x="554" y="2430"/>
                  </a:lnTo>
                  <a:lnTo>
                    <a:pt x="545" y="2423"/>
                  </a:lnTo>
                  <a:lnTo>
                    <a:pt x="537" y="2413"/>
                  </a:lnTo>
                  <a:lnTo>
                    <a:pt x="528" y="2403"/>
                  </a:lnTo>
                  <a:lnTo>
                    <a:pt x="518" y="2394"/>
                  </a:lnTo>
                  <a:lnTo>
                    <a:pt x="508" y="2380"/>
                  </a:lnTo>
                  <a:lnTo>
                    <a:pt x="499" y="2369"/>
                  </a:lnTo>
                  <a:lnTo>
                    <a:pt x="489" y="2353"/>
                  </a:lnTo>
                  <a:lnTo>
                    <a:pt x="478" y="2340"/>
                  </a:lnTo>
                  <a:lnTo>
                    <a:pt x="458" y="2311"/>
                  </a:lnTo>
                  <a:lnTo>
                    <a:pt x="439" y="2284"/>
                  </a:lnTo>
                  <a:lnTo>
                    <a:pt x="420" y="2257"/>
                  </a:lnTo>
                  <a:lnTo>
                    <a:pt x="399" y="2233"/>
                  </a:lnTo>
                  <a:lnTo>
                    <a:pt x="376" y="2206"/>
                  </a:lnTo>
                  <a:lnTo>
                    <a:pt x="355" y="2181"/>
                  </a:lnTo>
                  <a:lnTo>
                    <a:pt x="332" y="2156"/>
                  </a:lnTo>
                  <a:lnTo>
                    <a:pt x="307" y="2131"/>
                  </a:lnTo>
                  <a:lnTo>
                    <a:pt x="284" y="2106"/>
                  </a:lnTo>
                  <a:lnTo>
                    <a:pt x="259" y="2081"/>
                  </a:lnTo>
                  <a:lnTo>
                    <a:pt x="232" y="2058"/>
                  </a:lnTo>
                  <a:lnTo>
                    <a:pt x="207" y="2033"/>
                  </a:lnTo>
                  <a:lnTo>
                    <a:pt x="178" y="2010"/>
                  </a:lnTo>
                  <a:lnTo>
                    <a:pt x="151" y="1987"/>
                  </a:lnTo>
                  <a:lnTo>
                    <a:pt x="122" y="1962"/>
                  </a:lnTo>
                  <a:lnTo>
                    <a:pt x="94" y="1941"/>
                  </a:lnTo>
                  <a:lnTo>
                    <a:pt x="82" y="1931"/>
                  </a:lnTo>
                  <a:lnTo>
                    <a:pt x="73" y="1923"/>
                  </a:lnTo>
                  <a:lnTo>
                    <a:pt x="63" y="1916"/>
                  </a:lnTo>
                  <a:lnTo>
                    <a:pt x="53" y="1908"/>
                  </a:lnTo>
                  <a:lnTo>
                    <a:pt x="44" y="1900"/>
                  </a:lnTo>
                  <a:lnTo>
                    <a:pt x="36" y="1893"/>
                  </a:lnTo>
                  <a:lnTo>
                    <a:pt x="30" y="1887"/>
                  </a:lnTo>
                  <a:lnTo>
                    <a:pt x="23" y="1879"/>
                  </a:lnTo>
                  <a:lnTo>
                    <a:pt x="19" y="1874"/>
                  </a:lnTo>
                  <a:lnTo>
                    <a:pt x="13" y="1868"/>
                  </a:lnTo>
                  <a:lnTo>
                    <a:pt x="9" y="1862"/>
                  </a:lnTo>
                  <a:lnTo>
                    <a:pt x="5" y="1856"/>
                  </a:lnTo>
                  <a:lnTo>
                    <a:pt x="3" y="1851"/>
                  </a:lnTo>
                  <a:lnTo>
                    <a:pt x="2" y="1847"/>
                  </a:lnTo>
                  <a:lnTo>
                    <a:pt x="0" y="1843"/>
                  </a:lnTo>
                  <a:lnTo>
                    <a:pt x="0" y="1839"/>
                  </a:lnTo>
                  <a:lnTo>
                    <a:pt x="0" y="1829"/>
                  </a:lnTo>
                  <a:lnTo>
                    <a:pt x="2" y="1822"/>
                  </a:lnTo>
                  <a:lnTo>
                    <a:pt x="5" y="1816"/>
                  </a:lnTo>
                  <a:lnTo>
                    <a:pt x="9" y="1810"/>
                  </a:lnTo>
                  <a:lnTo>
                    <a:pt x="15" y="1806"/>
                  </a:lnTo>
                  <a:lnTo>
                    <a:pt x="21" y="1803"/>
                  </a:lnTo>
                  <a:lnTo>
                    <a:pt x="28" y="1801"/>
                  </a:lnTo>
                  <a:lnTo>
                    <a:pt x="38" y="1801"/>
                  </a:lnTo>
                  <a:lnTo>
                    <a:pt x="78" y="1814"/>
                  </a:lnTo>
                  <a:lnTo>
                    <a:pt x="117" y="1827"/>
                  </a:lnTo>
                  <a:lnTo>
                    <a:pt x="153" y="1839"/>
                  </a:lnTo>
                  <a:lnTo>
                    <a:pt x="188" y="1851"/>
                  </a:lnTo>
                  <a:lnTo>
                    <a:pt x="222" y="1862"/>
                  </a:lnTo>
                  <a:lnTo>
                    <a:pt x="253" y="1870"/>
                  </a:lnTo>
                  <a:lnTo>
                    <a:pt x="282" y="1879"/>
                  </a:lnTo>
                  <a:lnTo>
                    <a:pt x="311" y="1887"/>
                  </a:lnTo>
                  <a:lnTo>
                    <a:pt x="336" y="1893"/>
                  </a:lnTo>
                  <a:lnTo>
                    <a:pt x="361" y="1899"/>
                  </a:lnTo>
                  <a:lnTo>
                    <a:pt x="384" y="1904"/>
                  </a:lnTo>
                  <a:lnTo>
                    <a:pt x="403" y="1908"/>
                  </a:lnTo>
                  <a:lnTo>
                    <a:pt x="422" y="1910"/>
                  </a:lnTo>
                  <a:lnTo>
                    <a:pt x="437" y="1912"/>
                  </a:lnTo>
                  <a:lnTo>
                    <a:pt x="445" y="1914"/>
                  </a:lnTo>
                  <a:lnTo>
                    <a:pt x="453" y="1914"/>
                  </a:lnTo>
                  <a:lnTo>
                    <a:pt x="460" y="1914"/>
                  </a:lnTo>
                  <a:lnTo>
                    <a:pt x="466" y="1914"/>
                  </a:lnTo>
                  <a:lnTo>
                    <a:pt x="472" y="1914"/>
                  </a:lnTo>
                  <a:lnTo>
                    <a:pt x="480" y="1912"/>
                  </a:lnTo>
                  <a:lnTo>
                    <a:pt x="487" y="1910"/>
                  </a:lnTo>
                  <a:lnTo>
                    <a:pt x="493" y="1908"/>
                  </a:lnTo>
                  <a:lnTo>
                    <a:pt x="499" y="1904"/>
                  </a:lnTo>
                  <a:lnTo>
                    <a:pt x="506" y="1899"/>
                  </a:lnTo>
                  <a:lnTo>
                    <a:pt x="512" y="1893"/>
                  </a:lnTo>
                  <a:lnTo>
                    <a:pt x="518" y="1887"/>
                  </a:lnTo>
                  <a:lnTo>
                    <a:pt x="524" y="1879"/>
                  </a:lnTo>
                  <a:lnTo>
                    <a:pt x="529" y="1872"/>
                  </a:lnTo>
                  <a:lnTo>
                    <a:pt x="535" y="1862"/>
                  </a:lnTo>
                  <a:lnTo>
                    <a:pt x="541" y="1852"/>
                  </a:lnTo>
                  <a:lnTo>
                    <a:pt x="545" y="1843"/>
                  </a:lnTo>
                  <a:lnTo>
                    <a:pt x="551" y="1831"/>
                  </a:lnTo>
                  <a:lnTo>
                    <a:pt x="556" y="1820"/>
                  </a:lnTo>
                  <a:lnTo>
                    <a:pt x="560" y="1806"/>
                  </a:lnTo>
                  <a:lnTo>
                    <a:pt x="562" y="1799"/>
                  </a:lnTo>
                  <a:lnTo>
                    <a:pt x="564" y="1791"/>
                  </a:lnTo>
                  <a:lnTo>
                    <a:pt x="566" y="1783"/>
                  </a:lnTo>
                  <a:lnTo>
                    <a:pt x="570" y="1772"/>
                  </a:lnTo>
                  <a:lnTo>
                    <a:pt x="572" y="1762"/>
                  </a:lnTo>
                  <a:lnTo>
                    <a:pt x="574" y="1751"/>
                  </a:lnTo>
                  <a:lnTo>
                    <a:pt x="576" y="1737"/>
                  </a:lnTo>
                  <a:lnTo>
                    <a:pt x="577" y="1724"/>
                  </a:lnTo>
                  <a:lnTo>
                    <a:pt x="577" y="1708"/>
                  </a:lnTo>
                  <a:lnTo>
                    <a:pt x="579" y="1693"/>
                  </a:lnTo>
                  <a:lnTo>
                    <a:pt x="581" y="1676"/>
                  </a:lnTo>
                  <a:lnTo>
                    <a:pt x="583" y="1659"/>
                  </a:lnTo>
                  <a:lnTo>
                    <a:pt x="585" y="1639"/>
                  </a:lnTo>
                  <a:lnTo>
                    <a:pt x="585" y="1620"/>
                  </a:lnTo>
                  <a:lnTo>
                    <a:pt x="587" y="1601"/>
                  </a:lnTo>
                  <a:lnTo>
                    <a:pt x="589" y="1578"/>
                  </a:lnTo>
                  <a:lnTo>
                    <a:pt x="589" y="1557"/>
                  </a:lnTo>
                  <a:lnTo>
                    <a:pt x="591" y="1532"/>
                  </a:lnTo>
                  <a:lnTo>
                    <a:pt x="591" y="1509"/>
                  </a:lnTo>
                  <a:lnTo>
                    <a:pt x="593" y="1484"/>
                  </a:lnTo>
                  <a:lnTo>
                    <a:pt x="593" y="1457"/>
                  </a:lnTo>
                  <a:lnTo>
                    <a:pt x="595" y="1430"/>
                  </a:lnTo>
                  <a:lnTo>
                    <a:pt x="595" y="1401"/>
                  </a:lnTo>
                  <a:lnTo>
                    <a:pt x="595" y="1373"/>
                  </a:lnTo>
                  <a:lnTo>
                    <a:pt x="597" y="1342"/>
                  </a:lnTo>
                  <a:lnTo>
                    <a:pt x="597" y="1311"/>
                  </a:lnTo>
                  <a:lnTo>
                    <a:pt x="597" y="1278"/>
                  </a:lnTo>
                  <a:lnTo>
                    <a:pt x="597" y="1246"/>
                  </a:lnTo>
                  <a:lnTo>
                    <a:pt x="597" y="1211"/>
                  </a:lnTo>
                  <a:lnTo>
                    <a:pt x="599" y="1177"/>
                  </a:lnTo>
                  <a:lnTo>
                    <a:pt x="599" y="1140"/>
                  </a:lnTo>
                  <a:lnTo>
                    <a:pt x="599" y="1104"/>
                  </a:lnTo>
                  <a:lnTo>
                    <a:pt x="599" y="1063"/>
                  </a:lnTo>
                  <a:lnTo>
                    <a:pt x="597" y="1025"/>
                  </a:lnTo>
                  <a:lnTo>
                    <a:pt x="597" y="987"/>
                  </a:lnTo>
                  <a:lnTo>
                    <a:pt x="597" y="950"/>
                  </a:lnTo>
                  <a:lnTo>
                    <a:pt x="597" y="914"/>
                  </a:lnTo>
                  <a:lnTo>
                    <a:pt x="595" y="879"/>
                  </a:lnTo>
                  <a:lnTo>
                    <a:pt x="595" y="845"/>
                  </a:lnTo>
                  <a:lnTo>
                    <a:pt x="593" y="810"/>
                  </a:lnTo>
                  <a:lnTo>
                    <a:pt x="591" y="777"/>
                  </a:lnTo>
                  <a:lnTo>
                    <a:pt x="591" y="747"/>
                  </a:lnTo>
                  <a:lnTo>
                    <a:pt x="589" y="714"/>
                  </a:lnTo>
                  <a:lnTo>
                    <a:pt x="587" y="685"/>
                  </a:lnTo>
                  <a:lnTo>
                    <a:pt x="585" y="655"/>
                  </a:lnTo>
                  <a:lnTo>
                    <a:pt x="583" y="626"/>
                  </a:lnTo>
                  <a:lnTo>
                    <a:pt x="581" y="599"/>
                  </a:lnTo>
                  <a:lnTo>
                    <a:pt x="579" y="570"/>
                  </a:lnTo>
                  <a:lnTo>
                    <a:pt x="576" y="545"/>
                  </a:lnTo>
                  <a:lnTo>
                    <a:pt x="574" y="518"/>
                  </a:lnTo>
                  <a:lnTo>
                    <a:pt x="572" y="495"/>
                  </a:lnTo>
                  <a:lnTo>
                    <a:pt x="568" y="470"/>
                  </a:lnTo>
                  <a:lnTo>
                    <a:pt x="566" y="447"/>
                  </a:lnTo>
                  <a:lnTo>
                    <a:pt x="562" y="426"/>
                  </a:lnTo>
                  <a:lnTo>
                    <a:pt x="558" y="403"/>
                  </a:lnTo>
                  <a:lnTo>
                    <a:pt x="554" y="384"/>
                  </a:lnTo>
                  <a:lnTo>
                    <a:pt x="552" y="363"/>
                  </a:lnTo>
                  <a:lnTo>
                    <a:pt x="549" y="344"/>
                  </a:lnTo>
                  <a:lnTo>
                    <a:pt x="545" y="326"/>
                  </a:lnTo>
                  <a:lnTo>
                    <a:pt x="539" y="309"/>
                  </a:lnTo>
                  <a:lnTo>
                    <a:pt x="535" y="292"/>
                  </a:lnTo>
                  <a:lnTo>
                    <a:pt x="531" y="276"/>
                  </a:lnTo>
                  <a:lnTo>
                    <a:pt x="528" y="261"/>
                  </a:lnTo>
                  <a:lnTo>
                    <a:pt x="522" y="248"/>
                  </a:lnTo>
                  <a:lnTo>
                    <a:pt x="516" y="232"/>
                  </a:lnTo>
                  <a:lnTo>
                    <a:pt x="512" y="215"/>
                  </a:lnTo>
                  <a:lnTo>
                    <a:pt x="506" y="202"/>
                  </a:lnTo>
                  <a:lnTo>
                    <a:pt x="501" y="186"/>
                  </a:lnTo>
                  <a:lnTo>
                    <a:pt x="497" y="175"/>
                  </a:lnTo>
                  <a:lnTo>
                    <a:pt x="493" y="161"/>
                  </a:lnTo>
                  <a:lnTo>
                    <a:pt x="489" y="150"/>
                  </a:lnTo>
                  <a:lnTo>
                    <a:pt x="485" y="140"/>
                  </a:lnTo>
                  <a:lnTo>
                    <a:pt x="483" y="129"/>
                  </a:lnTo>
                  <a:lnTo>
                    <a:pt x="480" y="121"/>
                  </a:lnTo>
                  <a:lnTo>
                    <a:pt x="478" y="111"/>
                  </a:lnTo>
                  <a:lnTo>
                    <a:pt x="476" y="104"/>
                  </a:lnTo>
                  <a:lnTo>
                    <a:pt x="474" y="98"/>
                  </a:lnTo>
                  <a:lnTo>
                    <a:pt x="472" y="92"/>
                  </a:lnTo>
                  <a:lnTo>
                    <a:pt x="472" y="86"/>
                  </a:lnTo>
                  <a:lnTo>
                    <a:pt x="472" y="83"/>
                  </a:lnTo>
                  <a:lnTo>
                    <a:pt x="472" y="73"/>
                  </a:lnTo>
                  <a:lnTo>
                    <a:pt x="474" y="63"/>
                  </a:lnTo>
                  <a:lnTo>
                    <a:pt x="474" y="54"/>
                  </a:lnTo>
                  <a:lnTo>
                    <a:pt x="478" y="46"/>
                  </a:lnTo>
                  <a:lnTo>
                    <a:pt x="480" y="38"/>
                  </a:lnTo>
                  <a:lnTo>
                    <a:pt x="483" y="33"/>
                  </a:lnTo>
                  <a:lnTo>
                    <a:pt x="487" y="25"/>
                  </a:lnTo>
                  <a:lnTo>
                    <a:pt x="491" y="21"/>
                  </a:lnTo>
                  <a:lnTo>
                    <a:pt x="497" y="15"/>
                  </a:lnTo>
                  <a:lnTo>
                    <a:pt x="503" y="12"/>
                  </a:lnTo>
                  <a:lnTo>
                    <a:pt x="510" y="8"/>
                  </a:lnTo>
                  <a:lnTo>
                    <a:pt x="518" y="6"/>
                  </a:lnTo>
                  <a:lnTo>
                    <a:pt x="526" y="4"/>
                  </a:lnTo>
                  <a:lnTo>
                    <a:pt x="533" y="2"/>
                  </a:lnTo>
                  <a:lnTo>
                    <a:pt x="543" y="2"/>
                  </a:lnTo>
                  <a:lnTo>
                    <a:pt x="554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37"/>
            <p:cNvSpPr>
              <a:spLocks/>
            </p:cNvSpPr>
            <p:nvPr/>
          </p:nvSpPr>
          <p:spPr bwMode="auto">
            <a:xfrm>
              <a:off x="3359422" y="2231950"/>
              <a:ext cx="370106" cy="425682"/>
            </a:xfrm>
            <a:custGeom>
              <a:avLst/>
              <a:gdLst>
                <a:gd name="T0" fmla="*/ 631 w 964"/>
                <a:gd name="T1" fmla="*/ 0 h 1116"/>
                <a:gd name="T2" fmla="*/ 679 w 964"/>
                <a:gd name="T3" fmla="*/ 8 h 1116"/>
                <a:gd name="T4" fmla="*/ 726 w 964"/>
                <a:gd name="T5" fmla="*/ 23 h 1116"/>
                <a:gd name="T6" fmla="*/ 772 w 964"/>
                <a:gd name="T7" fmla="*/ 46 h 1116"/>
                <a:gd name="T8" fmla="*/ 816 w 964"/>
                <a:gd name="T9" fmla="*/ 75 h 1116"/>
                <a:gd name="T10" fmla="*/ 860 w 964"/>
                <a:gd name="T11" fmla="*/ 112 h 1116"/>
                <a:gd name="T12" fmla="*/ 896 w 964"/>
                <a:gd name="T13" fmla="*/ 144 h 1116"/>
                <a:gd name="T14" fmla="*/ 927 w 964"/>
                <a:gd name="T15" fmla="*/ 179 h 1116"/>
                <a:gd name="T16" fmla="*/ 948 w 964"/>
                <a:gd name="T17" fmla="*/ 213 h 1116"/>
                <a:gd name="T18" fmla="*/ 960 w 964"/>
                <a:gd name="T19" fmla="*/ 250 h 1116"/>
                <a:gd name="T20" fmla="*/ 964 w 964"/>
                <a:gd name="T21" fmla="*/ 285 h 1116"/>
                <a:gd name="T22" fmla="*/ 958 w 964"/>
                <a:gd name="T23" fmla="*/ 306 h 1116"/>
                <a:gd name="T24" fmla="*/ 942 w 964"/>
                <a:gd name="T25" fmla="*/ 327 h 1116"/>
                <a:gd name="T26" fmla="*/ 919 w 964"/>
                <a:gd name="T27" fmla="*/ 354 h 1116"/>
                <a:gd name="T28" fmla="*/ 883 w 964"/>
                <a:gd name="T29" fmla="*/ 407 h 1116"/>
                <a:gd name="T30" fmla="*/ 852 w 964"/>
                <a:gd name="T31" fmla="*/ 457 h 1116"/>
                <a:gd name="T32" fmla="*/ 795 w 964"/>
                <a:gd name="T33" fmla="*/ 540 h 1116"/>
                <a:gd name="T34" fmla="*/ 733 w 964"/>
                <a:gd name="T35" fmla="*/ 628 h 1116"/>
                <a:gd name="T36" fmla="*/ 649 w 964"/>
                <a:gd name="T37" fmla="*/ 732 h 1116"/>
                <a:gd name="T38" fmla="*/ 551 w 964"/>
                <a:gd name="T39" fmla="*/ 834 h 1116"/>
                <a:gd name="T40" fmla="*/ 447 w 964"/>
                <a:gd name="T41" fmla="*/ 926 h 1116"/>
                <a:gd name="T42" fmla="*/ 351 w 964"/>
                <a:gd name="T43" fmla="*/ 991 h 1116"/>
                <a:gd name="T44" fmla="*/ 257 w 964"/>
                <a:gd name="T45" fmla="*/ 1043 h 1116"/>
                <a:gd name="T46" fmla="*/ 182 w 964"/>
                <a:gd name="T47" fmla="*/ 1075 h 1116"/>
                <a:gd name="T48" fmla="*/ 148 w 964"/>
                <a:gd name="T49" fmla="*/ 1091 h 1116"/>
                <a:gd name="T50" fmla="*/ 119 w 964"/>
                <a:gd name="T51" fmla="*/ 1102 h 1116"/>
                <a:gd name="T52" fmla="*/ 96 w 964"/>
                <a:gd name="T53" fmla="*/ 1110 h 1116"/>
                <a:gd name="T54" fmla="*/ 81 w 964"/>
                <a:gd name="T55" fmla="*/ 1114 h 1116"/>
                <a:gd name="T56" fmla="*/ 69 w 964"/>
                <a:gd name="T57" fmla="*/ 1116 h 1116"/>
                <a:gd name="T58" fmla="*/ 40 w 964"/>
                <a:gd name="T59" fmla="*/ 1114 h 1116"/>
                <a:gd name="T60" fmla="*/ 23 w 964"/>
                <a:gd name="T61" fmla="*/ 1110 h 1116"/>
                <a:gd name="T62" fmla="*/ 11 w 964"/>
                <a:gd name="T63" fmla="*/ 1106 h 1116"/>
                <a:gd name="T64" fmla="*/ 4 w 964"/>
                <a:gd name="T65" fmla="*/ 1098 h 1116"/>
                <a:gd name="T66" fmla="*/ 0 w 964"/>
                <a:gd name="T67" fmla="*/ 1089 h 1116"/>
                <a:gd name="T68" fmla="*/ 44 w 964"/>
                <a:gd name="T69" fmla="*/ 1037 h 1116"/>
                <a:gd name="T70" fmla="*/ 82 w 964"/>
                <a:gd name="T71" fmla="*/ 987 h 1116"/>
                <a:gd name="T72" fmla="*/ 115 w 964"/>
                <a:gd name="T73" fmla="*/ 941 h 1116"/>
                <a:gd name="T74" fmla="*/ 144 w 964"/>
                <a:gd name="T75" fmla="*/ 897 h 1116"/>
                <a:gd name="T76" fmla="*/ 169 w 964"/>
                <a:gd name="T77" fmla="*/ 855 h 1116"/>
                <a:gd name="T78" fmla="*/ 240 w 964"/>
                <a:gd name="T79" fmla="*/ 741 h 1116"/>
                <a:gd name="T80" fmla="*/ 328 w 964"/>
                <a:gd name="T81" fmla="*/ 594 h 1116"/>
                <a:gd name="T82" fmla="*/ 403 w 964"/>
                <a:gd name="T83" fmla="*/ 444 h 1116"/>
                <a:gd name="T84" fmla="*/ 432 w 964"/>
                <a:gd name="T85" fmla="*/ 380 h 1116"/>
                <a:gd name="T86" fmla="*/ 457 w 964"/>
                <a:gd name="T87" fmla="*/ 325 h 1116"/>
                <a:gd name="T88" fmla="*/ 478 w 964"/>
                <a:gd name="T89" fmla="*/ 273 h 1116"/>
                <a:gd name="T90" fmla="*/ 493 w 964"/>
                <a:gd name="T91" fmla="*/ 227 h 1116"/>
                <a:gd name="T92" fmla="*/ 516 w 964"/>
                <a:gd name="T93" fmla="*/ 156 h 1116"/>
                <a:gd name="T94" fmla="*/ 530 w 964"/>
                <a:gd name="T95" fmla="*/ 114 h 1116"/>
                <a:gd name="T96" fmla="*/ 535 w 964"/>
                <a:gd name="T97" fmla="*/ 71 h 1116"/>
                <a:gd name="T98" fmla="*/ 537 w 964"/>
                <a:gd name="T99" fmla="*/ 37 h 1116"/>
                <a:gd name="T100" fmla="*/ 543 w 964"/>
                <a:gd name="T101" fmla="*/ 22 h 1116"/>
                <a:gd name="T102" fmla="*/ 555 w 964"/>
                <a:gd name="T103" fmla="*/ 10 h 1116"/>
                <a:gd name="T104" fmla="*/ 570 w 964"/>
                <a:gd name="T105" fmla="*/ 2 h 1116"/>
                <a:gd name="T106" fmla="*/ 591 w 964"/>
                <a:gd name="T107" fmla="*/ 0 h 111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64"/>
                <a:gd name="T163" fmla="*/ 0 h 1116"/>
                <a:gd name="T164" fmla="*/ 964 w 964"/>
                <a:gd name="T165" fmla="*/ 1116 h 111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64" h="1116">
                  <a:moveTo>
                    <a:pt x="599" y="0"/>
                  </a:moveTo>
                  <a:lnTo>
                    <a:pt x="614" y="0"/>
                  </a:lnTo>
                  <a:lnTo>
                    <a:pt x="631" y="0"/>
                  </a:lnTo>
                  <a:lnTo>
                    <a:pt x="647" y="2"/>
                  </a:lnTo>
                  <a:lnTo>
                    <a:pt x="664" y="6"/>
                  </a:lnTo>
                  <a:lnTo>
                    <a:pt x="679" y="8"/>
                  </a:lnTo>
                  <a:lnTo>
                    <a:pt x="695" y="14"/>
                  </a:lnTo>
                  <a:lnTo>
                    <a:pt x="710" y="18"/>
                  </a:lnTo>
                  <a:lnTo>
                    <a:pt x="726" y="23"/>
                  </a:lnTo>
                  <a:lnTo>
                    <a:pt x="741" y="31"/>
                  </a:lnTo>
                  <a:lnTo>
                    <a:pt x="756" y="37"/>
                  </a:lnTo>
                  <a:lnTo>
                    <a:pt x="772" y="46"/>
                  </a:lnTo>
                  <a:lnTo>
                    <a:pt x="787" y="56"/>
                  </a:lnTo>
                  <a:lnTo>
                    <a:pt x="802" y="66"/>
                  </a:lnTo>
                  <a:lnTo>
                    <a:pt x="816" y="75"/>
                  </a:lnTo>
                  <a:lnTo>
                    <a:pt x="831" y="89"/>
                  </a:lnTo>
                  <a:lnTo>
                    <a:pt x="845" y="100"/>
                  </a:lnTo>
                  <a:lnTo>
                    <a:pt x="860" y="112"/>
                  </a:lnTo>
                  <a:lnTo>
                    <a:pt x="873" y="123"/>
                  </a:lnTo>
                  <a:lnTo>
                    <a:pt x="885" y="133"/>
                  </a:lnTo>
                  <a:lnTo>
                    <a:pt x="896" y="144"/>
                  </a:lnTo>
                  <a:lnTo>
                    <a:pt x="908" y="156"/>
                  </a:lnTo>
                  <a:lnTo>
                    <a:pt x="917" y="167"/>
                  </a:lnTo>
                  <a:lnTo>
                    <a:pt x="927" y="179"/>
                  </a:lnTo>
                  <a:lnTo>
                    <a:pt x="935" y="190"/>
                  </a:lnTo>
                  <a:lnTo>
                    <a:pt x="942" y="202"/>
                  </a:lnTo>
                  <a:lnTo>
                    <a:pt x="948" y="213"/>
                  </a:lnTo>
                  <a:lnTo>
                    <a:pt x="952" y="225"/>
                  </a:lnTo>
                  <a:lnTo>
                    <a:pt x="956" y="237"/>
                  </a:lnTo>
                  <a:lnTo>
                    <a:pt x="960" y="250"/>
                  </a:lnTo>
                  <a:lnTo>
                    <a:pt x="962" y="261"/>
                  </a:lnTo>
                  <a:lnTo>
                    <a:pt x="964" y="273"/>
                  </a:lnTo>
                  <a:lnTo>
                    <a:pt x="964" y="285"/>
                  </a:lnTo>
                  <a:lnTo>
                    <a:pt x="964" y="292"/>
                  </a:lnTo>
                  <a:lnTo>
                    <a:pt x="962" y="298"/>
                  </a:lnTo>
                  <a:lnTo>
                    <a:pt x="958" y="306"/>
                  </a:lnTo>
                  <a:lnTo>
                    <a:pt x="954" y="313"/>
                  </a:lnTo>
                  <a:lnTo>
                    <a:pt x="948" y="321"/>
                  </a:lnTo>
                  <a:lnTo>
                    <a:pt x="942" y="327"/>
                  </a:lnTo>
                  <a:lnTo>
                    <a:pt x="935" y="334"/>
                  </a:lnTo>
                  <a:lnTo>
                    <a:pt x="927" y="342"/>
                  </a:lnTo>
                  <a:lnTo>
                    <a:pt x="919" y="354"/>
                  </a:lnTo>
                  <a:lnTo>
                    <a:pt x="912" y="365"/>
                  </a:lnTo>
                  <a:lnTo>
                    <a:pt x="898" y="386"/>
                  </a:lnTo>
                  <a:lnTo>
                    <a:pt x="883" y="407"/>
                  </a:lnTo>
                  <a:lnTo>
                    <a:pt x="877" y="419"/>
                  </a:lnTo>
                  <a:lnTo>
                    <a:pt x="869" y="430"/>
                  </a:lnTo>
                  <a:lnTo>
                    <a:pt x="852" y="457"/>
                  </a:lnTo>
                  <a:lnTo>
                    <a:pt x="835" y="484"/>
                  </a:lnTo>
                  <a:lnTo>
                    <a:pt x="816" y="511"/>
                  </a:lnTo>
                  <a:lnTo>
                    <a:pt x="795" y="540"/>
                  </a:lnTo>
                  <a:lnTo>
                    <a:pt x="775" y="569"/>
                  </a:lnTo>
                  <a:lnTo>
                    <a:pt x="754" y="597"/>
                  </a:lnTo>
                  <a:lnTo>
                    <a:pt x="733" y="628"/>
                  </a:lnTo>
                  <a:lnTo>
                    <a:pt x="712" y="659"/>
                  </a:lnTo>
                  <a:lnTo>
                    <a:pt x="681" y="695"/>
                  </a:lnTo>
                  <a:lnTo>
                    <a:pt x="649" y="732"/>
                  </a:lnTo>
                  <a:lnTo>
                    <a:pt x="618" y="766"/>
                  </a:lnTo>
                  <a:lnTo>
                    <a:pt x="585" y="801"/>
                  </a:lnTo>
                  <a:lnTo>
                    <a:pt x="551" y="834"/>
                  </a:lnTo>
                  <a:lnTo>
                    <a:pt x="516" y="864"/>
                  </a:lnTo>
                  <a:lnTo>
                    <a:pt x="482" y="895"/>
                  </a:lnTo>
                  <a:lnTo>
                    <a:pt x="447" y="926"/>
                  </a:lnTo>
                  <a:lnTo>
                    <a:pt x="415" y="949"/>
                  </a:lnTo>
                  <a:lnTo>
                    <a:pt x="382" y="970"/>
                  </a:lnTo>
                  <a:lnTo>
                    <a:pt x="351" y="991"/>
                  </a:lnTo>
                  <a:lnTo>
                    <a:pt x="319" y="1010"/>
                  </a:lnTo>
                  <a:lnTo>
                    <a:pt x="288" y="1027"/>
                  </a:lnTo>
                  <a:lnTo>
                    <a:pt x="257" y="1043"/>
                  </a:lnTo>
                  <a:lnTo>
                    <a:pt x="226" y="1058"/>
                  </a:lnTo>
                  <a:lnTo>
                    <a:pt x="196" y="1070"/>
                  </a:lnTo>
                  <a:lnTo>
                    <a:pt x="182" y="1075"/>
                  </a:lnTo>
                  <a:lnTo>
                    <a:pt x="171" y="1081"/>
                  </a:lnTo>
                  <a:lnTo>
                    <a:pt x="159" y="1087"/>
                  </a:lnTo>
                  <a:lnTo>
                    <a:pt x="148" y="1091"/>
                  </a:lnTo>
                  <a:lnTo>
                    <a:pt x="138" y="1095"/>
                  </a:lnTo>
                  <a:lnTo>
                    <a:pt x="128" y="1098"/>
                  </a:lnTo>
                  <a:lnTo>
                    <a:pt x="119" y="1102"/>
                  </a:lnTo>
                  <a:lnTo>
                    <a:pt x="111" y="1104"/>
                  </a:lnTo>
                  <a:lnTo>
                    <a:pt x="104" y="1108"/>
                  </a:lnTo>
                  <a:lnTo>
                    <a:pt x="96" y="1110"/>
                  </a:lnTo>
                  <a:lnTo>
                    <a:pt x="90" y="1112"/>
                  </a:lnTo>
                  <a:lnTo>
                    <a:pt x="84" y="1112"/>
                  </a:lnTo>
                  <a:lnTo>
                    <a:pt x="81" y="1114"/>
                  </a:lnTo>
                  <a:lnTo>
                    <a:pt x="75" y="1114"/>
                  </a:lnTo>
                  <a:lnTo>
                    <a:pt x="73" y="1114"/>
                  </a:lnTo>
                  <a:lnTo>
                    <a:pt x="69" y="1116"/>
                  </a:lnTo>
                  <a:lnTo>
                    <a:pt x="54" y="1114"/>
                  </a:lnTo>
                  <a:lnTo>
                    <a:pt x="46" y="1114"/>
                  </a:lnTo>
                  <a:lnTo>
                    <a:pt x="40" y="1114"/>
                  </a:lnTo>
                  <a:lnTo>
                    <a:pt x="34" y="1112"/>
                  </a:lnTo>
                  <a:lnTo>
                    <a:pt x="29" y="1112"/>
                  </a:lnTo>
                  <a:lnTo>
                    <a:pt x="23" y="1110"/>
                  </a:lnTo>
                  <a:lnTo>
                    <a:pt x="19" y="1110"/>
                  </a:lnTo>
                  <a:lnTo>
                    <a:pt x="13" y="1108"/>
                  </a:lnTo>
                  <a:lnTo>
                    <a:pt x="11" y="1106"/>
                  </a:lnTo>
                  <a:lnTo>
                    <a:pt x="8" y="1104"/>
                  </a:lnTo>
                  <a:lnTo>
                    <a:pt x="6" y="1102"/>
                  </a:lnTo>
                  <a:lnTo>
                    <a:pt x="4" y="1098"/>
                  </a:lnTo>
                  <a:lnTo>
                    <a:pt x="2" y="1097"/>
                  </a:lnTo>
                  <a:lnTo>
                    <a:pt x="0" y="1093"/>
                  </a:lnTo>
                  <a:lnTo>
                    <a:pt x="0" y="1089"/>
                  </a:lnTo>
                  <a:lnTo>
                    <a:pt x="15" y="1072"/>
                  </a:lnTo>
                  <a:lnTo>
                    <a:pt x="29" y="1054"/>
                  </a:lnTo>
                  <a:lnTo>
                    <a:pt x="44" y="1037"/>
                  </a:lnTo>
                  <a:lnTo>
                    <a:pt x="57" y="1020"/>
                  </a:lnTo>
                  <a:lnTo>
                    <a:pt x="69" y="1004"/>
                  </a:lnTo>
                  <a:lnTo>
                    <a:pt x="82" y="987"/>
                  </a:lnTo>
                  <a:lnTo>
                    <a:pt x="94" y="972"/>
                  </a:lnTo>
                  <a:lnTo>
                    <a:pt x="105" y="956"/>
                  </a:lnTo>
                  <a:lnTo>
                    <a:pt x="115" y="941"/>
                  </a:lnTo>
                  <a:lnTo>
                    <a:pt x="127" y="926"/>
                  </a:lnTo>
                  <a:lnTo>
                    <a:pt x="136" y="912"/>
                  </a:lnTo>
                  <a:lnTo>
                    <a:pt x="144" y="897"/>
                  </a:lnTo>
                  <a:lnTo>
                    <a:pt x="153" y="883"/>
                  </a:lnTo>
                  <a:lnTo>
                    <a:pt x="161" y="868"/>
                  </a:lnTo>
                  <a:lnTo>
                    <a:pt x="169" y="855"/>
                  </a:lnTo>
                  <a:lnTo>
                    <a:pt x="176" y="843"/>
                  </a:lnTo>
                  <a:lnTo>
                    <a:pt x="209" y="791"/>
                  </a:lnTo>
                  <a:lnTo>
                    <a:pt x="240" y="741"/>
                  </a:lnTo>
                  <a:lnTo>
                    <a:pt x="271" y="691"/>
                  </a:lnTo>
                  <a:lnTo>
                    <a:pt x="299" y="642"/>
                  </a:lnTo>
                  <a:lnTo>
                    <a:pt x="328" y="594"/>
                  </a:lnTo>
                  <a:lnTo>
                    <a:pt x="353" y="544"/>
                  </a:lnTo>
                  <a:lnTo>
                    <a:pt x="380" y="494"/>
                  </a:lnTo>
                  <a:lnTo>
                    <a:pt x="403" y="444"/>
                  </a:lnTo>
                  <a:lnTo>
                    <a:pt x="413" y="423"/>
                  </a:lnTo>
                  <a:lnTo>
                    <a:pt x="422" y="402"/>
                  </a:lnTo>
                  <a:lnTo>
                    <a:pt x="432" y="380"/>
                  </a:lnTo>
                  <a:lnTo>
                    <a:pt x="441" y="361"/>
                  </a:lnTo>
                  <a:lnTo>
                    <a:pt x="449" y="344"/>
                  </a:lnTo>
                  <a:lnTo>
                    <a:pt x="457" y="325"/>
                  </a:lnTo>
                  <a:lnTo>
                    <a:pt x="464" y="308"/>
                  </a:lnTo>
                  <a:lnTo>
                    <a:pt x="470" y="290"/>
                  </a:lnTo>
                  <a:lnTo>
                    <a:pt x="478" y="273"/>
                  </a:lnTo>
                  <a:lnTo>
                    <a:pt x="484" y="258"/>
                  </a:lnTo>
                  <a:lnTo>
                    <a:pt x="489" y="242"/>
                  </a:lnTo>
                  <a:lnTo>
                    <a:pt x="493" y="227"/>
                  </a:lnTo>
                  <a:lnTo>
                    <a:pt x="503" y="198"/>
                  </a:lnTo>
                  <a:lnTo>
                    <a:pt x="511" y="171"/>
                  </a:lnTo>
                  <a:lnTo>
                    <a:pt x="516" y="156"/>
                  </a:lnTo>
                  <a:lnTo>
                    <a:pt x="522" y="142"/>
                  </a:lnTo>
                  <a:lnTo>
                    <a:pt x="526" y="127"/>
                  </a:lnTo>
                  <a:lnTo>
                    <a:pt x="530" y="114"/>
                  </a:lnTo>
                  <a:lnTo>
                    <a:pt x="532" y="98"/>
                  </a:lnTo>
                  <a:lnTo>
                    <a:pt x="534" y="85"/>
                  </a:lnTo>
                  <a:lnTo>
                    <a:pt x="535" y="71"/>
                  </a:lnTo>
                  <a:lnTo>
                    <a:pt x="535" y="56"/>
                  </a:lnTo>
                  <a:lnTo>
                    <a:pt x="535" y="43"/>
                  </a:lnTo>
                  <a:lnTo>
                    <a:pt x="537" y="37"/>
                  </a:lnTo>
                  <a:lnTo>
                    <a:pt x="539" y="31"/>
                  </a:lnTo>
                  <a:lnTo>
                    <a:pt x="541" y="27"/>
                  </a:lnTo>
                  <a:lnTo>
                    <a:pt x="543" y="22"/>
                  </a:lnTo>
                  <a:lnTo>
                    <a:pt x="547" y="18"/>
                  </a:lnTo>
                  <a:lnTo>
                    <a:pt x="551" y="14"/>
                  </a:lnTo>
                  <a:lnTo>
                    <a:pt x="555" y="10"/>
                  </a:lnTo>
                  <a:lnTo>
                    <a:pt x="558" y="8"/>
                  </a:lnTo>
                  <a:lnTo>
                    <a:pt x="564" y="4"/>
                  </a:lnTo>
                  <a:lnTo>
                    <a:pt x="570" y="2"/>
                  </a:lnTo>
                  <a:lnTo>
                    <a:pt x="576" y="2"/>
                  </a:lnTo>
                  <a:lnTo>
                    <a:pt x="583" y="0"/>
                  </a:lnTo>
                  <a:lnTo>
                    <a:pt x="591" y="0"/>
                  </a:lnTo>
                  <a:lnTo>
                    <a:pt x="59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38"/>
            <p:cNvSpPr>
              <a:spLocks/>
            </p:cNvSpPr>
            <p:nvPr/>
          </p:nvSpPr>
          <p:spPr bwMode="auto">
            <a:xfrm>
              <a:off x="4213276" y="2202144"/>
              <a:ext cx="401587" cy="455487"/>
            </a:xfrm>
            <a:custGeom>
              <a:avLst/>
              <a:gdLst>
                <a:gd name="T0" fmla="*/ 48 w 1044"/>
                <a:gd name="T1" fmla="*/ 0 h 1192"/>
                <a:gd name="T2" fmla="*/ 67 w 1044"/>
                <a:gd name="T3" fmla="*/ 3 h 1192"/>
                <a:gd name="T4" fmla="*/ 94 w 1044"/>
                <a:gd name="T5" fmla="*/ 7 h 1192"/>
                <a:gd name="T6" fmla="*/ 125 w 1044"/>
                <a:gd name="T7" fmla="*/ 15 h 1192"/>
                <a:gd name="T8" fmla="*/ 161 w 1044"/>
                <a:gd name="T9" fmla="*/ 25 h 1192"/>
                <a:gd name="T10" fmla="*/ 242 w 1044"/>
                <a:gd name="T11" fmla="*/ 55 h 1192"/>
                <a:gd name="T12" fmla="*/ 405 w 1044"/>
                <a:gd name="T13" fmla="*/ 132 h 1192"/>
                <a:gd name="T14" fmla="*/ 564 w 1044"/>
                <a:gd name="T15" fmla="*/ 217 h 1192"/>
                <a:gd name="T16" fmla="*/ 681 w 1044"/>
                <a:gd name="T17" fmla="*/ 291 h 1192"/>
                <a:gd name="T18" fmla="*/ 770 w 1044"/>
                <a:gd name="T19" fmla="*/ 357 h 1192"/>
                <a:gd name="T20" fmla="*/ 842 w 1044"/>
                <a:gd name="T21" fmla="*/ 418 h 1192"/>
                <a:gd name="T22" fmla="*/ 904 w 1044"/>
                <a:gd name="T23" fmla="*/ 480 h 1192"/>
                <a:gd name="T24" fmla="*/ 952 w 1044"/>
                <a:gd name="T25" fmla="*/ 537 h 1192"/>
                <a:gd name="T26" fmla="*/ 990 w 1044"/>
                <a:gd name="T27" fmla="*/ 610 h 1192"/>
                <a:gd name="T28" fmla="*/ 1017 w 1044"/>
                <a:gd name="T29" fmla="*/ 679 h 1192"/>
                <a:gd name="T30" fmla="*/ 1031 w 1044"/>
                <a:gd name="T31" fmla="*/ 733 h 1192"/>
                <a:gd name="T32" fmla="*/ 1040 w 1044"/>
                <a:gd name="T33" fmla="*/ 789 h 1192"/>
                <a:gd name="T34" fmla="*/ 1044 w 1044"/>
                <a:gd name="T35" fmla="*/ 848 h 1192"/>
                <a:gd name="T36" fmla="*/ 1040 w 1044"/>
                <a:gd name="T37" fmla="*/ 921 h 1192"/>
                <a:gd name="T38" fmla="*/ 1023 w 1044"/>
                <a:gd name="T39" fmla="*/ 1009 h 1192"/>
                <a:gd name="T40" fmla="*/ 994 w 1044"/>
                <a:gd name="T41" fmla="*/ 1101 h 1192"/>
                <a:gd name="T42" fmla="*/ 969 w 1044"/>
                <a:gd name="T43" fmla="*/ 1132 h 1192"/>
                <a:gd name="T44" fmla="*/ 942 w 1044"/>
                <a:gd name="T45" fmla="*/ 1155 h 1192"/>
                <a:gd name="T46" fmla="*/ 914 w 1044"/>
                <a:gd name="T47" fmla="*/ 1173 h 1192"/>
                <a:gd name="T48" fmla="*/ 885 w 1044"/>
                <a:gd name="T49" fmla="*/ 1186 h 1192"/>
                <a:gd name="T50" fmla="*/ 854 w 1044"/>
                <a:gd name="T51" fmla="*/ 1190 h 1192"/>
                <a:gd name="T52" fmla="*/ 821 w 1044"/>
                <a:gd name="T53" fmla="*/ 1188 h 1192"/>
                <a:gd name="T54" fmla="*/ 802 w 1044"/>
                <a:gd name="T55" fmla="*/ 1180 h 1192"/>
                <a:gd name="T56" fmla="*/ 783 w 1044"/>
                <a:gd name="T57" fmla="*/ 1167 h 1192"/>
                <a:gd name="T58" fmla="*/ 760 w 1044"/>
                <a:gd name="T59" fmla="*/ 1149 h 1192"/>
                <a:gd name="T60" fmla="*/ 737 w 1044"/>
                <a:gd name="T61" fmla="*/ 1128 h 1192"/>
                <a:gd name="T62" fmla="*/ 689 w 1044"/>
                <a:gd name="T63" fmla="*/ 1084 h 1192"/>
                <a:gd name="T64" fmla="*/ 637 w 1044"/>
                <a:gd name="T65" fmla="*/ 1027 h 1192"/>
                <a:gd name="T66" fmla="*/ 583 w 1044"/>
                <a:gd name="T67" fmla="*/ 954 h 1192"/>
                <a:gd name="T68" fmla="*/ 524 w 1044"/>
                <a:gd name="T69" fmla="*/ 865 h 1192"/>
                <a:gd name="T70" fmla="*/ 462 w 1044"/>
                <a:gd name="T71" fmla="*/ 760 h 1192"/>
                <a:gd name="T72" fmla="*/ 411 w 1044"/>
                <a:gd name="T73" fmla="*/ 673 h 1192"/>
                <a:gd name="T74" fmla="*/ 370 w 1044"/>
                <a:gd name="T75" fmla="*/ 606 h 1192"/>
                <a:gd name="T76" fmla="*/ 330 w 1044"/>
                <a:gd name="T77" fmla="*/ 543 h 1192"/>
                <a:gd name="T78" fmla="*/ 293 w 1044"/>
                <a:gd name="T79" fmla="*/ 485 h 1192"/>
                <a:gd name="T80" fmla="*/ 259 w 1044"/>
                <a:gd name="T81" fmla="*/ 430 h 1192"/>
                <a:gd name="T82" fmla="*/ 224 w 1044"/>
                <a:gd name="T83" fmla="*/ 382 h 1192"/>
                <a:gd name="T84" fmla="*/ 174 w 1044"/>
                <a:gd name="T85" fmla="*/ 307 h 1192"/>
                <a:gd name="T86" fmla="*/ 119 w 1044"/>
                <a:gd name="T87" fmla="*/ 236 h 1192"/>
                <a:gd name="T88" fmla="*/ 77 w 1044"/>
                <a:gd name="T89" fmla="*/ 184 h 1192"/>
                <a:gd name="T90" fmla="*/ 50 w 1044"/>
                <a:gd name="T91" fmla="*/ 151 h 1192"/>
                <a:gd name="T92" fmla="*/ 29 w 1044"/>
                <a:gd name="T93" fmla="*/ 121 h 1192"/>
                <a:gd name="T94" fmla="*/ 11 w 1044"/>
                <a:gd name="T95" fmla="*/ 94 h 1192"/>
                <a:gd name="T96" fmla="*/ 2 w 1044"/>
                <a:gd name="T97" fmla="*/ 71 h 1192"/>
                <a:gd name="T98" fmla="*/ 0 w 1044"/>
                <a:gd name="T99" fmla="*/ 50 h 1192"/>
                <a:gd name="T100" fmla="*/ 4 w 1044"/>
                <a:gd name="T101" fmla="*/ 21 h 1192"/>
                <a:gd name="T102" fmla="*/ 21 w 1044"/>
                <a:gd name="T103" fmla="*/ 3 h 1192"/>
                <a:gd name="T104" fmla="*/ 36 w 1044"/>
                <a:gd name="T105" fmla="*/ 0 h 11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44"/>
                <a:gd name="T160" fmla="*/ 0 h 1192"/>
                <a:gd name="T161" fmla="*/ 1044 w 1044"/>
                <a:gd name="T162" fmla="*/ 1192 h 11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44" h="1192">
                  <a:moveTo>
                    <a:pt x="36" y="0"/>
                  </a:moveTo>
                  <a:lnTo>
                    <a:pt x="42" y="0"/>
                  </a:lnTo>
                  <a:lnTo>
                    <a:pt x="48" y="0"/>
                  </a:lnTo>
                  <a:lnTo>
                    <a:pt x="54" y="2"/>
                  </a:lnTo>
                  <a:lnTo>
                    <a:pt x="59" y="2"/>
                  </a:lnTo>
                  <a:lnTo>
                    <a:pt x="67" y="3"/>
                  </a:lnTo>
                  <a:lnTo>
                    <a:pt x="75" y="3"/>
                  </a:lnTo>
                  <a:lnTo>
                    <a:pt x="84" y="5"/>
                  </a:lnTo>
                  <a:lnTo>
                    <a:pt x="94" y="7"/>
                  </a:lnTo>
                  <a:lnTo>
                    <a:pt x="103" y="9"/>
                  </a:lnTo>
                  <a:lnTo>
                    <a:pt x="113" y="13"/>
                  </a:lnTo>
                  <a:lnTo>
                    <a:pt x="125" y="15"/>
                  </a:lnTo>
                  <a:lnTo>
                    <a:pt x="136" y="19"/>
                  </a:lnTo>
                  <a:lnTo>
                    <a:pt x="148" y="21"/>
                  </a:lnTo>
                  <a:lnTo>
                    <a:pt x="161" y="25"/>
                  </a:lnTo>
                  <a:lnTo>
                    <a:pt x="174" y="28"/>
                  </a:lnTo>
                  <a:lnTo>
                    <a:pt x="188" y="30"/>
                  </a:lnTo>
                  <a:lnTo>
                    <a:pt x="242" y="55"/>
                  </a:lnTo>
                  <a:lnTo>
                    <a:pt x="295" y="80"/>
                  </a:lnTo>
                  <a:lnTo>
                    <a:pt x="351" y="105"/>
                  </a:lnTo>
                  <a:lnTo>
                    <a:pt x="405" y="132"/>
                  </a:lnTo>
                  <a:lnTo>
                    <a:pt x="459" y="159"/>
                  </a:lnTo>
                  <a:lnTo>
                    <a:pt x="512" y="186"/>
                  </a:lnTo>
                  <a:lnTo>
                    <a:pt x="564" y="217"/>
                  </a:lnTo>
                  <a:lnTo>
                    <a:pt x="616" y="247"/>
                  </a:lnTo>
                  <a:lnTo>
                    <a:pt x="651" y="268"/>
                  </a:lnTo>
                  <a:lnTo>
                    <a:pt x="681" y="291"/>
                  </a:lnTo>
                  <a:lnTo>
                    <a:pt x="712" y="314"/>
                  </a:lnTo>
                  <a:lnTo>
                    <a:pt x="741" y="336"/>
                  </a:lnTo>
                  <a:lnTo>
                    <a:pt x="770" y="357"/>
                  </a:lnTo>
                  <a:lnTo>
                    <a:pt x="794" y="378"/>
                  </a:lnTo>
                  <a:lnTo>
                    <a:pt x="819" y="399"/>
                  </a:lnTo>
                  <a:lnTo>
                    <a:pt x="842" y="418"/>
                  </a:lnTo>
                  <a:lnTo>
                    <a:pt x="866" y="439"/>
                  </a:lnTo>
                  <a:lnTo>
                    <a:pt x="885" y="458"/>
                  </a:lnTo>
                  <a:lnTo>
                    <a:pt x="904" y="480"/>
                  </a:lnTo>
                  <a:lnTo>
                    <a:pt x="921" y="499"/>
                  </a:lnTo>
                  <a:lnTo>
                    <a:pt x="937" y="518"/>
                  </a:lnTo>
                  <a:lnTo>
                    <a:pt x="952" y="537"/>
                  </a:lnTo>
                  <a:lnTo>
                    <a:pt x="963" y="556"/>
                  </a:lnTo>
                  <a:lnTo>
                    <a:pt x="975" y="576"/>
                  </a:lnTo>
                  <a:lnTo>
                    <a:pt x="990" y="610"/>
                  </a:lnTo>
                  <a:lnTo>
                    <a:pt x="1004" y="645"/>
                  </a:lnTo>
                  <a:lnTo>
                    <a:pt x="1011" y="662"/>
                  </a:lnTo>
                  <a:lnTo>
                    <a:pt x="1017" y="679"/>
                  </a:lnTo>
                  <a:lnTo>
                    <a:pt x="1021" y="696"/>
                  </a:lnTo>
                  <a:lnTo>
                    <a:pt x="1027" y="716"/>
                  </a:lnTo>
                  <a:lnTo>
                    <a:pt x="1031" y="733"/>
                  </a:lnTo>
                  <a:lnTo>
                    <a:pt x="1034" y="752"/>
                  </a:lnTo>
                  <a:lnTo>
                    <a:pt x="1036" y="769"/>
                  </a:lnTo>
                  <a:lnTo>
                    <a:pt x="1040" y="789"/>
                  </a:lnTo>
                  <a:lnTo>
                    <a:pt x="1042" y="808"/>
                  </a:lnTo>
                  <a:lnTo>
                    <a:pt x="1044" y="827"/>
                  </a:lnTo>
                  <a:lnTo>
                    <a:pt x="1044" y="848"/>
                  </a:lnTo>
                  <a:lnTo>
                    <a:pt x="1044" y="867"/>
                  </a:lnTo>
                  <a:lnTo>
                    <a:pt x="1044" y="894"/>
                  </a:lnTo>
                  <a:lnTo>
                    <a:pt x="1040" y="921"/>
                  </a:lnTo>
                  <a:lnTo>
                    <a:pt x="1036" y="950"/>
                  </a:lnTo>
                  <a:lnTo>
                    <a:pt x="1031" y="981"/>
                  </a:lnTo>
                  <a:lnTo>
                    <a:pt x="1023" y="1009"/>
                  </a:lnTo>
                  <a:lnTo>
                    <a:pt x="1015" y="1040"/>
                  </a:lnTo>
                  <a:lnTo>
                    <a:pt x="1006" y="1071"/>
                  </a:lnTo>
                  <a:lnTo>
                    <a:pt x="994" y="1101"/>
                  </a:lnTo>
                  <a:lnTo>
                    <a:pt x="986" y="1113"/>
                  </a:lnTo>
                  <a:lnTo>
                    <a:pt x="977" y="1123"/>
                  </a:lnTo>
                  <a:lnTo>
                    <a:pt x="969" y="1132"/>
                  </a:lnTo>
                  <a:lnTo>
                    <a:pt x="960" y="1140"/>
                  </a:lnTo>
                  <a:lnTo>
                    <a:pt x="952" y="1148"/>
                  </a:lnTo>
                  <a:lnTo>
                    <a:pt x="942" y="1155"/>
                  </a:lnTo>
                  <a:lnTo>
                    <a:pt x="933" y="1163"/>
                  </a:lnTo>
                  <a:lnTo>
                    <a:pt x="923" y="1169"/>
                  </a:lnTo>
                  <a:lnTo>
                    <a:pt x="914" y="1173"/>
                  </a:lnTo>
                  <a:lnTo>
                    <a:pt x="904" y="1178"/>
                  </a:lnTo>
                  <a:lnTo>
                    <a:pt x="894" y="1182"/>
                  </a:lnTo>
                  <a:lnTo>
                    <a:pt x="885" y="1186"/>
                  </a:lnTo>
                  <a:lnTo>
                    <a:pt x="875" y="1188"/>
                  </a:lnTo>
                  <a:lnTo>
                    <a:pt x="864" y="1190"/>
                  </a:lnTo>
                  <a:lnTo>
                    <a:pt x="854" y="1190"/>
                  </a:lnTo>
                  <a:lnTo>
                    <a:pt x="842" y="1192"/>
                  </a:lnTo>
                  <a:lnTo>
                    <a:pt x="833" y="1190"/>
                  </a:lnTo>
                  <a:lnTo>
                    <a:pt x="821" y="1188"/>
                  </a:lnTo>
                  <a:lnTo>
                    <a:pt x="816" y="1186"/>
                  </a:lnTo>
                  <a:lnTo>
                    <a:pt x="810" y="1182"/>
                  </a:lnTo>
                  <a:lnTo>
                    <a:pt x="802" y="1180"/>
                  </a:lnTo>
                  <a:lnTo>
                    <a:pt x="796" y="1176"/>
                  </a:lnTo>
                  <a:lnTo>
                    <a:pt x="789" y="1173"/>
                  </a:lnTo>
                  <a:lnTo>
                    <a:pt x="783" y="1167"/>
                  </a:lnTo>
                  <a:lnTo>
                    <a:pt x="775" y="1163"/>
                  </a:lnTo>
                  <a:lnTo>
                    <a:pt x="768" y="1157"/>
                  </a:lnTo>
                  <a:lnTo>
                    <a:pt x="760" y="1149"/>
                  </a:lnTo>
                  <a:lnTo>
                    <a:pt x="752" y="1144"/>
                  </a:lnTo>
                  <a:lnTo>
                    <a:pt x="745" y="1136"/>
                  </a:lnTo>
                  <a:lnTo>
                    <a:pt x="737" y="1128"/>
                  </a:lnTo>
                  <a:lnTo>
                    <a:pt x="720" y="1115"/>
                  </a:lnTo>
                  <a:lnTo>
                    <a:pt x="704" y="1100"/>
                  </a:lnTo>
                  <a:lnTo>
                    <a:pt x="689" y="1084"/>
                  </a:lnTo>
                  <a:lnTo>
                    <a:pt x="672" y="1067"/>
                  </a:lnTo>
                  <a:lnTo>
                    <a:pt x="654" y="1048"/>
                  </a:lnTo>
                  <a:lnTo>
                    <a:pt x="637" y="1027"/>
                  </a:lnTo>
                  <a:lnTo>
                    <a:pt x="620" y="1004"/>
                  </a:lnTo>
                  <a:lnTo>
                    <a:pt x="603" y="979"/>
                  </a:lnTo>
                  <a:lnTo>
                    <a:pt x="583" y="954"/>
                  </a:lnTo>
                  <a:lnTo>
                    <a:pt x="564" y="925"/>
                  </a:lnTo>
                  <a:lnTo>
                    <a:pt x="545" y="896"/>
                  </a:lnTo>
                  <a:lnTo>
                    <a:pt x="524" y="865"/>
                  </a:lnTo>
                  <a:lnTo>
                    <a:pt x="505" y="831"/>
                  </a:lnTo>
                  <a:lnTo>
                    <a:pt x="484" y="796"/>
                  </a:lnTo>
                  <a:lnTo>
                    <a:pt x="462" y="760"/>
                  </a:lnTo>
                  <a:lnTo>
                    <a:pt x="439" y="721"/>
                  </a:lnTo>
                  <a:lnTo>
                    <a:pt x="426" y="698"/>
                  </a:lnTo>
                  <a:lnTo>
                    <a:pt x="411" y="673"/>
                  </a:lnTo>
                  <a:lnTo>
                    <a:pt x="397" y="650"/>
                  </a:lnTo>
                  <a:lnTo>
                    <a:pt x="384" y="627"/>
                  </a:lnTo>
                  <a:lnTo>
                    <a:pt x="370" y="606"/>
                  </a:lnTo>
                  <a:lnTo>
                    <a:pt x="357" y="585"/>
                  </a:lnTo>
                  <a:lnTo>
                    <a:pt x="343" y="564"/>
                  </a:lnTo>
                  <a:lnTo>
                    <a:pt x="330" y="543"/>
                  </a:lnTo>
                  <a:lnTo>
                    <a:pt x="318" y="524"/>
                  </a:lnTo>
                  <a:lnTo>
                    <a:pt x="305" y="503"/>
                  </a:lnTo>
                  <a:lnTo>
                    <a:pt x="293" y="485"/>
                  </a:lnTo>
                  <a:lnTo>
                    <a:pt x="282" y="466"/>
                  </a:lnTo>
                  <a:lnTo>
                    <a:pt x="270" y="447"/>
                  </a:lnTo>
                  <a:lnTo>
                    <a:pt x="259" y="430"/>
                  </a:lnTo>
                  <a:lnTo>
                    <a:pt x="247" y="414"/>
                  </a:lnTo>
                  <a:lnTo>
                    <a:pt x="236" y="397"/>
                  </a:lnTo>
                  <a:lnTo>
                    <a:pt x="224" y="382"/>
                  </a:lnTo>
                  <a:lnTo>
                    <a:pt x="215" y="364"/>
                  </a:lnTo>
                  <a:lnTo>
                    <a:pt x="194" y="336"/>
                  </a:lnTo>
                  <a:lnTo>
                    <a:pt x="174" y="307"/>
                  </a:lnTo>
                  <a:lnTo>
                    <a:pt x="155" y="282"/>
                  </a:lnTo>
                  <a:lnTo>
                    <a:pt x="136" y="257"/>
                  </a:lnTo>
                  <a:lnTo>
                    <a:pt x="119" y="236"/>
                  </a:lnTo>
                  <a:lnTo>
                    <a:pt x="103" y="215"/>
                  </a:lnTo>
                  <a:lnTo>
                    <a:pt x="88" y="195"/>
                  </a:lnTo>
                  <a:lnTo>
                    <a:pt x="77" y="184"/>
                  </a:lnTo>
                  <a:lnTo>
                    <a:pt x="67" y="172"/>
                  </a:lnTo>
                  <a:lnTo>
                    <a:pt x="57" y="161"/>
                  </a:lnTo>
                  <a:lnTo>
                    <a:pt x="50" y="151"/>
                  </a:lnTo>
                  <a:lnTo>
                    <a:pt x="42" y="140"/>
                  </a:lnTo>
                  <a:lnTo>
                    <a:pt x="34" y="130"/>
                  </a:lnTo>
                  <a:lnTo>
                    <a:pt x="29" y="121"/>
                  </a:lnTo>
                  <a:lnTo>
                    <a:pt x="23" y="111"/>
                  </a:lnTo>
                  <a:lnTo>
                    <a:pt x="17" y="101"/>
                  </a:lnTo>
                  <a:lnTo>
                    <a:pt x="11" y="94"/>
                  </a:lnTo>
                  <a:lnTo>
                    <a:pt x="7" y="84"/>
                  </a:lnTo>
                  <a:lnTo>
                    <a:pt x="6" y="76"/>
                  </a:lnTo>
                  <a:lnTo>
                    <a:pt x="2" y="71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4" y="21"/>
                  </a:lnTo>
                  <a:lnTo>
                    <a:pt x="7" y="13"/>
                  </a:lnTo>
                  <a:lnTo>
                    <a:pt x="13" y="7"/>
                  </a:lnTo>
                  <a:lnTo>
                    <a:pt x="21" y="3"/>
                  </a:lnTo>
                  <a:lnTo>
                    <a:pt x="29" y="0"/>
                  </a:lnTo>
                  <a:lnTo>
                    <a:pt x="3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074" name="Picture 2" descr="C:\Users\Meishing\Dropbox\meizhouhuayu\pics\35.16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14349" r="72990"/>
          <a:stretch>
            <a:fillRect/>
          </a:stretch>
        </p:blipFill>
        <p:spPr bwMode="auto">
          <a:xfrm>
            <a:off x="304799" y="1143000"/>
            <a:ext cx="1387929" cy="1295400"/>
          </a:xfrm>
          <a:prstGeom prst="rect">
            <a:avLst/>
          </a:prstGeom>
          <a:noFill/>
        </p:spPr>
      </p:pic>
      <p:grpSp>
        <p:nvGrpSpPr>
          <p:cNvPr id="2" name="Group 19"/>
          <p:cNvGrpSpPr/>
          <p:nvPr/>
        </p:nvGrpSpPr>
        <p:grpSpPr>
          <a:xfrm>
            <a:off x="2590800" y="962547"/>
            <a:ext cx="892246" cy="1714191"/>
            <a:chOff x="2590800" y="962547"/>
            <a:chExt cx="892246" cy="1714191"/>
          </a:xfrm>
        </p:grpSpPr>
        <p:sp>
          <p:nvSpPr>
            <p:cNvPr id="7" name="Freeform 27"/>
            <p:cNvSpPr>
              <a:spLocks/>
            </p:cNvSpPr>
            <p:nvPr/>
          </p:nvSpPr>
          <p:spPr bwMode="auto">
            <a:xfrm>
              <a:off x="2728246" y="962547"/>
              <a:ext cx="558998" cy="794046"/>
            </a:xfrm>
            <a:custGeom>
              <a:avLst/>
              <a:gdLst>
                <a:gd name="T0" fmla="*/ 1136 w 1455"/>
                <a:gd name="T1" fmla="*/ 10 h 2077"/>
                <a:gd name="T2" fmla="*/ 1221 w 1455"/>
                <a:gd name="T3" fmla="*/ 56 h 2077"/>
                <a:gd name="T4" fmla="*/ 1332 w 1455"/>
                <a:gd name="T5" fmla="*/ 135 h 2077"/>
                <a:gd name="T6" fmla="*/ 1411 w 1455"/>
                <a:gd name="T7" fmla="*/ 221 h 2077"/>
                <a:gd name="T8" fmla="*/ 1449 w 1455"/>
                <a:gd name="T9" fmla="*/ 296 h 2077"/>
                <a:gd name="T10" fmla="*/ 1449 w 1455"/>
                <a:gd name="T11" fmla="*/ 358 h 2077"/>
                <a:gd name="T12" fmla="*/ 1411 w 1455"/>
                <a:gd name="T13" fmla="*/ 430 h 2077"/>
                <a:gd name="T14" fmla="*/ 1332 w 1455"/>
                <a:gd name="T15" fmla="*/ 530 h 2077"/>
                <a:gd name="T16" fmla="*/ 1230 w 1455"/>
                <a:gd name="T17" fmla="*/ 653 h 2077"/>
                <a:gd name="T18" fmla="*/ 1109 w 1455"/>
                <a:gd name="T19" fmla="*/ 799 h 2077"/>
                <a:gd name="T20" fmla="*/ 969 w 1455"/>
                <a:gd name="T21" fmla="*/ 970 h 2077"/>
                <a:gd name="T22" fmla="*/ 810 w 1455"/>
                <a:gd name="T23" fmla="*/ 1170 h 2077"/>
                <a:gd name="T24" fmla="*/ 635 w 1455"/>
                <a:gd name="T25" fmla="*/ 1396 h 2077"/>
                <a:gd name="T26" fmla="*/ 522 w 1455"/>
                <a:gd name="T27" fmla="*/ 1553 h 2077"/>
                <a:gd name="T28" fmla="*/ 495 w 1455"/>
                <a:gd name="T29" fmla="*/ 1609 h 2077"/>
                <a:gd name="T30" fmla="*/ 483 w 1455"/>
                <a:gd name="T31" fmla="*/ 1644 h 2077"/>
                <a:gd name="T32" fmla="*/ 506 w 1455"/>
                <a:gd name="T33" fmla="*/ 1690 h 2077"/>
                <a:gd name="T34" fmla="*/ 566 w 1455"/>
                <a:gd name="T35" fmla="*/ 1697 h 2077"/>
                <a:gd name="T36" fmla="*/ 654 w 1455"/>
                <a:gd name="T37" fmla="*/ 1686 h 2077"/>
                <a:gd name="T38" fmla="*/ 796 w 1455"/>
                <a:gd name="T39" fmla="*/ 1665 h 2077"/>
                <a:gd name="T40" fmla="*/ 979 w 1455"/>
                <a:gd name="T41" fmla="*/ 1624 h 2077"/>
                <a:gd name="T42" fmla="*/ 1121 w 1455"/>
                <a:gd name="T43" fmla="*/ 1601 h 2077"/>
                <a:gd name="T44" fmla="*/ 1215 w 1455"/>
                <a:gd name="T45" fmla="*/ 1598 h 2077"/>
                <a:gd name="T46" fmla="*/ 1274 w 1455"/>
                <a:gd name="T47" fmla="*/ 1607 h 2077"/>
                <a:gd name="T48" fmla="*/ 1305 w 1455"/>
                <a:gd name="T49" fmla="*/ 1634 h 2077"/>
                <a:gd name="T50" fmla="*/ 1305 w 1455"/>
                <a:gd name="T51" fmla="*/ 1678 h 2077"/>
                <a:gd name="T52" fmla="*/ 1267 w 1455"/>
                <a:gd name="T53" fmla="*/ 1720 h 2077"/>
                <a:gd name="T54" fmla="*/ 1194 w 1455"/>
                <a:gd name="T55" fmla="*/ 1757 h 2077"/>
                <a:gd name="T56" fmla="*/ 1021 w 1455"/>
                <a:gd name="T57" fmla="*/ 1807 h 2077"/>
                <a:gd name="T58" fmla="*/ 869 w 1455"/>
                <a:gd name="T59" fmla="*/ 1849 h 2077"/>
                <a:gd name="T60" fmla="*/ 756 w 1455"/>
                <a:gd name="T61" fmla="*/ 1882 h 2077"/>
                <a:gd name="T62" fmla="*/ 679 w 1455"/>
                <a:gd name="T63" fmla="*/ 1905 h 2077"/>
                <a:gd name="T64" fmla="*/ 641 w 1455"/>
                <a:gd name="T65" fmla="*/ 1916 h 2077"/>
                <a:gd name="T66" fmla="*/ 522 w 1455"/>
                <a:gd name="T67" fmla="*/ 1953 h 2077"/>
                <a:gd name="T68" fmla="*/ 338 w 1455"/>
                <a:gd name="T69" fmla="*/ 2039 h 2077"/>
                <a:gd name="T70" fmla="*/ 230 w 1455"/>
                <a:gd name="T71" fmla="*/ 2077 h 2077"/>
                <a:gd name="T72" fmla="*/ 171 w 1455"/>
                <a:gd name="T73" fmla="*/ 2066 h 2077"/>
                <a:gd name="T74" fmla="*/ 117 w 1455"/>
                <a:gd name="T75" fmla="*/ 2018 h 2077"/>
                <a:gd name="T76" fmla="*/ 65 w 1455"/>
                <a:gd name="T77" fmla="*/ 1935 h 2077"/>
                <a:gd name="T78" fmla="*/ 23 w 1455"/>
                <a:gd name="T79" fmla="*/ 1853 h 2077"/>
                <a:gd name="T80" fmla="*/ 2 w 1455"/>
                <a:gd name="T81" fmla="*/ 1782 h 2077"/>
                <a:gd name="T82" fmla="*/ 3 w 1455"/>
                <a:gd name="T83" fmla="*/ 1724 h 2077"/>
                <a:gd name="T84" fmla="*/ 34 w 1455"/>
                <a:gd name="T85" fmla="*/ 1674 h 2077"/>
                <a:gd name="T86" fmla="*/ 94 w 1455"/>
                <a:gd name="T87" fmla="*/ 1624 h 2077"/>
                <a:gd name="T88" fmla="*/ 180 w 1455"/>
                <a:gd name="T89" fmla="*/ 1561 h 2077"/>
                <a:gd name="T90" fmla="*/ 276 w 1455"/>
                <a:gd name="T91" fmla="*/ 1471 h 2077"/>
                <a:gd name="T92" fmla="*/ 380 w 1455"/>
                <a:gd name="T93" fmla="*/ 1352 h 2077"/>
                <a:gd name="T94" fmla="*/ 489 w 1455"/>
                <a:gd name="T95" fmla="*/ 1204 h 2077"/>
                <a:gd name="T96" fmla="*/ 606 w 1455"/>
                <a:gd name="T97" fmla="*/ 1029 h 2077"/>
                <a:gd name="T98" fmla="*/ 754 w 1455"/>
                <a:gd name="T99" fmla="*/ 766 h 2077"/>
                <a:gd name="T100" fmla="*/ 888 w 1455"/>
                <a:gd name="T101" fmla="*/ 461 h 2077"/>
                <a:gd name="T102" fmla="*/ 967 w 1455"/>
                <a:gd name="T103" fmla="*/ 187 h 2077"/>
                <a:gd name="T104" fmla="*/ 990 w 1455"/>
                <a:gd name="T105" fmla="*/ 70 h 2077"/>
                <a:gd name="T106" fmla="*/ 1032 w 1455"/>
                <a:gd name="T107" fmla="*/ 14 h 2077"/>
                <a:gd name="T108" fmla="*/ 1088 w 1455"/>
                <a:gd name="T109" fmla="*/ 0 h 20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55"/>
                <a:gd name="T166" fmla="*/ 0 h 2077"/>
                <a:gd name="T167" fmla="*/ 1455 w 1455"/>
                <a:gd name="T168" fmla="*/ 2077 h 20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55" h="2077">
                  <a:moveTo>
                    <a:pt x="1088" y="0"/>
                  </a:moveTo>
                  <a:lnTo>
                    <a:pt x="1096" y="0"/>
                  </a:lnTo>
                  <a:lnTo>
                    <a:pt x="1105" y="2"/>
                  </a:lnTo>
                  <a:lnTo>
                    <a:pt x="1115" y="4"/>
                  </a:lnTo>
                  <a:lnTo>
                    <a:pt x="1125" y="6"/>
                  </a:lnTo>
                  <a:lnTo>
                    <a:pt x="1136" y="10"/>
                  </a:lnTo>
                  <a:lnTo>
                    <a:pt x="1148" y="16"/>
                  </a:lnTo>
                  <a:lnTo>
                    <a:pt x="1161" y="22"/>
                  </a:lnTo>
                  <a:lnTo>
                    <a:pt x="1174" y="29"/>
                  </a:lnTo>
                  <a:lnTo>
                    <a:pt x="1188" y="37"/>
                  </a:lnTo>
                  <a:lnTo>
                    <a:pt x="1205" y="45"/>
                  </a:lnTo>
                  <a:lnTo>
                    <a:pt x="1221" y="56"/>
                  </a:lnTo>
                  <a:lnTo>
                    <a:pt x="1238" y="66"/>
                  </a:lnTo>
                  <a:lnTo>
                    <a:pt x="1255" y="77"/>
                  </a:lnTo>
                  <a:lnTo>
                    <a:pt x="1274" y="91"/>
                  </a:lnTo>
                  <a:lnTo>
                    <a:pt x="1295" y="104"/>
                  </a:lnTo>
                  <a:lnTo>
                    <a:pt x="1317" y="119"/>
                  </a:lnTo>
                  <a:lnTo>
                    <a:pt x="1332" y="135"/>
                  </a:lnTo>
                  <a:lnTo>
                    <a:pt x="1349" y="150"/>
                  </a:lnTo>
                  <a:lnTo>
                    <a:pt x="1363" y="166"/>
                  </a:lnTo>
                  <a:lnTo>
                    <a:pt x="1376" y="179"/>
                  </a:lnTo>
                  <a:lnTo>
                    <a:pt x="1389" y="194"/>
                  </a:lnTo>
                  <a:lnTo>
                    <a:pt x="1401" y="208"/>
                  </a:lnTo>
                  <a:lnTo>
                    <a:pt x="1411" y="221"/>
                  </a:lnTo>
                  <a:lnTo>
                    <a:pt x="1420" y="235"/>
                  </a:lnTo>
                  <a:lnTo>
                    <a:pt x="1428" y="248"/>
                  </a:lnTo>
                  <a:lnTo>
                    <a:pt x="1436" y="260"/>
                  </a:lnTo>
                  <a:lnTo>
                    <a:pt x="1441" y="273"/>
                  </a:lnTo>
                  <a:lnTo>
                    <a:pt x="1445" y="285"/>
                  </a:lnTo>
                  <a:lnTo>
                    <a:pt x="1449" y="296"/>
                  </a:lnTo>
                  <a:lnTo>
                    <a:pt x="1453" y="308"/>
                  </a:lnTo>
                  <a:lnTo>
                    <a:pt x="1453" y="319"/>
                  </a:lnTo>
                  <a:lnTo>
                    <a:pt x="1455" y="329"/>
                  </a:lnTo>
                  <a:lnTo>
                    <a:pt x="1453" y="338"/>
                  </a:lnTo>
                  <a:lnTo>
                    <a:pt x="1453" y="348"/>
                  </a:lnTo>
                  <a:lnTo>
                    <a:pt x="1449" y="358"/>
                  </a:lnTo>
                  <a:lnTo>
                    <a:pt x="1445" y="367"/>
                  </a:lnTo>
                  <a:lnTo>
                    <a:pt x="1441" y="379"/>
                  </a:lnTo>
                  <a:lnTo>
                    <a:pt x="1436" y="390"/>
                  </a:lnTo>
                  <a:lnTo>
                    <a:pt x="1428" y="404"/>
                  </a:lnTo>
                  <a:lnTo>
                    <a:pt x="1420" y="415"/>
                  </a:lnTo>
                  <a:lnTo>
                    <a:pt x="1411" y="430"/>
                  </a:lnTo>
                  <a:lnTo>
                    <a:pt x="1401" y="444"/>
                  </a:lnTo>
                  <a:lnTo>
                    <a:pt x="1389" y="461"/>
                  </a:lnTo>
                  <a:lnTo>
                    <a:pt x="1376" y="477"/>
                  </a:lnTo>
                  <a:lnTo>
                    <a:pt x="1363" y="494"/>
                  </a:lnTo>
                  <a:lnTo>
                    <a:pt x="1349" y="511"/>
                  </a:lnTo>
                  <a:lnTo>
                    <a:pt x="1332" y="530"/>
                  </a:lnTo>
                  <a:lnTo>
                    <a:pt x="1317" y="551"/>
                  </a:lnTo>
                  <a:lnTo>
                    <a:pt x="1299" y="571"/>
                  </a:lnTo>
                  <a:lnTo>
                    <a:pt x="1284" y="590"/>
                  </a:lnTo>
                  <a:lnTo>
                    <a:pt x="1267" y="609"/>
                  </a:lnTo>
                  <a:lnTo>
                    <a:pt x="1247" y="630"/>
                  </a:lnTo>
                  <a:lnTo>
                    <a:pt x="1230" y="653"/>
                  </a:lnTo>
                  <a:lnTo>
                    <a:pt x="1211" y="674"/>
                  </a:lnTo>
                  <a:lnTo>
                    <a:pt x="1192" y="699"/>
                  </a:lnTo>
                  <a:lnTo>
                    <a:pt x="1173" y="722"/>
                  </a:lnTo>
                  <a:lnTo>
                    <a:pt x="1151" y="747"/>
                  </a:lnTo>
                  <a:lnTo>
                    <a:pt x="1130" y="772"/>
                  </a:lnTo>
                  <a:lnTo>
                    <a:pt x="1109" y="799"/>
                  </a:lnTo>
                  <a:lnTo>
                    <a:pt x="1086" y="826"/>
                  </a:lnTo>
                  <a:lnTo>
                    <a:pt x="1065" y="853"/>
                  </a:lnTo>
                  <a:lnTo>
                    <a:pt x="1040" y="882"/>
                  </a:lnTo>
                  <a:lnTo>
                    <a:pt x="1017" y="910"/>
                  </a:lnTo>
                  <a:lnTo>
                    <a:pt x="994" y="941"/>
                  </a:lnTo>
                  <a:lnTo>
                    <a:pt x="969" y="970"/>
                  </a:lnTo>
                  <a:lnTo>
                    <a:pt x="944" y="1002"/>
                  </a:lnTo>
                  <a:lnTo>
                    <a:pt x="917" y="1033"/>
                  </a:lnTo>
                  <a:lnTo>
                    <a:pt x="892" y="1068"/>
                  </a:lnTo>
                  <a:lnTo>
                    <a:pt x="865" y="1100"/>
                  </a:lnTo>
                  <a:lnTo>
                    <a:pt x="839" y="1135"/>
                  </a:lnTo>
                  <a:lnTo>
                    <a:pt x="810" y="1170"/>
                  </a:lnTo>
                  <a:lnTo>
                    <a:pt x="783" y="1206"/>
                  </a:lnTo>
                  <a:lnTo>
                    <a:pt x="754" y="1242"/>
                  </a:lnTo>
                  <a:lnTo>
                    <a:pt x="725" y="1279"/>
                  </a:lnTo>
                  <a:lnTo>
                    <a:pt x="695" y="1317"/>
                  </a:lnTo>
                  <a:lnTo>
                    <a:pt x="666" y="1358"/>
                  </a:lnTo>
                  <a:lnTo>
                    <a:pt x="635" y="1396"/>
                  </a:lnTo>
                  <a:lnTo>
                    <a:pt x="604" y="1436"/>
                  </a:lnTo>
                  <a:lnTo>
                    <a:pt x="572" y="1479"/>
                  </a:lnTo>
                  <a:lnTo>
                    <a:pt x="541" y="1521"/>
                  </a:lnTo>
                  <a:lnTo>
                    <a:pt x="533" y="1532"/>
                  </a:lnTo>
                  <a:lnTo>
                    <a:pt x="528" y="1544"/>
                  </a:lnTo>
                  <a:lnTo>
                    <a:pt x="522" y="1553"/>
                  </a:lnTo>
                  <a:lnTo>
                    <a:pt x="516" y="1565"/>
                  </a:lnTo>
                  <a:lnTo>
                    <a:pt x="510" y="1575"/>
                  </a:lnTo>
                  <a:lnTo>
                    <a:pt x="506" y="1584"/>
                  </a:lnTo>
                  <a:lnTo>
                    <a:pt x="503" y="1592"/>
                  </a:lnTo>
                  <a:lnTo>
                    <a:pt x="499" y="1601"/>
                  </a:lnTo>
                  <a:lnTo>
                    <a:pt x="495" y="1609"/>
                  </a:lnTo>
                  <a:lnTo>
                    <a:pt x="493" y="1615"/>
                  </a:lnTo>
                  <a:lnTo>
                    <a:pt x="489" y="1623"/>
                  </a:lnTo>
                  <a:lnTo>
                    <a:pt x="487" y="1628"/>
                  </a:lnTo>
                  <a:lnTo>
                    <a:pt x="485" y="1634"/>
                  </a:lnTo>
                  <a:lnTo>
                    <a:pt x="485" y="1640"/>
                  </a:lnTo>
                  <a:lnTo>
                    <a:pt x="483" y="1644"/>
                  </a:lnTo>
                  <a:lnTo>
                    <a:pt x="483" y="1647"/>
                  </a:lnTo>
                  <a:lnTo>
                    <a:pt x="485" y="1659"/>
                  </a:lnTo>
                  <a:lnTo>
                    <a:pt x="487" y="1669"/>
                  </a:lnTo>
                  <a:lnTo>
                    <a:pt x="491" y="1678"/>
                  </a:lnTo>
                  <a:lnTo>
                    <a:pt x="499" y="1684"/>
                  </a:lnTo>
                  <a:lnTo>
                    <a:pt x="506" y="1690"/>
                  </a:lnTo>
                  <a:lnTo>
                    <a:pt x="516" y="1695"/>
                  </a:lnTo>
                  <a:lnTo>
                    <a:pt x="528" y="1697"/>
                  </a:lnTo>
                  <a:lnTo>
                    <a:pt x="541" y="1697"/>
                  </a:lnTo>
                  <a:lnTo>
                    <a:pt x="547" y="1697"/>
                  </a:lnTo>
                  <a:lnTo>
                    <a:pt x="556" y="1697"/>
                  </a:lnTo>
                  <a:lnTo>
                    <a:pt x="566" y="1697"/>
                  </a:lnTo>
                  <a:lnTo>
                    <a:pt x="576" y="1695"/>
                  </a:lnTo>
                  <a:lnTo>
                    <a:pt x="589" y="1695"/>
                  </a:lnTo>
                  <a:lnTo>
                    <a:pt x="602" y="1694"/>
                  </a:lnTo>
                  <a:lnTo>
                    <a:pt x="618" y="1692"/>
                  </a:lnTo>
                  <a:lnTo>
                    <a:pt x="635" y="1690"/>
                  </a:lnTo>
                  <a:lnTo>
                    <a:pt x="654" y="1686"/>
                  </a:lnTo>
                  <a:lnTo>
                    <a:pt x="673" y="1684"/>
                  </a:lnTo>
                  <a:lnTo>
                    <a:pt x="695" y="1680"/>
                  </a:lnTo>
                  <a:lnTo>
                    <a:pt x="718" y="1676"/>
                  </a:lnTo>
                  <a:lnTo>
                    <a:pt x="743" y="1672"/>
                  </a:lnTo>
                  <a:lnTo>
                    <a:pt x="768" y="1669"/>
                  </a:lnTo>
                  <a:lnTo>
                    <a:pt x="796" y="1665"/>
                  </a:lnTo>
                  <a:lnTo>
                    <a:pt x="825" y="1661"/>
                  </a:lnTo>
                  <a:lnTo>
                    <a:pt x="858" y="1651"/>
                  </a:lnTo>
                  <a:lnTo>
                    <a:pt x="890" y="1644"/>
                  </a:lnTo>
                  <a:lnTo>
                    <a:pt x="921" y="1638"/>
                  </a:lnTo>
                  <a:lnTo>
                    <a:pt x="950" y="1630"/>
                  </a:lnTo>
                  <a:lnTo>
                    <a:pt x="979" y="1624"/>
                  </a:lnTo>
                  <a:lnTo>
                    <a:pt x="1006" y="1621"/>
                  </a:lnTo>
                  <a:lnTo>
                    <a:pt x="1031" y="1615"/>
                  </a:lnTo>
                  <a:lnTo>
                    <a:pt x="1055" y="1611"/>
                  </a:lnTo>
                  <a:lnTo>
                    <a:pt x="1078" y="1607"/>
                  </a:lnTo>
                  <a:lnTo>
                    <a:pt x="1100" y="1605"/>
                  </a:lnTo>
                  <a:lnTo>
                    <a:pt x="1121" y="1601"/>
                  </a:lnTo>
                  <a:lnTo>
                    <a:pt x="1140" y="1600"/>
                  </a:lnTo>
                  <a:lnTo>
                    <a:pt x="1157" y="1600"/>
                  </a:lnTo>
                  <a:lnTo>
                    <a:pt x="1173" y="1598"/>
                  </a:lnTo>
                  <a:lnTo>
                    <a:pt x="1188" y="1598"/>
                  </a:lnTo>
                  <a:lnTo>
                    <a:pt x="1201" y="1598"/>
                  </a:lnTo>
                  <a:lnTo>
                    <a:pt x="1215" y="1598"/>
                  </a:lnTo>
                  <a:lnTo>
                    <a:pt x="1226" y="1598"/>
                  </a:lnTo>
                  <a:lnTo>
                    <a:pt x="1238" y="1600"/>
                  </a:lnTo>
                  <a:lnTo>
                    <a:pt x="1247" y="1600"/>
                  </a:lnTo>
                  <a:lnTo>
                    <a:pt x="1257" y="1601"/>
                  </a:lnTo>
                  <a:lnTo>
                    <a:pt x="1267" y="1605"/>
                  </a:lnTo>
                  <a:lnTo>
                    <a:pt x="1274" y="1607"/>
                  </a:lnTo>
                  <a:lnTo>
                    <a:pt x="1282" y="1611"/>
                  </a:lnTo>
                  <a:lnTo>
                    <a:pt x="1288" y="1615"/>
                  </a:lnTo>
                  <a:lnTo>
                    <a:pt x="1293" y="1619"/>
                  </a:lnTo>
                  <a:lnTo>
                    <a:pt x="1297" y="1624"/>
                  </a:lnTo>
                  <a:lnTo>
                    <a:pt x="1303" y="1628"/>
                  </a:lnTo>
                  <a:lnTo>
                    <a:pt x="1305" y="1634"/>
                  </a:lnTo>
                  <a:lnTo>
                    <a:pt x="1307" y="1640"/>
                  </a:lnTo>
                  <a:lnTo>
                    <a:pt x="1309" y="1647"/>
                  </a:lnTo>
                  <a:lnTo>
                    <a:pt x="1309" y="1653"/>
                  </a:lnTo>
                  <a:lnTo>
                    <a:pt x="1309" y="1663"/>
                  </a:lnTo>
                  <a:lnTo>
                    <a:pt x="1307" y="1671"/>
                  </a:lnTo>
                  <a:lnTo>
                    <a:pt x="1305" y="1678"/>
                  </a:lnTo>
                  <a:lnTo>
                    <a:pt x="1301" y="1686"/>
                  </a:lnTo>
                  <a:lnTo>
                    <a:pt x="1295" y="1694"/>
                  </a:lnTo>
                  <a:lnTo>
                    <a:pt x="1290" y="1701"/>
                  </a:lnTo>
                  <a:lnTo>
                    <a:pt x="1284" y="1707"/>
                  </a:lnTo>
                  <a:lnTo>
                    <a:pt x="1276" y="1715"/>
                  </a:lnTo>
                  <a:lnTo>
                    <a:pt x="1267" y="1720"/>
                  </a:lnTo>
                  <a:lnTo>
                    <a:pt x="1257" y="1728"/>
                  </a:lnTo>
                  <a:lnTo>
                    <a:pt x="1247" y="1734"/>
                  </a:lnTo>
                  <a:lnTo>
                    <a:pt x="1234" y="1740"/>
                  </a:lnTo>
                  <a:lnTo>
                    <a:pt x="1222" y="1745"/>
                  </a:lnTo>
                  <a:lnTo>
                    <a:pt x="1207" y="1751"/>
                  </a:lnTo>
                  <a:lnTo>
                    <a:pt x="1194" y="1757"/>
                  </a:lnTo>
                  <a:lnTo>
                    <a:pt x="1176" y="1761"/>
                  </a:lnTo>
                  <a:lnTo>
                    <a:pt x="1144" y="1770"/>
                  </a:lnTo>
                  <a:lnTo>
                    <a:pt x="1111" y="1780"/>
                  </a:lnTo>
                  <a:lnTo>
                    <a:pt x="1080" y="1790"/>
                  </a:lnTo>
                  <a:lnTo>
                    <a:pt x="1052" y="1797"/>
                  </a:lnTo>
                  <a:lnTo>
                    <a:pt x="1021" y="1807"/>
                  </a:lnTo>
                  <a:lnTo>
                    <a:pt x="994" y="1814"/>
                  </a:lnTo>
                  <a:lnTo>
                    <a:pt x="967" y="1822"/>
                  </a:lnTo>
                  <a:lnTo>
                    <a:pt x="940" y="1830"/>
                  </a:lnTo>
                  <a:lnTo>
                    <a:pt x="915" y="1836"/>
                  </a:lnTo>
                  <a:lnTo>
                    <a:pt x="892" y="1843"/>
                  </a:lnTo>
                  <a:lnTo>
                    <a:pt x="869" y="1849"/>
                  </a:lnTo>
                  <a:lnTo>
                    <a:pt x="848" y="1855"/>
                  </a:lnTo>
                  <a:lnTo>
                    <a:pt x="827" y="1861"/>
                  </a:lnTo>
                  <a:lnTo>
                    <a:pt x="808" y="1866"/>
                  </a:lnTo>
                  <a:lnTo>
                    <a:pt x="789" y="1872"/>
                  </a:lnTo>
                  <a:lnTo>
                    <a:pt x="771" y="1878"/>
                  </a:lnTo>
                  <a:lnTo>
                    <a:pt x="756" y="1882"/>
                  </a:lnTo>
                  <a:lnTo>
                    <a:pt x="741" y="1886"/>
                  </a:lnTo>
                  <a:lnTo>
                    <a:pt x="725" y="1891"/>
                  </a:lnTo>
                  <a:lnTo>
                    <a:pt x="712" y="1895"/>
                  </a:lnTo>
                  <a:lnTo>
                    <a:pt x="700" y="1897"/>
                  </a:lnTo>
                  <a:lnTo>
                    <a:pt x="689" y="1901"/>
                  </a:lnTo>
                  <a:lnTo>
                    <a:pt x="679" y="1905"/>
                  </a:lnTo>
                  <a:lnTo>
                    <a:pt x="670" y="1907"/>
                  </a:lnTo>
                  <a:lnTo>
                    <a:pt x="662" y="1910"/>
                  </a:lnTo>
                  <a:lnTo>
                    <a:pt x="654" y="1912"/>
                  </a:lnTo>
                  <a:lnTo>
                    <a:pt x="648" y="1914"/>
                  </a:lnTo>
                  <a:lnTo>
                    <a:pt x="643" y="1916"/>
                  </a:lnTo>
                  <a:lnTo>
                    <a:pt x="641" y="1916"/>
                  </a:lnTo>
                  <a:lnTo>
                    <a:pt x="637" y="1918"/>
                  </a:lnTo>
                  <a:lnTo>
                    <a:pt x="635" y="1920"/>
                  </a:lnTo>
                  <a:lnTo>
                    <a:pt x="597" y="1930"/>
                  </a:lnTo>
                  <a:lnTo>
                    <a:pt x="558" y="1941"/>
                  </a:lnTo>
                  <a:lnTo>
                    <a:pt x="522" y="1953"/>
                  </a:lnTo>
                  <a:lnTo>
                    <a:pt x="487" y="1966"/>
                  </a:lnTo>
                  <a:lnTo>
                    <a:pt x="453" y="1980"/>
                  </a:lnTo>
                  <a:lnTo>
                    <a:pt x="420" y="1995"/>
                  </a:lnTo>
                  <a:lnTo>
                    <a:pt x="389" y="2010"/>
                  </a:lnTo>
                  <a:lnTo>
                    <a:pt x="359" y="2028"/>
                  </a:lnTo>
                  <a:lnTo>
                    <a:pt x="338" y="2039"/>
                  </a:lnTo>
                  <a:lnTo>
                    <a:pt x="318" y="2049"/>
                  </a:lnTo>
                  <a:lnTo>
                    <a:pt x="299" y="2058"/>
                  </a:lnTo>
                  <a:lnTo>
                    <a:pt x="282" y="2064"/>
                  </a:lnTo>
                  <a:lnTo>
                    <a:pt x="263" y="2070"/>
                  </a:lnTo>
                  <a:lnTo>
                    <a:pt x="247" y="2076"/>
                  </a:lnTo>
                  <a:lnTo>
                    <a:pt x="230" y="2077"/>
                  </a:lnTo>
                  <a:lnTo>
                    <a:pt x="213" y="2077"/>
                  </a:lnTo>
                  <a:lnTo>
                    <a:pt x="205" y="2077"/>
                  </a:lnTo>
                  <a:lnTo>
                    <a:pt x="195" y="2076"/>
                  </a:lnTo>
                  <a:lnTo>
                    <a:pt x="188" y="2074"/>
                  </a:lnTo>
                  <a:lnTo>
                    <a:pt x="178" y="2070"/>
                  </a:lnTo>
                  <a:lnTo>
                    <a:pt x="171" y="2066"/>
                  </a:lnTo>
                  <a:lnTo>
                    <a:pt x="161" y="2060"/>
                  </a:lnTo>
                  <a:lnTo>
                    <a:pt x="153" y="2053"/>
                  </a:lnTo>
                  <a:lnTo>
                    <a:pt x="144" y="2047"/>
                  </a:lnTo>
                  <a:lnTo>
                    <a:pt x="134" y="2037"/>
                  </a:lnTo>
                  <a:lnTo>
                    <a:pt x="126" y="2028"/>
                  </a:lnTo>
                  <a:lnTo>
                    <a:pt x="117" y="2018"/>
                  </a:lnTo>
                  <a:lnTo>
                    <a:pt x="109" y="2006"/>
                  </a:lnTo>
                  <a:lnTo>
                    <a:pt x="99" y="1995"/>
                  </a:lnTo>
                  <a:lnTo>
                    <a:pt x="92" y="1982"/>
                  </a:lnTo>
                  <a:lnTo>
                    <a:pt x="82" y="1966"/>
                  </a:lnTo>
                  <a:lnTo>
                    <a:pt x="75" y="1951"/>
                  </a:lnTo>
                  <a:lnTo>
                    <a:pt x="65" y="1935"/>
                  </a:lnTo>
                  <a:lnTo>
                    <a:pt x="57" y="1922"/>
                  </a:lnTo>
                  <a:lnTo>
                    <a:pt x="50" y="1907"/>
                  </a:lnTo>
                  <a:lnTo>
                    <a:pt x="42" y="1893"/>
                  </a:lnTo>
                  <a:lnTo>
                    <a:pt x="34" y="1880"/>
                  </a:lnTo>
                  <a:lnTo>
                    <a:pt x="28" y="1866"/>
                  </a:lnTo>
                  <a:lnTo>
                    <a:pt x="23" y="1853"/>
                  </a:lnTo>
                  <a:lnTo>
                    <a:pt x="19" y="1841"/>
                  </a:lnTo>
                  <a:lnTo>
                    <a:pt x="13" y="1828"/>
                  </a:lnTo>
                  <a:lnTo>
                    <a:pt x="9" y="1816"/>
                  </a:lnTo>
                  <a:lnTo>
                    <a:pt x="7" y="1805"/>
                  </a:lnTo>
                  <a:lnTo>
                    <a:pt x="3" y="1793"/>
                  </a:lnTo>
                  <a:lnTo>
                    <a:pt x="2" y="1782"/>
                  </a:lnTo>
                  <a:lnTo>
                    <a:pt x="0" y="1770"/>
                  </a:lnTo>
                  <a:lnTo>
                    <a:pt x="0" y="1759"/>
                  </a:lnTo>
                  <a:lnTo>
                    <a:pt x="0" y="1749"/>
                  </a:lnTo>
                  <a:lnTo>
                    <a:pt x="0" y="1740"/>
                  </a:lnTo>
                  <a:lnTo>
                    <a:pt x="2" y="1732"/>
                  </a:lnTo>
                  <a:lnTo>
                    <a:pt x="3" y="1724"/>
                  </a:lnTo>
                  <a:lnTo>
                    <a:pt x="5" y="1715"/>
                  </a:lnTo>
                  <a:lnTo>
                    <a:pt x="9" y="1707"/>
                  </a:lnTo>
                  <a:lnTo>
                    <a:pt x="15" y="1699"/>
                  </a:lnTo>
                  <a:lnTo>
                    <a:pt x="21" y="1692"/>
                  </a:lnTo>
                  <a:lnTo>
                    <a:pt x="27" y="1682"/>
                  </a:lnTo>
                  <a:lnTo>
                    <a:pt x="34" y="1674"/>
                  </a:lnTo>
                  <a:lnTo>
                    <a:pt x="42" y="1667"/>
                  </a:lnTo>
                  <a:lnTo>
                    <a:pt x="51" y="1657"/>
                  </a:lnTo>
                  <a:lnTo>
                    <a:pt x="61" y="1649"/>
                  </a:lnTo>
                  <a:lnTo>
                    <a:pt x="71" y="1642"/>
                  </a:lnTo>
                  <a:lnTo>
                    <a:pt x="82" y="1632"/>
                  </a:lnTo>
                  <a:lnTo>
                    <a:pt x="94" y="1624"/>
                  </a:lnTo>
                  <a:lnTo>
                    <a:pt x="105" y="1615"/>
                  </a:lnTo>
                  <a:lnTo>
                    <a:pt x="121" y="1605"/>
                  </a:lnTo>
                  <a:lnTo>
                    <a:pt x="134" y="1596"/>
                  </a:lnTo>
                  <a:lnTo>
                    <a:pt x="149" y="1584"/>
                  </a:lnTo>
                  <a:lnTo>
                    <a:pt x="165" y="1573"/>
                  </a:lnTo>
                  <a:lnTo>
                    <a:pt x="180" y="1561"/>
                  </a:lnTo>
                  <a:lnTo>
                    <a:pt x="195" y="1548"/>
                  </a:lnTo>
                  <a:lnTo>
                    <a:pt x="211" y="1534"/>
                  </a:lnTo>
                  <a:lnTo>
                    <a:pt x="226" y="1519"/>
                  </a:lnTo>
                  <a:lnTo>
                    <a:pt x="243" y="1504"/>
                  </a:lnTo>
                  <a:lnTo>
                    <a:pt x="259" y="1488"/>
                  </a:lnTo>
                  <a:lnTo>
                    <a:pt x="276" y="1471"/>
                  </a:lnTo>
                  <a:lnTo>
                    <a:pt x="291" y="1452"/>
                  </a:lnTo>
                  <a:lnTo>
                    <a:pt x="309" y="1434"/>
                  </a:lnTo>
                  <a:lnTo>
                    <a:pt x="326" y="1415"/>
                  </a:lnTo>
                  <a:lnTo>
                    <a:pt x="343" y="1394"/>
                  </a:lnTo>
                  <a:lnTo>
                    <a:pt x="361" y="1373"/>
                  </a:lnTo>
                  <a:lnTo>
                    <a:pt x="380" y="1352"/>
                  </a:lnTo>
                  <a:lnTo>
                    <a:pt x="397" y="1329"/>
                  </a:lnTo>
                  <a:lnTo>
                    <a:pt x="414" y="1306"/>
                  </a:lnTo>
                  <a:lnTo>
                    <a:pt x="433" y="1283"/>
                  </a:lnTo>
                  <a:lnTo>
                    <a:pt x="453" y="1258"/>
                  </a:lnTo>
                  <a:lnTo>
                    <a:pt x="470" y="1231"/>
                  </a:lnTo>
                  <a:lnTo>
                    <a:pt x="489" y="1204"/>
                  </a:lnTo>
                  <a:lnTo>
                    <a:pt x="508" y="1177"/>
                  </a:lnTo>
                  <a:lnTo>
                    <a:pt x="528" y="1150"/>
                  </a:lnTo>
                  <a:lnTo>
                    <a:pt x="547" y="1122"/>
                  </a:lnTo>
                  <a:lnTo>
                    <a:pt x="566" y="1091"/>
                  </a:lnTo>
                  <a:lnTo>
                    <a:pt x="587" y="1060"/>
                  </a:lnTo>
                  <a:lnTo>
                    <a:pt x="606" y="1029"/>
                  </a:lnTo>
                  <a:lnTo>
                    <a:pt x="625" y="999"/>
                  </a:lnTo>
                  <a:lnTo>
                    <a:pt x="647" y="964"/>
                  </a:lnTo>
                  <a:lnTo>
                    <a:pt x="668" y="931"/>
                  </a:lnTo>
                  <a:lnTo>
                    <a:pt x="696" y="876"/>
                  </a:lnTo>
                  <a:lnTo>
                    <a:pt x="727" y="820"/>
                  </a:lnTo>
                  <a:lnTo>
                    <a:pt x="754" y="766"/>
                  </a:lnTo>
                  <a:lnTo>
                    <a:pt x="781" y="713"/>
                  </a:lnTo>
                  <a:lnTo>
                    <a:pt x="806" y="661"/>
                  </a:lnTo>
                  <a:lnTo>
                    <a:pt x="829" y="609"/>
                  </a:lnTo>
                  <a:lnTo>
                    <a:pt x="850" y="559"/>
                  </a:lnTo>
                  <a:lnTo>
                    <a:pt x="869" y="509"/>
                  </a:lnTo>
                  <a:lnTo>
                    <a:pt x="888" y="461"/>
                  </a:lnTo>
                  <a:lnTo>
                    <a:pt x="906" y="413"/>
                  </a:lnTo>
                  <a:lnTo>
                    <a:pt x="921" y="365"/>
                  </a:lnTo>
                  <a:lnTo>
                    <a:pt x="935" y="319"/>
                  </a:lnTo>
                  <a:lnTo>
                    <a:pt x="948" y="275"/>
                  </a:lnTo>
                  <a:lnTo>
                    <a:pt x="958" y="231"/>
                  </a:lnTo>
                  <a:lnTo>
                    <a:pt x="967" y="187"/>
                  </a:lnTo>
                  <a:lnTo>
                    <a:pt x="975" y="146"/>
                  </a:lnTo>
                  <a:lnTo>
                    <a:pt x="977" y="129"/>
                  </a:lnTo>
                  <a:lnTo>
                    <a:pt x="979" y="112"/>
                  </a:lnTo>
                  <a:lnTo>
                    <a:pt x="983" y="96"/>
                  </a:lnTo>
                  <a:lnTo>
                    <a:pt x="986" y="83"/>
                  </a:lnTo>
                  <a:lnTo>
                    <a:pt x="990" y="70"/>
                  </a:lnTo>
                  <a:lnTo>
                    <a:pt x="996" y="58"/>
                  </a:lnTo>
                  <a:lnTo>
                    <a:pt x="1002" y="47"/>
                  </a:lnTo>
                  <a:lnTo>
                    <a:pt x="1009" y="37"/>
                  </a:lnTo>
                  <a:lnTo>
                    <a:pt x="1015" y="29"/>
                  </a:lnTo>
                  <a:lnTo>
                    <a:pt x="1025" y="22"/>
                  </a:lnTo>
                  <a:lnTo>
                    <a:pt x="1032" y="14"/>
                  </a:lnTo>
                  <a:lnTo>
                    <a:pt x="1042" y="10"/>
                  </a:lnTo>
                  <a:lnTo>
                    <a:pt x="1054" y="4"/>
                  </a:lnTo>
                  <a:lnTo>
                    <a:pt x="1065" y="2"/>
                  </a:lnTo>
                  <a:lnTo>
                    <a:pt x="1077" y="0"/>
                  </a:lnTo>
                  <a:lnTo>
                    <a:pt x="108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2747442" y="1233088"/>
              <a:ext cx="735604" cy="969056"/>
            </a:xfrm>
            <a:custGeom>
              <a:avLst/>
              <a:gdLst>
                <a:gd name="T0" fmla="*/ 1658 w 1915"/>
                <a:gd name="T1" fmla="*/ 15 h 2536"/>
                <a:gd name="T2" fmla="*/ 1731 w 1915"/>
                <a:gd name="T3" fmla="*/ 73 h 2536"/>
                <a:gd name="T4" fmla="*/ 1814 w 1915"/>
                <a:gd name="T5" fmla="*/ 171 h 2536"/>
                <a:gd name="T6" fmla="*/ 1873 w 1915"/>
                <a:gd name="T7" fmla="*/ 267 h 2536"/>
                <a:gd name="T8" fmla="*/ 1908 w 1915"/>
                <a:gd name="T9" fmla="*/ 347 h 2536"/>
                <a:gd name="T10" fmla="*/ 1910 w 1915"/>
                <a:gd name="T11" fmla="*/ 426 h 2536"/>
                <a:gd name="T12" fmla="*/ 1873 w 1915"/>
                <a:gd name="T13" fmla="*/ 514 h 2536"/>
                <a:gd name="T14" fmla="*/ 1804 w 1915"/>
                <a:gd name="T15" fmla="*/ 595 h 2536"/>
                <a:gd name="T16" fmla="*/ 1597 w 1915"/>
                <a:gd name="T17" fmla="*/ 818 h 2536"/>
                <a:gd name="T18" fmla="*/ 1384 w 1915"/>
                <a:gd name="T19" fmla="*/ 1054 h 2536"/>
                <a:gd name="T20" fmla="*/ 1188 w 1915"/>
                <a:gd name="T21" fmla="*/ 1290 h 2536"/>
                <a:gd name="T22" fmla="*/ 967 w 1915"/>
                <a:gd name="T23" fmla="*/ 1545 h 2536"/>
                <a:gd name="T24" fmla="*/ 794 w 1915"/>
                <a:gd name="T25" fmla="*/ 1749 h 2536"/>
                <a:gd name="T26" fmla="*/ 668 w 1915"/>
                <a:gd name="T27" fmla="*/ 1896 h 2536"/>
                <a:gd name="T28" fmla="*/ 587 w 1915"/>
                <a:gd name="T29" fmla="*/ 1994 h 2536"/>
                <a:gd name="T30" fmla="*/ 554 w 1915"/>
                <a:gd name="T31" fmla="*/ 2038 h 2536"/>
                <a:gd name="T32" fmla="*/ 574 w 1915"/>
                <a:gd name="T33" fmla="*/ 2067 h 2536"/>
                <a:gd name="T34" fmla="*/ 614 w 1915"/>
                <a:gd name="T35" fmla="*/ 2071 h 2536"/>
                <a:gd name="T36" fmla="*/ 668 w 1915"/>
                <a:gd name="T37" fmla="*/ 2054 h 2536"/>
                <a:gd name="T38" fmla="*/ 764 w 1915"/>
                <a:gd name="T39" fmla="*/ 2019 h 2536"/>
                <a:gd name="T40" fmla="*/ 902 w 1915"/>
                <a:gd name="T41" fmla="*/ 1967 h 2536"/>
                <a:gd name="T42" fmla="*/ 1082 w 1915"/>
                <a:gd name="T43" fmla="*/ 1898 h 2536"/>
                <a:gd name="T44" fmla="*/ 1295 w 1915"/>
                <a:gd name="T45" fmla="*/ 1814 h 2536"/>
                <a:gd name="T46" fmla="*/ 1451 w 1915"/>
                <a:gd name="T47" fmla="*/ 1775 h 2536"/>
                <a:gd name="T48" fmla="*/ 1520 w 1915"/>
                <a:gd name="T49" fmla="*/ 1781 h 2536"/>
                <a:gd name="T50" fmla="*/ 1553 w 1915"/>
                <a:gd name="T51" fmla="*/ 1802 h 2536"/>
                <a:gd name="T52" fmla="*/ 1560 w 1915"/>
                <a:gd name="T53" fmla="*/ 1845 h 2536"/>
                <a:gd name="T54" fmla="*/ 1526 w 1915"/>
                <a:gd name="T55" fmla="*/ 1908 h 2536"/>
                <a:gd name="T56" fmla="*/ 1434 w 1915"/>
                <a:gd name="T57" fmla="*/ 1962 h 2536"/>
                <a:gd name="T58" fmla="*/ 1224 w 1915"/>
                <a:gd name="T59" fmla="*/ 2044 h 2536"/>
                <a:gd name="T60" fmla="*/ 973 w 1915"/>
                <a:gd name="T61" fmla="*/ 2156 h 2536"/>
                <a:gd name="T62" fmla="*/ 764 w 1915"/>
                <a:gd name="T63" fmla="*/ 2255 h 2536"/>
                <a:gd name="T64" fmla="*/ 593 w 1915"/>
                <a:gd name="T65" fmla="*/ 2344 h 2536"/>
                <a:gd name="T66" fmla="*/ 466 w 1915"/>
                <a:gd name="T67" fmla="*/ 2420 h 2536"/>
                <a:gd name="T68" fmla="*/ 376 w 1915"/>
                <a:gd name="T69" fmla="*/ 2491 h 2536"/>
                <a:gd name="T70" fmla="*/ 309 w 1915"/>
                <a:gd name="T71" fmla="*/ 2534 h 2536"/>
                <a:gd name="T72" fmla="*/ 249 w 1915"/>
                <a:gd name="T73" fmla="*/ 2526 h 2536"/>
                <a:gd name="T74" fmla="*/ 184 w 1915"/>
                <a:gd name="T75" fmla="*/ 2493 h 2536"/>
                <a:gd name="T76" fmla="*/ 117 w 1915"/>
                <a:gd name="T77" fmla="*/ 2428 h 2536"/>
                <a:gd name="T78" fmla="*/ 42 w 1915"/>
                <a:gd name="T79" fmla="*/ 2324 h 2536"/>
                <a:gd name="T80" fmla="*/ 3 w 1915"/>
                <a:gd name="T81" fmla="*/ 2236 h 2536"/>
                <a:gd name="T82" fmla="*/ 3 w 1915"/>
                <a:gd name="T83" fmla="*/ 2175 h 2536"/>
                <a:gd name="T84" fmla="*/ 28 w 1915"/>
                <a:gd name="T85" fmla="*/ 2132 h 2536"/>
                <a:gd name="T86" fmla="*/ 76 w 1915"/>
                <a:gd name="T87" fmla="*/ 2096 h 2536"/>
                <a:gd name="T88" fmla="*/ 140 w 1915"/>
                <a:gd name="T89" fmla="*/ 2063 h 2536"/>
                <a:gd name="T90" fmla="*/ 211 w 1915"/>
                <a:gd name="T91" fmla="*/ 2010 h 2536"/>
                <a:gd name="T92" fmla="*/ 289 w 1915"/>
                <a:gd name="T93" fmla="*/ 1935 h 2536"/>
                <a:gd name="T94" fmla="*/ 376 w 1915"/>
                <a:gd name="T95" fmla="*/ 1839 h 2536"/>
                <a:gd name="T96" fmla="*/ 468 w 1915"/>
                <a:gd name="T97" fmla="*/ 1722 h 2536"/>
                <a:gd name="T98" fmla="*/ 524 w 1915"/>
                <a:gd name="T99" fmla="*/ 1647 h 2536"/>
                <a:gd name="T100" fmla="*/ 574 w 1915"/>
                <a:gd name="T101" fmla="*/ 1585 h 2536"/>
                <a:gd name="T102" fmla="*/ 671 w 1915"/>
                <a:gd name="T103" fmla="*/ 1464 h 2536"/>
                <a:gd name="T104" fmla="*/ 813 w 1915"/>
                <a:gd name="T105" fmla="*/ 1282 h 2536"/>
                <a:gd name="T106" fmla="*/ 1002 w 1915"/>
                <a:gd name="T107" fmla="*/ 1036 h 2536"/>
                <a:gd name="T108" fmla="*/ 1217 w 1915"/>
                <a:gd name="T109" fmla="*/ 750 h 2536"/>
                <a:gd name="T110" fmla="*/ 1355 w 1915"/>
                <a:gd name="T111" fmla="*/ 518 h 2536"/>
                <a:gd name="T112" fmla="*/ 1457 w 1915"/>
                <a:gd name="T113" fmla="*/ 263 h 2536"/>
                <a:gd name="T114" fmla="*/ 1505 w 1915"/>
                <a:gd name="T115" fmla="*/ 84 h 2536"/>
                <a:gd name="T116" fmla="*/ 1543 w 1915"/>
                <a:gd name="T117" fmla="*/ 25 h 2536"/>
                <a:gd name="T118" fmla="*/ 1601 w 1915"/>
                <a:gd name="T119" fmla="*/ 2 h 2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15"/>
                <a:gd name="T181" fmla="*/ 0 h 2536"/>
                <a:gd name="T182" fmla="*/ 1915 w 1915"/>
                <a:gd name="T183" fmla="*/ 2536 h 2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15" h="2536">
                  <a:moveTo>
                    <a:pt x="1612" y="0"/>
                  </a:moveTo>
                  <a:lnTo>
                    <a:pt x="1620" y="2"/>
                  </a:lnTo>
                  <a:lnTo>
                    <a:pt x="1629" y="4"/>
                  </a:lnTo>
                  <a:lnTo>
                    <a:pt x="1639" y="6"/>
                  </a:lnTo>
                  <a:lnTo>
                    <a:pt x="1649" y="9"/>
                  </a:lnTo>
                  <a:lnTo>
                    <a:pt x="1658" y="15"/>
                  </a:lnTo>
                  <a:lnTo>
                    <a:pt x="1670" y="21"/>
                  </a:lnTo>
                  <a:lnTo>
                    <a:pt x="1681" y="29"/>
                  </a:lnTo>
                  <a:lnTo>
                    <a:pt x="1693" y="38"/>
                  </a:lnTo>
                  <a:lnTo>
                    <a:pt x="1704" y="48"/>
                  </a:lnTo>
                  <a:lnTo>
                    <a:pt x="1718" y="59"/>
                  </a:lnTo>
                  <a:lnTo>
                    <a:pt x="1731" y="73"/>
                  </a:lnTo>
                  <a:lnTo>
                    <a:pt x="1743" y="86"/>
                  </a:lnTo>
                  <a:lnTo>
                    <a:pt x="1758" y="100"/>
                  </a:lnTo>
                  <a:lnTo>
                    <a:pt x="1771" y="117"/>
                  </a:lnTo>
                  <a:lnTo>
                    <a:pt x="1787" y="134"/>
                  </a:lnTo>
                  <a:lnTo>
                    <a:pt x="1800" y="153"/>
                  </a:lnTo>
                  <a:lnTo>
                    <a:pt x="1814" y="171"/>
                  </a:lnTo>
                  <a:lnTo>
                    <a:pt x="1825" y="188"/>
                  </a:lnTo>
                  <a:lnTo>
                    <a:pt x="1837" y="203"/>
                  </a:lnTo>
                  <a:lnTo>
                    <a:pt x="1846" y="221"/>
                  </a:lnTo>
                  <a:lnTo>
                    <a:pt x="1856" y="236"/>
                  </a:lnTo>
                  <a:lnTo>
                    <a:pt x="1865" y="251"/>
                  </a:lnTo>
                  <a:lnTo>
                    <a:pt x="1873" y="267"/>
                  </a:lnTo>
                  <a:lnTo>
                    <a:pt x="1881" y="282"/>
                  </a:lnTo>
                  <a:lnTo>
                    <a:pt x="1889" y="295"/>
                  </a:lnTo>
                  <a:lnTo>
                    <a:pt x="1894" y="309"/>
                  </a:lnTo>
                  <a:lnTo>
                    <a:pt x="1900" y="322"/>
                  </a:lnTo>
                  <a:lnTo>
                    <a:pt x="1904" y="334"/>
                  </a:lnTo>
                  <a:lnTo>
                    <a:pt x="1908" y="347"/>
                  </a:lnTo>
                  <a:lnTo>
                    <a:pt x="1912" y="359"/>
                  </a:lnTo>
                  <a:lnTo>
                    <a:pt x="1913" y="370"/>
                  </a:lnTo>
                  <a:lnTo>
                    <a:pt x="1915" y="380"/>
                  </a:lnTo>
                  <a:lnTo>
                    <a:pt x="1913" y="395"/>
                  </a:lnTo>
                  <a:lnTo>
                    <a:pt x="1912" y="411"/>
                  </a:lnTo>
                  <a:lnTo>
                    <a:pt x="1910" y="426"/>
                  </a:lnTo>
                  <a:lnTo>
                    <a:pt x="1906" y="441"/>
                  </a:lnTo>
                  <a:lnTo>
                    <a:pt x="1902" y="457"/>
                  </a:lnTo>
                  <a:lnTo>
                    <a:pt x="1896" y="470"/>
                  </a:lnTo>
                  <a:lnTo>
                    <a:pt x="1889" y="485"/>
                  </a:lnTo>
                  <a:lnTo>
                    <a:pt x="1883" y="499"/>
                  </a:lnTo>
                  <a:lnTo>
                    <a:pt x="1873" y="514"/>
                  </a:lnTo>
                  <a:lnTo>
                    <a:pt x="1864" y="528"/>
                  </a:lnTo>
                  <a:lnTo>
                    <a:pt x="1854" y="541"/>
                  </a:lnTo>
                  <a:lnTo>
                    <a:pt x="1842" y="555"/>
                  </a:lnTo>
                  <a:lnTo>
                    <a:pt x="1831" y="568"/>
                  </a:lnTo>
                  <a:lnTo>
                    <a:pt x="1817" y="581"/>
                  </a:lnTo>
                  <a:lnTo>
                    <a:pt x="1804" y="595"/>
                  </a:lnTo>
                  <a:lnTo>
                    <a:pt x="1789" y="608"/>
                  </a:lnTo>
                  <a:lnTo>
                    <a:pt x="1748" y="652"/>
                  </a:lnTo>
                  <a:lnTo>
                    <a:pt x="1710" y="695"/>
                  </a:lnTo>
                  <a:lnTo>
                    <a:pt x="1672" y="735"/>
                  </a:lnTo>
                  <a:lnTo>
                    <a:pt x="1633" y="777"/>
                  </a:lnTo>
                  <a:lnTo>
                    <a:pt x="1597" y="818"/>
                  </a:lnTo>
                  <a:lnTo>
                    <a:pt x="1558" y="858"/>
                  </a:lnTo>
                  <a:lnTo>
                    <a:pt x="1522" y="898"/>
                  </a:lnTo>
                  <a:lnTo>
                    <a:pt x="1487" y="938"/>
                  </a:lnTo>
                  <a:lnTo>
                    <a:pt x="1453" y="977"/>
                  </a:lnTo>
                  <a:lnTo>
                    <a:pt x="1418" y="1015"/>
                  </a:lnTo>
                  <a:lnTo>
                    <a:pt x="1384" y="1054"/>
                  </a:lnTo>
                  <a:lnTo>
                    <a:pt x="1351" y="1092"/>
                  </a:lnTo>
                  <a:lnTo>
                    <a:pt x="1318" y="1130"/>
                  </a:lnTo>
                  <a:lnTo>
                    <a:pt x="1288" y="1169"/>
                  </a:lnTo>
                  <a:lnTo>
                    <a:pt x="1257" y="1205"/>
                  </a:lnTo>
                  <a:lnTo>
                    <a:pt x="1228" y="1242"/>
                  </a:lnTo>
                  <a:lnTo>
                    <a:pt x="1188" y="1290"/>
                  </a:lnTo>
                  <a:lnTo>
                    <a:pt x="1148" y="1336"/>
                  </a:lnTo>
                  <a:lnTo>
                    <a:pt x="1109" y="1382"/>
                  </a:lnTo>
                  <a:lnTo>
                    <a:pt x="1073" y="1424"/>
                  </a:lnTo>
                  <a:lnTo>
                    <a:pt x="1036" y="1466"/>
                  </a:lnTo>
                  <a:lnTo>
                    <a:pt x="1002" y="1507"/>
                  </a:lnTo>
                  <a:lnTo>
                    <a:pt x="967" y="1545"/>
                  </a:lnTo>
                  <a:lnTo>
                    <a:pt x="936" y="1583"/>
                  </a:lnTo>
                  <a:lnTo>
                    <a:pt x="906" y="1618"/>
                  </a:lnTo>
                  <a:lnTo>
                    <a:pt x="875" y="1653"/>
                  </a:lnTo>
                  <a:lnTo>
                    <a:pt x="848" y="1687"/>
                  </a:lnTo>
                  <a:lnTo>
                    <a:pt x="819" y="1718"/>
                  </a:lnTo>
                  <a:lnTo>
                    <a:pt x="794" y="1749"/>
                  </a:lnTo>
                  <a:lnTo>
                    <a:pt x="769" y="1775"/>
                  </a:lnTo>
                  <a:lnTo>
                    <a:pt x="746" y="1804"/>
                  </a:lnTo>
                  <a:lnTo>
                    <a:pt x="725" y="1829"/>
                  </a:lnTo>
                  <a:lnTo>
                    <a:pt x="704" y="1852"/>
                  </a:lnTo>
                  <a:lnTo>
                    <a:pt x="685" y="1875"/>
                  </a:lnTo>
                  <a:lnTo>
                    <a:pt x="668" y="1896"/>
                  </a:lnTo>
                  <a:lnTo>
                    <a:pt x="650" y="1917"/>
                  </a:lnTo>
                  <a:lnTo>
                    <a:pt x="635" y="1935"/>
                  </a:lnTo>
                  <a:lnTo>
                    <a:pt x="622" y="1952"/>
                  </a:lnTo>
                  <a:lnTo>
                    <a:pt x="608" y="1967"/>
                  </a:lnTo>
                  <a:lnTo>
                    <a:pt x="597" y="1981"/>
                  </a:lnTo>
                  <a:lnTo>
                    <a:pt x="587" y="1994"/>
                  </a:lnTo>
                  <a:lnTo>
                    <a:pt x="577" y="2004"/>
                  </a:lnTo>
                  <a:lnTo>
                    <a:pt x="570" y="2013"/>
                  </a:lnTo>
                  <a:lnTo>
                    <a:pt x="564" y="2023"/>
                  </a:lnTo>
                  <a:lnTo>
                    <a:pt x="560" y="2029"/>
                  </a:lnTo>
                  <a:lnTo>
                    <a:pt x="556" y="2035"/>
                  </a:lnTo>
                  <a:lnTo>
                    <a:pt x="554" y="2038"/>
                  </a:lnTo>
                  <a:lnTo>
                    <a:pt x="554" y="2040"/>
                  </a:lnTo>
                  <a:lnTo>
                    <a:pt x="554" y="2048"/>
                  </a:lnTo>
                  <a:lnTo>
                    <a:pt x="556" y="2054"/>
                  </a:lnTo>
                  <a:lnTo>
                    <a:pt x="562" y="2060"/>
                  </a:lnTo>
                  <a:lnTo>
                    <a:pt x="568" y="2063"/>
                  </a:lnTo>
                  <a:lnTo>
                    <a:pt x="574" y="2067"/>
                  </a:lnTo>
                  <a:lnTo>
                    <a:pt x="583" y="2071"/>
                  </a:lnTo>
                  <a:lnTo>
                    <a:pt x="593" y="2073"/>
                  </a:lnTo>
                  <a:lnTo>
                    <a:pt x="604" y="2073"/>
                  </a:lnTo>
                  <a:lnTo>
                    <a:pt x="606" y="2073"/>
                  </a:lnTo>
                  <a:lnTo>
                    <a:pt x="610" y="2071"/>
                  </a:lnTo>
                  <a:lnTo>
                    <a:pt x="614" y="2071"/>
                  </a:lnTo>
                  <a:lnTo>
                    <a:pt x="622" y="2069"/>
                  </a:lnTo>
                  <a:lnTo>
                    <a:pt x="627" y="2067"/>
                  </a:lnTo>
                  <a:lnTo>
                    <a:pt x="637" y="2063"/>
                  </a:lnTo>
                  <a:lnTo>
                    <a:pt x="646" y="2061"/>
                  </a:lnTo>
                  <a:lnTo>
                    <a:pt x="656" y="2058"/>
                  </a:lnTo>
                  <a:lnTo>
                    <a:pt x="668" y="2054"/>
                  </a:lnTo>
                  <a:lnTo>
                    <a:pt x="681" y="2050"/>
                  </a:lnTo>
                  <a:lnTo>
                    <a:pt x="694" y="2044"/>
                  </a:lnTo>
                  <a:lnTo>
                    <a:pt x="710" y="2038"/>
                  </a:lnTo>
                  <a:lnTo>
                    <a:pt x="727" y="2033"/>
                  </a:lnTo>
                  <a:lnTo>
                    <a:pt x="744" y="2027"/>
                  </a:lnTo>
                  <a:lnTo>
                    <a:pt x="764" y="2019"/>
                  </a:lnTo>
                  <a:lnTo>
                    <a:pt x="785" y="2012"/>
                  </a:lnTo>
                  <a:lnTo>
                    <a:pt x="806" y="2004"/>
                  </a:lnTo>
                  <a:lnTo>
                    <a:pt x="827" y="1996"/>
                  </a:lnTo>
                  <a:lnTo>
                    <a:pt x="852" y="1987"/>
                  </a:lnTo>
                  <a:lnTo>
                    <a:pt x="877" y="1977"/>
                  </a:lnTo>
                  <a:lnTo>
                    <a:pt x="902" y="1967"/>
                  </a:lnTo>
                  <a:lnTo>
                    <a:pt x="929" y="1958"/>
                  </a:lnTo>
                  <a:lnTo>
                    <a:pt x="957" y="1946"/>
                  </a:lnTo>
                  <a:lnTo>
                    <a:pt x="988" y="1935"/>
                  </a:lnTo>
                  <a:lnTo>
                    <a:pt x="1019" y="1923"/>
                  </a:lnTo>
                  <a:lnTo>
                    <a:pt x="1050" y="1910"/>
                  </a:lnTo>
                  <a:lnTo>
                    <a:pt x="1082" y="1898"/>
                  </a:lnTo>
                  <a:lnTo>
                    <a:pt x="1117" y="1885"/>
                  </a:lnTo>
                  <a:lnTo>
                    <a:pt x="1153" y="1870"/>
                  </a:lnTo>
                  <a:lnTo>
                    <a:pt x="1190" y="1856"/>
                  </a:lnTo>
                  <a:lnTo>
                    <a:pt x="1226" y="1841"/>
                  </a:lnTo>
                  <a:lnTo>
                    <a:pt x="1267" y="1825"/>
                  </a:lnTo>
                  <a:lnTo>
                    <a:pt x="1295" y="1814"/>
                  </a:lnTo>
                  <a:lnTo>
                    <a:pt x="1324" y="1804"/>
                  </a:lnTo>
                  <a:lnTo>
                    <a:pt x="1353" y="1795"/>
                  </a:lnTo>
                  <a:lnTo>
                    <a:pt x="1380" y="1789"/>
                  </a:lnTo>
                  <a:lnTo>
                    <a:pt x="1405" y="1783"/>
                  </a:lnTo>
                  <a:lnTo>
                    <a:pt x="1428" y="1777"/>
                  </a:lnTo>
                  <a:lnTo>
                    <a:pt x="1451" y="1775"/>
                  </a:lnTo>
                  <a:lnTo>
                    <a:pt x="1474" y="1775"/>
                  </a:lnTo>
                  <a:lnTo>
                    <a:pt x="1483" y="1775"/>
                  </a:lnTo>
                  <a:lnTo>
                    <a:pt x="1493" y="1775"/>
                  </a:lnTo>
                  <a:lnTo>
                    <a:pt x="1503" y="1777"/>
                  </a:lnTo>
                  <a:lnTo>
                    <a:pt x="1510" y="1779"/>
                  </a:lnTo>
                  <a:lnTo>
                    <a:pt x="1520" y="1781"/>
                  </a:lnTo>
                  <a:lnTo>
                    <a:pt x="1526" y="1783"/>
                  </a:lnTo>
                  <a:lnTo>
                    <a:pt x="1533" y="1785"/>
                  </a:lnTo>
                  <a:lnTo>
                    <a:pt x="1539" y="1789"/>
                  </a:lnTo>
                  <a:lnTo>
                    <a:pt x="1545" y="1793"/>
                  </a:lnTo>
                  <a:lnTo>
                    <a:pt x="1549" y="1797"/>
                  </a:lnTo>
                  <a:lnTo>
                    <a:pt x="1553" y="1802"/>
                  </a:lnTo>
                  <a:lnTo>
                    <a:pt x="1556" y="1806"/>
                  </a:lnTo>
                  <a:lnTo>
                    <a:pt x="1558" y="1812"/>
                  </a:lnTo>
                  <a:lnTo>
                    <a:pt x="1560" y="1818"/>
                  </a:lnTo>
                  <a:lnTo>
                    <a:pt x="1562" y="1825"/>
                  </a:lnTo>
                  <a:lnTo>
                    <a:pt x="1562" y="1831"/>
                  </a:lnTo>
                  <a:lnTo>
                    <a:pt x="1560" y="1845"/>
                  </a:lnTo>
                  <a:lnTo>
                    <a:pt x="1558" y="1854"/>
                  </a:lnTo>
                  <a:lnTo>
                    <a:pt x="1554" y="1866"/>
                  </a:lnTo>
                  <a:lnTo>
                    <a:pt x="1551" y="1877"/>
                  </a:lnTo>
                  <a:lnTo>
                    <a:pt x="1543" y="1887"/>
                  </a:lnTo>
                  <a:lnTo>
                    <a:pt x="1535" y="1898"/>
                  </a:lnTo>
                  <a:lnTo>
                    <a:pt x="1526" y="1908"/>
                  </a:lnTo>
                  <a:lnTo>
                    <a:pt x="1514" y="1917"/>
                  </a:lnTo>
                  <a:lnTo>
                    <a:pt x="1501" y="1927"/>
                  </a:lnTo>
                  <a:lnTo>
                    <a:pt x="1485" y="1935"/>
                  </a:lnTo>
                  <a:lnTo>
                    <a:pt x="1470" y="1944"/>
                  </a:lnTo>
                  <a:lnTo>
                    <a:pt x="1453" y="1952"/>
                  </a:lnTo>
                  <a:lnTo>
                    <a:pt x="1434" y="1962"/>
                  </a:lnTo>
                  <a:lnTo>
                    <a:pt x="1412" y="1969"/>
                  </a:lnTo>
                  <a:lnTo>
                    <a:pt x="1389" y="1977"/>
                  </a:lnTo>
                  <a:lnTo>
                    <a:pt x="1366" y="1985"/>
                  </a:lnTo>
                  <a:lnTo>
                    <a:pt x="1318" y="2004"/>
                  </a:lnTo>
                  <a:lnTo>
                    <a:pt x="1270" y="2025"/>
                  </a:lnTo>
                  <a:lnTo>
                    <a:pt x="1224" y="2044"/>
                  </a:lnTo>
                  <a:lnTo>
                    <a:pt x="1180" y="2063"/>
                  </a:lnTo>
                  <a:lnTo>
                    <a:pt x="1136" y="2083"/>
                  </a:lnTo>
                  <a:lnTo>
                    <a:pt x="1094" y="2102"/>
                  </a:lnTo>
                  <a:lnTo>
                    <a:pt x="1053" y="2119"/>
                  </a:lnTo>
                  <a:lnTo>
                    <a:pt x="1013" y="2138"/>
                  </a:lnTo>
                  <a:lnTo>
                    <a:pt x="973" y="2156"/>
                  </a:lnTo>
                  <a:lnTo>
                    <a:pt x="934" y="2173"/>
                  </a:lnTo>
                  <a:lnTo>
                    <a:pt x="898" y="2190"/>
                  </a:lnTo>
                  <a:lnTo>
                    <a:pt x="863" y="2205"/>
                  </a:lnTo>
                  <a:lnTo>
                    <a:pt x="829" y="2223"/>
                  </a:lnTo>
                  <a:lnTo>
                    <a:pt x="794" y="2238"/>
                  </a:lnTo>
                  <a:lnTo>
                    <a:pt x="764" y="2255"/>
                  </a:lnTo>
                  <a:lnTo>
                    <a:pt x="731" y="2271"/>
                  </a:lnTo>
                  <a:lnTo>
                    <a:pt x="702" y="2286"/>
                  </a:lnTo>
                  <a:lnTo>
                    <a:pt x="673" y="2300"/>
                  </a:lnTo>
                  <a:lnTo>
                    <a:pt x="645" y="2315"/>
                  </a:lnTo>
                  <a:lnTo>
                    <a:pt x="620" y="2328"/>
                  </a:lnTo>
                  <a:lnTo>
                    <a:pt x="593" y="2344"/>
                  </a:lnTo>
                  <a:lnTo>
                    <a:pt x="570" y="2357"/>
                  </a:lnTo>
                  <a:lnTo>
                    <a:pt x="547" y="2371"/>
                  </a:lnTo>
                  <a:lnTo>
                    <a:pt x="524" y="2384"/>
                  </a:lnTo>
                  <a:lnTo>
                    <a:pt x="504" y="2395"/>
                  </a:lnTo>
                  <a:lnTo>
                    <a:pt x="483" y="2409"/>
                  </a:lnTo>
                  <a:lnTo>
                    <a:pt x="466" y="2420"/>
                  </a:lnTo>
                  <a:lnTo>
                    <a:pt x="449" y="2432"/>
                  </a:lnTo>
                  <a:lnTo>
                    <a:pt x="431" y="2445"/>
                  </a:lnTo>
                  <a:lnTo>
                    <a:pt x="416" y="2457"/>
                  </a:lnTo>
                  <a:lnTo>
                    <a:pt x="403" y="2467"/>
                  </a:lnTo>
                  <a:lnTo>
                    <a:pt x="389" y="2478"/>
                  </a:lnTo>
                  <a:lnTo>
                    <a:pt x="376" y="2491"/>
                  </a:lnTo>
                  <a:lnTo>
                    <a:pt x="362" y="2503"/>
                  </a:lnTo>
                  <a:lnTo>
                    <a:pt x="351" y="2513"/>
                  </a:lnTo>
                  <a:lnTo>
                    <a:pt x="339" y="2522"/>
                  </a:lnTo>
                  <a:lnTo>
                    <a:pt x="328" y="2528"/>
                  </a:lnTo>
                  <a:lnTo>
                    <a:pt x="318" y="2532"/>
                  </a:lnTo>
                  <a:lnTo>
                    <a:pt x="309" y="2534"/>
                  </a:lnTo>
                  <a:lnTo>
                    <a:pt x="301" y="2536"/>
                  </a:lnTo>
                  <a:lnTo>
                    <a:pt x="291" y="2536"/>
                  </a:lnTo>
                  <a:lnTo>
                    <a:pt x="280" y="2534"/>
                  </a:lnTo>
                  <a:lnTo>
                    <a:pt x="270" y="2532"/>
                  </a:lnTo>
                  <a:lnTo>
                    <a:pt x="259" y="2530"/>
                  </a:lnTo>
                  <a:lnTo>
                    <a:pt x="249" y="2526"/>
                  </a:lnTo>
                  <a:lnTo>
                    <a:pt x="238" y="2522"/>
                  </a:lnTo>
                  <a:lnTo>
                    <a:pt x="228" y="2518"/>
                  </a:lnTo>
                  <a:lnTo>
                    <a:pt x="216" y="2513"/>
                  </a:lnTo>
                  <a:lnTo>
                    <a:pt x="205" y="2507"/>
                  </a:lnTo>
                  <a:lnTo>
                    <a:pt x="195" y="2499"/>
                  </a:lnTo>
                  <a:lnTo>
                    <a:pt x="184" y="2493"/>
                  </a:lnTo>
                  <a:lnTo>
                    <a:pt x="174" y="2486"/>
                  </a:lnTo>
                  <a:lnTo>
                    <a:pt x="163" y="2476"/>
                  </a:lnTo>
                  <a:lnTo>
                    <a:pt x="153" y="2467"/>
                  </a:lnTo>
                  <a:lnTo>
                    <a:pt x="142" y="2457"/>
                  </a:lnTo>
                  <a:lnTo>
                    <a:pt x="132" y="2447"/>
                  </a:lnTo>
                  <a:lnTo>
                    <a:pt x="117" y="2428"/>
                  </a:lnTo>
                  <a:lnTo>
                    <a:pt x="101" y="2409"/>
                  </a:lnTo>
                  <a:lnTo>
                    <a:pt x="88" y="2392"/>
                  </a:lnTo>
                  <a:lnTo>
                    <a:pt x="74" y="2374"/>
                  </a:lnTo>
                  <a:lnTo>
                    <a:pt x="63" y="2357"/>
                  </a:lnTo>
                  <a:lnTo>
                    <a:pt x="51" y="2340"/>
                  </a:lnTo>
                  <a:lnTo>
                    <a:pt x="42" y="2324"/>
                  </a:lnTo>
                  <a:lnTo>
                    <a:pt x="32" y="2309"/>
                  </a:lnTo>
                  <a:lnTo>
                    <a:pt x="25" y="2294"/>
                  </a:lnTo>
                  <a:lnTo>
                    <a:pt x="19" y="2278"/>
                  </a:lnTo>
                  <a:lnTo>
                    <a:pt x="13" y="2265"/>
                  </a:lnTo>
                  <a:lnTo>
                    <a:pt x="7" y="2250"/>
                  </a:lnTo>
                  <a:lnTo>
                    <a:pt x="3" y="2236"/>
                  </a:lnTo>
                  <a:lnTo>
                    <a:pt x="1" y="2225"/>
                  </a:lnTo>
                  <a:lnTo>
                    <a:pt x="0" y="2211"/>
                  </a:lnTo>
                  <a:lnTo>
                    <a:pt x="0" y="2200"/>
                  </a:lnTo>
                  <a:lnTo>
                    <a:pt x="0" y="2192"/>
                  </a:lnTo>
                  <a:lnTo>
                    <a:pt x="1" y="2182"/>
                  </a:lnTo>
                  <a:lnTo>
                    <a:pt x="3" y="2175"/>
                  </a:lnTo>
                  <a:lnTo>
                    <a:pt x="5" y="2167"/>
                  </a:lnTo>
                  <a:lnTo>
                    <a:pt x="9" y="2159"/>
                  </a:lnTo>
                  <a:lnTo>
                    <a:pt x="13" y="2154"/>
                  </a:lnTo>
                  <a:lnTo>
                    <a:pt x="17" y="2146"/>
                  </a:lnTo>
                  <a:lnTo>
                    <a:pt x="23" y="2138"/>
                  </a:lnTo>
                  <a:lnTo>
                    <a:pt x="28" y="2132"/>
                  </a:lnTo>
                  <a:lnTo>
                    <a:pt x="34" y="2125"/>
                  </a:lnTo>
                  <a:lnTo>
                    <a:pt x="42" y="2119"/>
                  </a:lnTo>
                  <a:lnTo>
                    <a:pt x="49" y="2113"/>
                  </a:lnTo>
                  <a:lnTo>
                    <a:pt x="59" y="2108"/>
                  </a:lnTo>
                  <a:lnTo>
                    <a:pt x="67" y="2102"/>
                  </a:lnTo>
                  <a:lnTo>
                    <a:pt x="76" y="2096"/>
                  </a:lnTo>
                  <a:lnTo>
                    <a:pt x="88" y="2092"/>
                  </a:lnTo>
                  <a:lnTo>
                    <a:pt x="97" y="2086"/>
                  </a:lnTo>
                  <a:lnTo>
                    <a:pt x="107" y="2083"/>
                  </a:lnTo>
                  <a:lnTo>
                    <a:pt x="119" y="2077"/>
                  </a:lnTo>
                  <a:lnTo>
                    <a:pt x="130" y="2071"/>
                  </a:lnTo>
                  <a:lnTo>
                    <a:pt x="140" y="2063"/>
                  </a:lnTo>
                  <a:lnTo>
                    <a:pt x="151" y="2056"/>
                  </a:lnTo>
                  <a:lnTo>
                    <a:pt x="163" y="2048"/>
                  </a:lnTo>
                  <a:lnTo>
                    <a:pt x="174" y="2038"/>
                  </a:lnTo>
                  <a:lnTo>
                    <a:pt x="188" y="2031"/>
                  </a:lnTo>
                  <a:lnTo>
                    <a:pt x="199" y="2021"/>
                  </a:lnTo>
                  <a:lnTo>
                    <a:pt x="211" y="2010"/>
                  </a:lnTo>
                  <a:lnTo>
                    <a:pt x="224" y="2000"/>
                  </a:lnTo>
                  <a:lnTo>
                    <a:pt x="238" y="1989"/>
                  </a:lnTo>
                  <a:lnTo>
                    <a:pt x="249" y="1975"/>
                  </a:lnTo>
                  <a:lnTo>
                    <a:pt x="263" y="1964"/>
                  </a:lnTo>
                  <a:lnTo>
                    <a:pt x="276" y="1950"/>
                  </a:lnTo>
                  <a:lnTo>
                    <a:pt x="289" y="1935"/>
                  </a:lnTo>
                  <a:lnTo>
                    <a:pt x="303" y="1921"/>
                  </a:lnTo>
                  <a:lnTo>
                    <a:pt x="318" y="1906"/>
                  </a:lnTo>
                  <a:lnTo>
                    <a:pt x="332" y="1891"/>
                  </a:lnTo>
                  <a:lnTo>
                    <a:pt x="347" y="1873"/>
                  </a:lnTo>
                  <a:lnTo>
                    <a:pt x="360" y="1858"/>
                  </a:lnTo>
                  <a:lnTo>
                    <a:pt x="376" y="1839"/>
                  </a:lnTo>
                  <a:lnTo>
                    <a:pt x="391" y="1822"/>
                  </a:lnTo>
                  <a:lnTo>
                    <a:pt x="407" y="1802"/>
                  </a:lnTo>
                  <a:lnTo>
                    <a:pt x="420" y="1783"/>
                  </a:lnTo>
                  <a:lnTo>
                    <a:pt x="437" y="1764"/>
                  </a:lnTo>
                  <a:lnTo>
                    <a:pt x="453" y="1743"/>
                  </a:lnTo>
                  <a:lnTo>
                    <a:pt x="468" y="1722"/>
                  </a:lnTo>
                  <a:lnTo>
                    <a:pt x="483" y="1701"/>
                  </a:lnTo>
                  <a:lnTo>
                    <a:pt x="501" y="1678"/>
                  </a:lnTo>
                  <a:lnTo>
                    <a:pt x="516" y="1655"/>
                  </a:lnTo>
                  <a:lnTo>
                    <a:pt x="518" y="1655"/>
                  </a:lnTo>
                  <a:lnTo>
                    <a:pt x="520" y="1651"/>
                  </a:lnTo>
                  <a:lnTo>
                    <a:pt x="524" y="1647"/>
                  </a:lnTo>
                  <a:lnTo>
                    <a:pt x="529" y="1641"/>
                  </a:lnTo>
                  <a:lnTo>
                    <a:pt x="535" y="1633"/>
                  </a:lnTo>
                  <a:lnTo>
                    <a:pt x="543" y="1624"/>
                  </a:lnTo>
                  <a:lnTo>
                    <a:pt x="552" y="1612"/>
                  </a:lnTo>
                  <a:lnTo>
                    <a:pt x="562" y="1601"/>
                  </a:lnTo>
                  <a:lnTo>
                    <a:pt x="574" y="1585"/>
                  </a:lnTo>
                  <a:lnTo>
                    <a:pt x="587" y="1570"/>
                  </a:lnTo>
                  <a:lnTo>
                    <a:pt x="602" y="1553"/>
                  </a:lnTo>
                  <a:lnTo>
                    <a:pt x="618" y="1534"/>
                  </a:lnTo>
                  <a:lnTo>
                    <a:pt x="633" y="1512"/>
                  </a:lnTo>
                  <a:lnTo>
                    <a:pt x="652" y="1489"/>
                  </a:lnTo>
                  <a:lnTo>
                    <a:pt x="671" y="1464"/>
                  </a:lnTo>
                  <a:lnTo>
                    <a:pt x="693" y="1438"/>
                  </a:lnTo>
                  <a:lnTo>
                    <a:pt x="714" y="1411"/>
                  </a:lnTo>
                  <a:lnTo>
                    <a:pt x="737" y="1380"/>
                  </a:lnTo>
                  <a:lnTo>
                    <a:pt x="762" y="1349"/>
                  </a:lnTo>
                  <a:lnTo>
                    <a:pt x="787" y="1317"/>
                  </a:lnTo>
                  <a:lnTo>
                    <a:pt x="813" y="1282"/>
                  </a:lnTo>
                  <a:lnTo>
                    <a:pt x="842" y="1246"/>
                  </a:lnTo>
                  <a:lnTo>
                    <a:pt x="871" y="1207"/>
                  </a:lnTo>
                  <a:lnTo>
                    <a:pt x="902" y="1167"/>
                  </a:lnTo>
                  <a:lnTo>
                    <a:pt x="934" y="1125"/>
                  </a:lnTo>
                  <a:lnTo>
                    <a:pt x="967" y="1082"/>
                  </a:lnTo>
                  <a:lnTo>
                    <a:pt x="1002" y="1036"/>
                  </a:lnTo>
                  <a:lnTo>
                    <a:pt x="1036" y="990"/>
                  </a:lnTo>
                  <a:lnTo>
                    <a:pt x="1073" y="942"/>
                  </a:lnTo>
                  <a:lnTo>
                    <a:pt x="1111" y="892"/>
                  </a:lnTo>
                  <a:lnTo>
                    <a:pt x="1149" y="841"/>
                  </a:lnTo>
                  <a:lnTo>
                    <a:pt x="1190" y="787"/>
                  </a:lnTo>
                  <a:lnTo>
                    <a:pt x="1217" y="750"/>
                  </a:lnTo>
                  <a:lnTo>
                    <a:pt x="1242" y="714"/>
                  </a:lnTo>
                  <a:lnTo>
                    <a:pt x="1267" y="676"/>
                  </a:lnTo>
                  <a:lnTo>
                    <a:pt x="1290" y="637"/>
                  </a:lnTo>
                  <a:lnTo>
                    <a:pt x="1313" y="599"/>
                  </a:lnTo>
                  <a:lnTo>
                    <a:pt x="1334" y="558"/>
                  </a:lnTo>
                  <a:lnTo>
                    <a:pt x="1355" y="518"/>
                  </a:lnTo>
                  <a:lnTo>
                    <a:pt x="1374" y="478"/>
                  </a:lnTo>
                  <a:lnTo>
                    <a:pt x="1393" y="436"/>
                  </a:lnTo>
                  <a:lnTo>
                    <a:pt x="1411" y="393"/>
                  </a:lnTo>
                  <a:lnTo>
                    <a:pt x="1426" y="351"/>
                  </a:lnTo>
                  <a:lnTo>
                    <a:pt x="1441" y="307"/>
                  </a:lnTo>
                  <a:lnTo>
                    <a:pt x="1457" y="263"/>
                  </a:lnTo>
                  <a:lnTo>
                    <a:pt x="1470" y="219"/>
                  </a:lnTo>
                  <a:lnTo>
                    <a:pt x="1482" y="173"/>
                  </a:lnTo>
                  <a:lnTo>
                    <a:pt x="1493" y="126"/>
                  </a:lnTo>
                  <a:lnTo>
                    <a:pt x="1497" y="113"/>
                  </a:lnTo>
                  <a:lnTo>
                    <a:pt x="1501" y="98"/>
                  </a:lnTo>
                  <a:lnTo>
                    <a:pt x="1505" y="84"/>
                  </a:lnTo>
                  <a:lnTo>
                    <a:pt x="1510" y="73"/>
                  </a:lnTo>
                  <a:lnTo>
                    <a:pt x="1516" y="61"/>
                  </a:lnTo>
                  <a:lnTo>
                    <a:pt x="1522" y="52"/>
                  </a:lnTo>
                  <a:lnTo>
                    <a:pt x="1528" y="42"/>
                  </a:lnTo>
                  <a:lnTo>
                    <a:pt x="1535" y="32"/>
                  </a:lnTo>
                  <a:lnTo>
                    <a:pt x="1543" y="25"/>
                  </a:lnTo>
                  <a:lnTo>
                    <a:pt x="1551" y="19"/>
                  </a:lnTo>
                  <a:lnTo>
                    <a:pt x="1560" y="13"/>
                  </a:lnTo>
                  <a:lnTo>
                    <a:pt x="1570" y="9"/>
                  </a:lnTo>
                  <a:lnTo>
                    <a:pt x="1579" y="6"/>
                  </a:lnTo>
                  <a:lnTo>
                    <a:pt x="1589" y="2"/>
                  </a:lnTo>
                  <a:lnTo>
                    <a:pt x="1601" y="2"/>
                  </a:lnTo>
                  <a:lnTo>
                    <a:pt x="161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3228887" y="1776463"/>
              <a:ext cx="230356" cy="280476"/>
            </a:xfrm>
            <a:custGeom>
              <a:avLst/>
              <a:gdLst>
                <a:gd name="T0" fmla="*/ 73 w 599"/>
                <a:gd name="T1" fmla="*/ 0 h 736"/>
                <a:gd name="T2" fmla="*/ 110 w 599"/>
                <a:gd name="T3" fmla="*/ 6 h 736"/>
                <a:gd name="T4" fmla="*/ 146 w 599"/>
                <a:gd name="T5" fmla="*/ 16 h 736"/>
                <a:gd name="T6" fmla="*/ 186 w 599"/>
                <a:gd name="T7" fmla="*/ 33 h 736"/>
                <a:gd name="T8" fmla="*/ 232 w 599"/>
                <a:gd name="T9" fmla="*/ 56 h 736"/>
                <a:gd name="T10" fmla="*/ 278 w 599"/>
                <a:gd name="T11" fmla="*/ 77 h 736"/>
                <a:gd name="T12" fmla="*/ 323 w 599"/>
                <a:gd name="T13" fmla="*/ 98 h 736"/>
                <a:gd name="T14" fmla="*/ 363 w 599"/>
                <a:gd name="T15" fmla="*/ 119 h 736"/>
                <a:gd name="T16" fmla="*/ 401 w 599"/>
                <a:gd name="T17" fmla="*/ 142 h 736"/>
                <a:gd name="T18" fmla="*/ 436 w 599"/>
                <a:gd name="T19" fmla="*/ 163 h 736"/>
                <a:gd name="T20" fmla="*/ 468 w 599"/>
                <a:gd name="T21" fmla="*/ 187 h 736"/>
                <a:gd name="T22" fmla="*/ 497 w 599"/>
                <a:gd name="T23" fmla="*/ 210 h 736"/>
                <a:gd name="T24" fmla="*/ 520 w 599"/>
                <a:gd name="T25" fmla="*/ 238 h 736"/>
                <a:gd name="T26" fmla="*/ 540 w 599"/>
                <a:gd name="T27" fmla="*/ 271 h 736"/>
                <a:gd name="T28" fmla="*/ 555 w 599"/>
                <a:gd name="T29" fmla="*/ 306 h 736"/>
                <a:gd name="T30" fmla="*/ 570 w 599"/>
                <a:gd name="T31" fmla="*/ 342 h 736"/>
                <a:gd name="T32" fmla="*/ 580 w 599"/>
                <a:gd name="T33" fmla="*/ 380 h 736"/>
                <a:gd name="T34" fmla="*/ 589 w 599"/>
                <a:gd name="T35" fmla="*/ 423 h 736"/>
                <a:gd name="T36" fmla="*/ 595 w 599"/>
                <a:gd name="T37" fmla="*/ 467 h 736"/>
                <a:gd name="T38" fmla="*/ 597 w 599"/>
                <a:gd name="T39" fmla="*/ 515 h 736"/>
                <a:gd name="T40" fmla="*/ 597 w 599"/>
                <a:gd name="T41" fmla="*/ 563 h 736"/>
                <a:gd name="T42" fmla="*/ 593 w 599"/>
                <a:gd name="T43" fmla="*/ 607 h 736"/>
                <a:gd name="T44" fmla="*/ 582 w 599"/>
                <a:gd name="T45" fmla="*/ 643 h 736"/>
                <a:gd name="T46" fmla="*/ 566 w 599"/>
                <a:gd name="T47" fmla="*/ 674 h 736"/>
                <a:gd name="T48" fmla="*/ 545 w 599"/>
                <a:gd name="T49" fmla="*/ 699 h 736"/>
                <a:gd name="T50" fmla="*/ 520 w 599"/>
                <a:gd name="T51" fmla="*/ 716 h 736"/>
                <a:gd name="T52" fmla="*/ 490 w 599"/>
                <a:gd name="T53" fmla="*/ 728 h 736"/>
                <a:gd name="T54" fmla="*/ 455 w 599"/>
                <a:gd name="T55" fmla="*/ 734 h 736"/>
                <a:gd name="T56" fmla="*/ 428 w 599"/>
                <a:gd name="T57" fmla="*/ 736 h 736"/>
                <a:gd name="T58" fmla="*/ 417 w 599"/>
                <a:gd name="T59" fmla="*/ 732 h 736"/>
                <a:gd name="T60" fmla="*/ 403 w 599"/>
                <a:gd name="T61" fmla="*/ 728 h 736"/>
                <a:gd name="T62" fmla="*/ 390 w 599"/>
                <a:gd name="T63" fmla="*/ 722 h 736"/>
                <a:gd name="T64" fmla="*/ 376 w 599"/>
                <a:gd name="T65" fmla="*/ 712 h 736"/>
                <a:gd name="T66" fmla="*/ 363 w 599"/>
                <a:gd name="T67" fmla="*/ 701 h 736"/>
                <a:gd name="T68" fmla="*/ 349 w 599"/>
                <a:gd name="T69" fmla="*/ 688 h 736"/>
                <a:gd name="T70" fmla="*/ 328 w 599"/>
                <a:gd name="T71" fmla="*/ 666 h 736"/>
                <a:gd name="T72" fmla="*/ 315 w 599"/>
                <a:gd name="T73" fmla="*/ 649 h 736"/>
                <a:gd name="T74" fmla="*/ 300 w 599"/>
                <a:gd name="T75" fmla="*/ 630 h 736"/>
                <a:gd name="T76" fmla="*/ 286 w 599"/>
                <a:gd name="T77" fmla="*/ 609 h 736"/>
                <a:gd name="T78" fmla="*/ 269 w 599"/>
                <a:gd name="T79" fmla="*/ 584 h 736"/>
                <a:gd name="T80" fmla="*/ 253 w 599"/>
                <a:gd name="T81" fmla="*/ 559 h 736"/>
                <a:gd name="T82" fmla="*/ 236 w 599"/>
                <a:gd name="T83" fmla="*/ 530 h 736"/>
                <a:gd name="T84" fmla="*/ 219 w 599"/>
                <a:gd name="T85" fmla="*/ 499 h 736"/>
                <a:gd name="T86" fmla="*/ 200 w 599"/>
                <a:gd name="T87" fmla="*/ 467 h 736"/>
                <a:gd name="T88" fmla="*/ 181 w 599"/>
                <a:gd name="T89" fmla="*/ 430 h 736"/>
                <a:gd name="T90" fmla="*/ 159 w 599"/>
                <a:gd name="T91" fmla="*/ 392 h 736"/>
                <a:gd name="T92" fmla="*/ 138 w 599"/>
                <a:gd name="T93" fmla="*/ 352 h 736"/>
                <a:gd name="T94" fmla="*/ 117 w 599"/>
                <a:gd name="T95" fmla="*/ 309 h 736"/>
                <a:gd name="T96" fmla="*/ 96 w 599"/>
                <a:gd name="T97" fmla="*/ 263 h 736"/>
                <a:gd name="T98" fmla="*/ 73 w 599"/>
                <a:gd name="T99" fmla="*/ 217 h 736"/>
                <a:gd name="T100" fmla="*/ 50 w 599"/>
                <a:gd name="T101" fmla="*/ 167 h 736"/>
                <a:gd name="T102" fmla="*/ 25 w 599"/>
                <a:gd name="T103" fmla="*/ 114 h 736"/>
                <a:gd name="T104" fmla="*/ 14 w 599"/>
                <a:gd name="T105" fmla="*/ 92 h 736"/>
                <a:gd name="T106" fmla="*/ 6 w 599"/>
                <a:gd name="T107" fmla="*/ 75 h 736"/>
                <a:gd name="T108" fmla="*/ 2 w 599"/>
                <a:gd name="T109" fmla="*/ 62 h 736"/>
                <a:gd name="T110" fmla="*/ 0 w 599"/>
                <a:gd name="T111" fmla="*/ 50 h 736"/>
                <a:gd name="T112" fmla="*/ 8 w 599"/>
                <a:gd name="T113" fmla="*/ 29 h 736"/>
                <a:gd name="T114" fmla="*/ 19 w 599"/>
                <a:gd name="T115" fmla="*/ 14 h 736"/>
                <a:gd name="T116" fmla="*/ 35 w 599"/>
                <a:gd name="T117" fmla="*/ 4 h 736"/>
                <a:gd name="T118" fmla="*/ 58 w 599"/>
                <a:gd name="T119" fmla="*/ 0 h 7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9"/>
                <a:gd name="T181" fmla="*/ 0 h 736"/>
                <a:gd name="T182" fmla="*/ 599 w 599"/>
                <a:gd name="T183" fmla="*/ 736 h 7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9" h="736">
                  <a:moveTo>
                    <a:pt x="58" y="0"/>
                  </a:moveTo>
                  <a:lnTo>
                    <a:pt x="73" y="0"/>
                  </a:lnTo>
                  <a:lnTo>
                    <a:pt x="90" y="2"/>
                  </a:lnTo>
                  <a:lnTo>
                    <a:pt x="110" y="6"/>
                  </a:lnTo>
                  <a:lnTo>
                    <a:pt x="127" y="10"/>
                  </a:lnTo>
                  <a:lnTo>
                    <a:pt x="146" y="16"/>
                  </a:lnTo>
                  <a:lnTo>
                    <a:pt x="167" y="23"/>
                  </a:lnTo>
                  <a:lnTo>
                    <a:pt x="186" y="33"/>
                  </a:lnTo>
                  <a:lnTo>
                    <a:pt x="207" y="44"/>
                  </a:lnTo>
                  <a:lnTo>
                    <a:pt x="232" y="56"/>
                  </a:lnTo>
                  <a:lnTo>
                    <a:pt x="255" y="66"/>
                  </a:lnTo>
                  <a:lnTo>
                    <a:pt x="278" y="77"/>
                  </a:lnTo>
                  <a:lnTo>
                    <a:pt x="301" y="87"/>
                  </a:lnTo>
                  <a:lnTo>
                    <a:pt x="323" y="98"/>
                  </a:lnTo>
                  <a:lnTo>
                    <a:pt x="344" y="110"/>
                  </a:lnTo>
                  <a:lnTo>
                    <a:pt x="363" y="119"/>
                  </a:lnTo>
                  <a:lnTo>
                    <a:pt x="382" y="131"/>
                  </a:lnTo>
                  <a:lnTo>
                    <a:pt x="401" y="142"/>
                  </a:lnTo>
                  <a:lnTo>
                    <a:pt x="419" y="152"/>
                  </a:lnTo>
                  <a:lnTo>
                    <a:pt x="436" y="163"/>
                  </a:lnTo>
                  <a:lnTo>
                    <a:pt x="453" y="175"/>
                  </a:lnTo>
                  <a:lnTo>
                    <a:pt x="468" y="187"/>
                  </a:lnTo>
                  <a:lnTo>
                    <a:pt x="482" y="198"/>
                  </a:lnTo>
                  <a:lnTo>
                    <a:pt x="497" y="210"/>
                  </a:lnTo>
                  <a:lnTo>
                    <a:pt x="511" y="221"/>
                  </a:lnTo>
                  <a:lnTo>
                    <a:pt x="520" y="238"/>
                  </a:lnTo>
                  <a:lnTo>
                    <a:pt x="530" y="254"/>
                  </a:lnTo>
                  <a:lnTo>
                    <a:pt x="540" y="271"/>
                  </a:lnTo>
                  <a:lnTo>
                    <a:pt x="547" y="288"/>
                  </a:lnTo>
                  <a:lnTo>
                    <a:pt x="555" y="306"/>
                  </a:lnTo>
                  <a:lnTo>
                    <a:pt x="563" y="323"/>
                  </a:lnTo>
                  <a:lnTo>
                    <a:pt x="570" y="342"/>
                  </a:lnTo>
                  <a:lnTo>
                    <a:pt x="576" y="361"/>
                  </a:lnTo>
                  <a:lnTo>
                    <a:pt x="580" y="380"/>
                  </a:lnTo>
                  <a:lnTo>
                    <a:pt x="586" y="402"/>
                  </a:lnTo>
                  <a:lnTo>
                    <a:pt x="589" y="423"/>
                  </a:lnTo>
                  <a:lnTo>
                    <a:pt x="593" y="444"/>
                  </a:lnTo>
                  <a:lnTo>
                    <a:pt x="595" y="467"/>
                  </a:lnTo>
                  <a:lnTo>
                    <a:pt x="597" y="490"/>
                  </a:lnTo>
                  <a:lnTo>
                    <a:pt x="597" y="515"/>
                  </a:lnTo>
                  <a:lnTo>
                    <a:pt x="599" y="538"/>
                  </a:lnTo>
                  <a:lnTo>
                    <a:pt x="597" y="563"/>
                  </a:lnTo>
                  <a:lnTo>
                    <a:pt x="595" y="586"/>
                  </a:lnTo>
                  <a:lnTo>
                    <a:pt x="593" y="607"/>
                  </a:lnTo>
                  <a:lnTo>
                    <a:pt x="588" y="626"/>
                  </a:lnTo>
                  <a:lnTo>
                    <a:pt x="582" y="643"/>
                  </a:lnTo>
                  <a:lnTo>
                    <a:pt x="574" y="659"/>
                  </a:lnTo>
                  <a:lnTo>
                    <a:pt x="566" y="674"/>
                  </a:lnTo>
                  <a:lnTo>
                    <a:pt x="557" y="688"/>
                  </a:lnTo>
                  <a:lnTo>
                    <a:pt x="545" y="699"/>
                  </a:lnTo>
                  <a:lnTo>
                    <a:pt x="534" y="709"/>
                  </a:lnTo>
                  <a:lnTo>
                    <a:pt x="520" y="716"/>
                  </a:lnTo>
                  <a:lnTo>
                    <a:pt x="505" y="724"/>
                  </a:lnTo>
                  <a:lnTo>
                    <a:pt x="490" y="728"/>
                  </a:lnTo>
                  <a:lnTo>
                    <a:pt x="472" y="732"/>
                  </a:lnTo>
                  <a:lnTo>
                    <a:pt x="455" y="734"/>
                  </a:lnTo>
                  <a:lnTo>
                    <a:pt x="434" y="736"/>
                  </a:lnTo>
                  <a:lnTo>
                    <a:pt x="428" y="736"/>
                  </a:lnTo>
                  <a:lnTo>
                    <a:pt x="422" y="734"/>
                  </a:lnTo>
                  <a:lnTo>
                    <a:pt x="417" y="732"/>
                  </a:lnTo>
                  <a:lnTo>
                    <a:pt x="409" y="730"/>
                  </a:lnTo>
                  <a:lnTo>
                    <a:pt x="403" y="728"/>
                  </a:lnTo>
                  <a:lnTo>
                    <a:pt x="397" y="724"/>
                  </a:lnTo>
                  <a:lnTo>
                    <a:pt x="390" y="722"/>
                  </a:lnTo>
                  <a:lnTo>
                    <a:pt x="384" y="716"/>
                  </a:lnTo>
                  <a:lnTo>
                    <a:pt x="376" y="712"/>
                  </a:lnTo>
                  <a:lnTo>
                    <a:pt x="369" y="707"/>
                  </a:lnTo>
                  <a:lnTo>
                    <a:pt x="363" y="701"/>
                  </a:lnTo>
                  <a:lnTo>
                    <a:pt x="355" y="695"/>
                  </a:lnTo>
                  <a:lnTo>
                    <a:pt x="349" y="688"/>
                  </a:lnTo>
                  <a:lnTo>
                    <a:pt x="342" y="682"/>
                  </a:lnTo>
                  <a:lnTo>
                    <a:pt x="328" y="666"/>
                  </a:lnTo>
                  <a:lnTo>
                    <a:pt x="321" y="657"/>
                  </a:lnTo>
                  <a:lnTo>
                    <a:pt x="315" y="649"/>
                  </a:lnTo>
                  <a:lnTo>
                    <a:pt x="307" y="640"/>
                  </a:lnTo>
                  <a:lnTo>
                    <a:pt x="300" y="630"/>
                  </a:lnTo>
                  <a:lnTo>
                    <a:pt x="292" y="618"/>
                  </a:lnTo>
                  <a:lnTo>
                    <a:pt x="286" y="609"/>
                  </a:lnTo>
                  <a:lnTo>
                    <a:pt x="278" y="597"/>
                  </a:lnTo>
                  <a:lnTo>
                    <a:pt x="269" y="584"/>
                  </a:lnTo>
                  <a:lnTo>
                    <a:pt x="261" y="572"/>
                  </a:lnTo>
                  <a:lnTo>
                    <a:pt x="253" y="559"/>
                  </a:lnTo>
                  <a:lnTo>
                    <a:pt x="244" y="544"/>
                  </a:lnTo>
                  <a:lnTo>
                    <a:pt x="236" y="530"/>
                  </a:lnTo>
                  <a:lnTo>
                    <a:pt x="227" y="515"/>
                  </a:lnTo>
                  <a:lnTo>
                    <a:pt x="219" y="499"/>
                  </a:lnTo>
                  <a:lnTo>
                    <a:pt x="209" y="482"/>
                  </a:lnTo>
                  <a:lnTo>
                    <a:pt x="200" y="467"/>
                  </a:lnTo>
                  <a:lnTo>
                    <a:pt x="190" y="448"/>
                  </a:lnTo>
                  <a:lnTo>
                    <a:pt x="181" y="430"/>
                  </a:lnTo>
                  <a:lnTo>
                    <a:pt x="171" y="411"/>
                  </a:lnTo>
                  <a:lnTo>
                    <a:pt x="159" y="392"/>
                  </a:lnTo>
                  <a:lnTo>
                    <a:pt x="150" y="373"/>
                  </a:lnTo>
                  <a:lnTo>
                    <a:pt x="138" y="352"/>
                  </a:lnTo>
                  <a:lnTo>
                    <a:pt x="129" y="330"/>
                  </a:lnTo>
                  <a:lnTo>
                    <a:pt x="117" y="309"/>
                  </a:lnTo>
                  <a:lnTo>
                    <a:pt x="106" y="286"/>
                  </a:lnTo>
                  <a:lnTo>
                    <a:pt x="96" y="263"/>
                  </a:lnTo>
                  <a:lnTo>
                    <a:pt x="85" y="240"/>
                  </a:lnTo>
                  <a:lnTo>
                    <a:pt x="73" y="217"/>
                  </a:lnTo>
                  <a:lnTo>
                    <a:pt x="62" y="192"/>
                  </a:lnTo>
                  <a:lnTo>
                    <a:pt x="50" y="167"/>
                  </a:lnTo>
                  <a:lnTo>
                    <a:pt x="37" y="140"/>
                  </a:lnTo>
                  <a:lnTo>
                    <a:pt x="25" y="114"/>
                  </a:lnTo>
                  <a:lnTo>
                    <a:pt x="19" y="102"/>
                  </a:lnTo>
                  <a:lnTo>
                    <a:pt x="14" y="92"/>
                  </a:lnTo>
                  <a:lnTo>
                    <a:pt x="10" y="83"/>
                  </a:lnTo>
                  <a:lnTo>
                    <a:pt x="6" y="75"/>
                  </a:lnTo>
                  <a:lnTo>
                    <a:pt x="2" y="68"/>
                  </a:lnTo>
                  <a:lnTo>
                    <a:pt x="2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2" y="39"/>
                  </a:lnTo>
                  <a:lnTo>
                    <a:pt x="8" y="29"/>
                  </a:lnTo>
                  <a:lnTo>
                    <a:pt x="12" y="21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35" y="4"/>
                  </a:lnTo>
                  <a:lnTo>
                    <a:pt x="46" y="0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30"/>
            <p:cNvSpPr>
              <a:spLocks/>
            </p:cNvSpPr>
            <p:nvPr/>
          </p:nvSpPr>
          <p:spPr bwMode="auto">
            <a:xfrm>
              <a:off x="2590800" y="2318309"/>
              <a:ext cx="267981" cy="358429"/>
            </a:xfrm>
            <a:custGeom>
              <a:avLst/>
              <a:gdLst>
                <a:gd name="T0" fmla="*/ 76 w 698"/>
                <a:gd name="T1" fmla="*/ 2 h 939"/>
                <a:gd name="T2" fmla="*/ 121 w 698"/>
                <a:gd name="T3" fmla="*/ 8 h 939"/>
                <a:gd name="T4" fmla="*/ 163 w 698"/>
                <a:gd name="T5" fmla="*/ 23 h 939"/>
                <a:gd name="T6" fmla="*/ 209 w 698"/>
                <a:gd name="T7" fmla="*/ 44 h 939"/>
                <a:gd name="T8" fmla="*/ 261 w 698"/>
                <a:gd name="T9" fmla="*/ 73 h 939"/>
                <a:gd name="T10" fmla="*/ 316 w 698"/>
                <a:gd name="T11" fmla="*/ 102 h 939"/>
                <a:gd name="T12" fmla="*/ 368 w 698"/>
                <a:gd name="T13" fmla="*/ 130 h 939"/>
                <a:gd name="T14" fmla="*/ 416 w 698"/>
                <a:gd name="T15" fmla="*/ 161 h 939"/>
                <a:gd name="T16" fmla="*/ 462 w 698"/>
                <a:gd name="T17" fmla="*/ 194 h 939"/>
                <a:gd name="T18" fmla="*/ 503 w 698"/>
                <a:gd name="T19" fmla="*/ 225 h 939"/>
                <a:gd name="T20" fmla="*/ 541 w 698"/>
                <a:gd name="T21" fmla="*/ 259 h 939"/>
                <a:gd name="T22" fmla="*/ 576 w 698"/>
                <a:gd name="T23" fmla="*/ 294 h 939"/>
                <a:gd name="T24" fmla="*/ 604 w 698"/>
                <a:gd name="T25" fmla="*/ 332 h 939"/>
                <a:gd name="T26" fmla="*/ 625 w 698"/>
                <a:gd name="T27" fmla="*/ 376 h 939"/>
                <a:gd name="T28" fmla="*/ 647 w 698"/>
                <a:gd name="T29" fmla="*/ 422 h 939"/>
                <a:gd name="T30" fmla="*/ 662 w 698"/>
                <a:gd name="T31" fmla="*/ 472 h 939"/>
                <a:gd name="T32" fmla="*/ 677 w 698"/>
                <a:gd name="T33" fmla="*/ 526 h 939"/>
                <a:gd name="T34" fmla="*/ 687 w 698"/>
                <a:gd name="T35" fmla="*/ 582 h 939"/>
                <a:gd name="T36" fmla="*/ 695 w 698"/>
                <a:gd name="T37" fmla="*/ 643 h 939"/>
                <a:gd name="T38" fmla="*/ 698 w 698"/>
                <a:gd name="T39" fmla="*/ 708 h 939"/>
                <a:gd name="T40" fmla="*/ 697 w 698"/>
                <a:gd name="T41" fmla="*/ 766 h 939"/>
                <a:gd name="T42" fmla="*/ 693 w 698"/>
                <a:gd name="T43" fmla="*/ 810 h 939"/>
                <a:gd name="T44" fmla="*/ 681 w 698"/>
                <a:gd name="T45" fmla="*/ 846 h 939"/>
                <a:gd name="T46" fmla="*/ 666 w 698"/>
                <a:gd name="T47" fmla="*/ 877 h 939"/>
                <a:gd name="T48" fmla="*/ 645 w 698"/>
                <a:gd name="T49" fmla="*/ 902 h 939"/>
                <a:gd name="T50" fmla="*/ 620 w 698"/>
                <a:gd name="T51" fmla="*/ 919 h 939"/>
                <a:gd name="T52" fmla="*/ 589 w 698"/>
                <a:gd name="T53" fmla="*/ 931 h 939"/>
                <a:gd name="T54" fmla="*/ 554 w 698"/>
                <a:gd name="T55" fmla="*/ 939 h 939"/>
                <a:gd name="T56" fmla="*/ 526 w 698"/>
                <a:gd name="T57" fmla="*/ 939 h 939"/>
                <a:gd name="T58" fmla="*/ 510 w 698"/>
                <a:gd name="T59" fmla="*/ 935 h 939"/>
                <a:gd name="T60" fmla="*/ 493 w 698"/>
                <a:gd name="T61" fmla="*/ 929 h 939"/>
                <a:gd name="T62" fmla="*/ 476 w 698"/>
                <a:gd name="T63" fmla="*/ 921 h 939"/>
                <a:gd name="T64" fmla="*/ 460 w 698"/>
                <a:gd name="T65" fmla="*/ 910 h 939"/>
                <a:gd name="T66" fmla="*/ 443 w 698"/>
                <a:gd name="T67" fmla="*/ 896 h 939"/>
                <a:gd name="T68" fmla="*/ 426 w 698"/>
                <a:gd name="T69" fmla="*/ 879 h 939"/>
                <a:gd name="T70" fmla="*/ 410 w 698"/>
                <a:gd name="T71" fmla="*/ 860 h 939"/>
                <a:gd name="T72" fmla="*/ 393 w 698"/>
                <a:gd name="T73" fmla="*/ 839 h 939"/>
                <a:gd name="T74" fmla="*/ 376 w 698"/>
                <a:gd name="T75" fmla="*/ 814 h 939"/>
                <a:gd name="T76" fmla="*/ 359 w 698"/>
                <a:gd name="T77" fmla="*/ 787 h 939"/>
                <a:gd name="T78" fmla="*/ 339 w 698"/>
                <a:gd name="T79" fmla="*/ 756 h 939"/>
                <a:gd name="T80" fmla="*/ 318 w 698"/>
                <a:gd name="T81" fmla="*/ 724 h 939"/>
                <a:gd name="T82" fmla="*/ 297 w 698"/>
                <a:gd name="T83" fmla="*/ 687 h 939"/>
                <a:gd name="T84" fmla="*/ 276 w 698"/>
                <a:gd name="T85" fmla="*/ 649 h 939"/>
                <a:gd name="T86" fmla="*/ 253 w 698"/>
                <a:gd name="T87" fmla="*/ 607 h 939"/>
                <a:gd name="T88" fmla="*/ 230 w 698"/>
                <a:gd name="T89" fmla="*/ 562 h 939"/>
                <a:gd name="T90" fmla="*/ 205 w 698"/>
                <a:gd name="T91" fmla="*/ 514 h 939"/>
                <a:gd name="T92" fmla="*/ 180 w 698"/>
                <a:gd name="T93" fmla="*/ 463 h 939"/>
                <a:gd name="T94" fmla="*/ 155 w 698"/>
                <a:gd name="T95" fmla="*/ 411 h 939"/>
                <a:gd name="T96" fmla="*/ 128 w 698"/>
                <a:gd name="T97" fmla="*/ 353 h 939"/>
                <a:gd name="T98" fmla="*/ 101 w 698"/>
                <a:gd name="T99" fmla="*/ 294 h 939"/>
                <a:gd name="T100" fmla="*/ 73 w 698"/>
                <a:gd name="T101" fmla="*/ 232 h 939"/>
                <a:gd name="T102" fmla="*/ 46 w 698"/>
                <a:gd name="T103" fmla="*/ 167 h 939"/>
                <a:gd name="T104" fmla="*/ 25 w 698"/>
                <a:gd name="T105" fmla="*/ 121 h 939"/>
                <a:gd name="T106" fmla="*/ 13 w 698"/>
                <a:gd name="T107" fmla="*/ 96 h 939"/>
                <a:gd name="T108" fmla="*/ 4 w 698"/>
                <a:gd name="T109" fmla="*/ 75 h 939"/>
                <a:gd name="T110" fmla="*/ 0 w 698"/>
                <a:gd name="T111" fmla="*/ 59 h 939"/>
                <a:gd name="T112" fmla="*/ 2 w 698"/>
                <a:gd name="T113" fmla="*/ 40 h 939"/>
                <a:gd name="T114" fmla="*/ 11 w 698"/>
                <a:gd name="T115" fmla="*/ 21 h 939"/>
                <a:gd name="T116" fmla="*/ 25 w 698"/>
                <a:gd name="T117" fmla="*/ 8 h 939"/>
                <a:gd name="T118" fmla="*/ 44 w 698"/>
                <a:gd name="T119" fmla="*/ 2 h 939"/>
                <a:gd name="T120" fmla="*/ 55 w 698"/>
                <a:gd name="T121" fmla="*/ 0 h 9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98"/>
                <a:gd name="T184" fmla="*/ 0 h 939"/>
                <a:gd name="T185" fmla="*/ 698 w 698"/>
                <a:gd name="T186" fmla="*/ 939 h 93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98" h="939">
                  <a:moveTo>
                    <a:pt x="55" y="0"/>
                  </a:moveTo>
                  <a:lnTo>
                    <a:pt x="76" y="2"/>
                  </a:lnTo>
                  <a:lnTo>
                    <a:pt x="98" y="4"/>
                  </a:lnTo>
                  <a:lnTo>
                    <a:pt x="121" y="8"/>
                  </a:lnTo>
                  <a:lnTo>
                    <a:pt x="142" y="15"/>
                  </a:lnTo>
                  <a:lnTo>
                    <a:pt x="163" y="23"/>
                  </a:lnTo>
                  <a:lnTo>
                    <a:pt x="186" y="33"/>
                  </a:lnTo>
                  <a:lnTo>
                    <a:pt x="209" y="44"/>
                  </a:lnTo>
                  <a:lnTo>
                    <a:pt x="232" y="58"/>
                  </a:lnTo>
                  <a:lnTo>
                    <a:pt x="261" y="73"/>
                  </a:lnTo>
                  <a:lnTo>
                    <a:pt x="290" y="86"/>
                  </a:lnTo>
                  <a:lnTo>
                    <a:pt x="316" y="102"/>
                  </a:lnTo>
                  <a:lnTo>
                    <a:pt x="343" y="117"/>
                  </a:lnTo>
                  <a:lnTo>
                    <a:pt x="368" y="130"/>
                  </a:lnTo>
                  <a:lnTo>
                    <a:pt x="393" y="146"/>
                  </a:lnTo>
                  <a:lnTo>
                    <a:pt x="416" y="161"/>
                  </a:lnTo>
                  <a:lnTo>
                    <a:pt x="439" y="177"/>
                  </a:lnTo>
                  <a:lnTo>
                    <a:pt x="462" y="194"/>
                  </a:lnTo>
                  <a:lnTo>
                    <a:pt x="483" y="209"/>
                  </a:lnTo>
                  <a:lnTo>
                    <a:pt x="503" y="225"/>
                  </a:lnTo>
                  <a:lnTo>
                    <a:pt x="524" y="242"/>
                  </a:lnTo>
                  <a:lnTo>
                    <a:pt x="541" y="259"/>
                  </a:lnTo>
                  <a:lnTo>
                    <a:pt x="558" y="276"/>
                  </a:lnTo>
                  <a:lnTo>
                    <a:pt x="576" y="294"/>
                  </a:lnTo>
                  <a:lnTo>
                    <a:pt x="591" y="311"/>
                  </a:lnTo>
                  <a:lnTo>
                    <a:pt x="604" y="332"/>
                  </a:lnTo>
                  <a:lnTo>
                    <a:pt x="616" y="353"/>
                  </a:lnTo>
                  <a:lnTo>
                    <a:pt x="625" y="376"/>
                  </a:lnTo>
                  <a:lnTo>
                    <a:pt x="637" y="399"/>
                  </a:lnTo>
                  <a:lnTo>
                    <a:pt x="647" y="422"/>
                  </a:lnTo>
                  <a:lnTo>
                    <a:pt x="654" y="447"/>
                  </a:lnTo>
                  <a:lnTo>
                    <a:pt x="662" y="472"/>
                  </a:lnTo>
                  <a:lnTo>
                    <a:pt x="670" y="499"/>
                  </a:lnTo>
                  <a:lnTo>
                    <a:pt x="677" y="526"/>
                  </a:lnTo>
                  <a:lnTo>
                    <a:pt x="683" y="553"/>
                  </a:lnTo>
                  <a:lnTo>
                    <a:pt x="687" y="582"/>
                  </a:lnTo>
                  <a:lnTo>
                    <a:pt x="691" y="612"/>
                  </a:lnTo>
                  <a:lnTo>
                    <a:pt x="695" y="643"/>
                  </a:lnTo>
                  <a:lnTo>
                    <a:pt x="697" y="676"/>
                  </a:lnTo>
                  <a:lnTo>
                    <a:pt x="698" y="708"/>
                  </a:lnTo>
                  <a:lnTo>
                    <a:pt x="698" y="743"/>
                  </a:lnTo>
                  <a:lnTo>
                    <a:pt x="697" y="766"/>
                  </a:lnTo>
                  <a:lnTo>
                    <a:pt x="695" y="789"/>
                  </a:lnTo>
                  <a:lnTo>
                    <a:pt x="693" y="810"/>
                  </a:lnTo>
                  <a:lnTo>
                    <a:pt x="687" y="829"/>
                  </a:lnTo>
                  <a:lnTo>
                    <a:pt x="681" y="846"/>
                  </a:lnTo>
                  <a:lnTo>
                    <a:pt x="673" y="862"/>
                  </a:lnTo>
                  <a:lnTo>
                    <a:pt x="666" y="877"/>
                  </a:lnTo>
                  <a:lnTo>
                    <a:pt x="656" y="891"/>
                  </a:lnTo>
                  <a:lnTo>
                    <a:pt x="645" y="902"/>
                  </a:lnTo>
                  <a:lnTo>
                    <a:pt x="633" y="912"/>
                  </a:lnTo>
                  <a:lnTo>
                    <a:pt x="620" y="919"/>
                  </a:lnTo>
                  <a:lnTo>
                    <a:pt x="604" y="927"/>
                  </a:lnTo>
                  <a:lnTo>
                    <a:pt x="589" y="931"/>
                  </a:lnTo>
                  <a:lnTo>
                    <a:pt x="572" y="935"/>
                  </a:lnTo>
                  <a:lnTo>
                    <a:pt x="554" y="939"/>
                  </a:lnTo>
                  <a:lnTo>
                    <a:pt x="535" y="939"/>
                  </a:lnTo>
                  <a:lnTo>
                    <a:pt x="526" y="939"/>
                  </a:lnTo>
                  <a:lnTo>
                    <a:pt x="518" y="937"/>
                  </a:lnTo>
                  <a:lnTo>
                    <a:pt x="510" y="935"/>
                  </a:lnTo>
                  <a:lnTo>
                    <a:pt x="501" y="933"/>
                  </a:lnTo>
                  <a:lnTo>
                    <a:pt x="493" y="929"/>
                  </a:lnTo>
                  <a:lnTo>
                    <a:pt x="485" y="925"/>
                  </a:lnTo>
                  <a:lnTo>
                    <a:pt x="476" y="921"/>
                  </a:lnTo>
                  <a:lnTo>
                    <a:pt x="468" y="916"/>
                  </a:lnTo>
                  <a:lnTo>
                    <a:pt x="460" y="910"/>
                  </a:lnTo>
                  <a:lnTo>
                    <a:pt x="451" y="902"/>
                  </a:lnTo>
                  <a:lnTo>
                    <a:pt x="443" y="896"/>
                  </a:lnTo>
                  <a:lnTo>
                    <a:pt x="435" y="889"/>
                  </a:lnTo>
                  <a:lnTo>
                    <a:pt x="426" y="879"/>
                  </a:lnTo>
                  <a:lnTo>
                    <a:pt x="418" y="870"/>
                  </a:lnTo>
                  <a:lnTo>
                    <a:pt x="410" y="860"/>
                  </a:lnTo>
                  <a:lnTo>
                    <a:pt x="403" y="850"/>
                  </a:lnTo>
                  <a:lnTo>
                    <a:pt x="393" y="839"/>
                  </a:lnTo>
                  <a:lnTo>
                    <a:pt x="386" y="827"/>
                  </a:lnTo>
                  <a:lnTo>
                    <a:pt x="376" y="814"/>
                  </a:lnTo>
                  <a:lnTo>
                    <a:pt x="368" y="800"/>
                  </a:lnTo>
                  <a:lnTo>
                    <a:pt x="359" y="787"/>
                  </a:lnTo>
                  <a:lnTo>
                    <a:pt x="349" y="772"/>
                  </a:lnTo>
                  <a:lnTo>
                    <a:pt x="339" y="756"/>
                  </a:lnTo>
                  <a:lnTo>
                    <a:pt x="330" y="741"/>
                  </a:lnTo>
                  <a:lnTo>
                    <a:pt x="318" y="724"/>
                  </a:lnTo>
                  <a:lnTo>
                    <a:pt x="309" y="706"/>
                  </a:lnTo>
                  <a:lnTo>
                    <a:pt x="297" y="687"/>
                  </a:lnTo>
                  <a:lnTo>
                    <a:pt x="288" y="668"/>
                  </a:lnTo>
                  <a:lnTo>
                    <a:pt x="276" y="649"/>
                  </a:lnTo>
                  <a:lnTo>
                    <a:pt x="265" y="628"/>
                  </a:lnTo>
                  <a:lnTo>
                    <a:pt x="253" y="607"/>
                  </a:lnTo>
                  <a:lnTo>
                    <a:pt x="242" y="583"/>
                  </a:lnTo>
                  <a:lnTo>
                    <a:pt x="230" y="562"/>
                  </a:lnTo>
                  <a:lnTo>
                    <a:pt x="219" y="537"/>
                  </a:lnTo>
                  <a:lnTo>
                    <a:pt x="205" y="514"/>
                  </a:lnTo>
                  <a:lnTo>
                    <a:pt x="194" y="489"/>
                  </a:lnTo>
                  <a:lnTo>
                    <a:pt x="180" y="463"/>
                  </a:lnTo>
                  <a:lnTo>
                    <a:pt x="169" y="438"/>
                  </a:lnTo>
                  <a:lnTo>
                    <a:pt x="155" y="411"/>
                  </a:lnTo>
                  <a:lnTo>
                    <a:pt x="142" y="382"/>
                  </a:lnTo>
                  <a:lnTo>
                    <a:pt x="128" y="353"/>
                  </a:lnTo>
                  <a:lnTo>
                    <a:pt x="115" y="324"/>
                  </a:lnTo>
                  <a:lnTo>
                    <a:pt x="101" y="294"/>
                  </a:lnTo>
                  <a:lnTo>
                    <a:pt x="88" y="263"/>
                  </a:lnTo>
                  <a:lnTo>
                    <a:pt x="73" y="232"/>
                  </a:lnTo>
                  <a:lnTo>
                    <a:pt x="59" y="200"/>
                  </a:lnTo>
                  <a:lnTo>
                    <a:pt x="46" y="167"/>
                  </a:lnTo>
                  <a:lnTo>
                    <a:pt x="30" y="134"/>
                  </a:lnTo>
                  <a:lnTo>
                    <a:pt x="25" y="121"/>
                  </a:lnTo>
                  <a:lnTo>
                    <a:pt x="17" y="107"/>
                  </a:lnTo>
                  <a:lnTo>
                    <a:pt x="13" y="96"/>
                  </a:lnTo>
                  <a:lnTo>
                    <a:pt x="7" y="84"/>
                  </a:lnTo>
                  <a:lnTo>
                    <a:pt x="4" y="75"/>
                  </a:lnTo>
                  <a:lnTo>
                    <a:pt x="2" y="67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2" y="40"/>
                  </a:lnTo>
                  <a:lnTo>
                    <a:pt x="5" y="31"/>
                  </a:lnTo>
                  <a:lnTo>
                    <a:pt x="11" y="21"/>
                  </a:lnTo>
                  <a:lnTo>
                    <a:pt x="17" y="13"/>
                  </a:lnTo>
                  <a:lnTo>
                    <a:pt x="25" y="8"/>
                  </a:lnTo>
                  <a:lnTo>
                    <a:pt x="34" y="4"/>
                  </a:lnTo>
                  <a:lnTo>
                    <a:pt x="44" y="2"/>
                  </a:lnTo>
                  <a:lnTo>
                    <a:pt x="5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31"/>
            <p:cNvSpPr>
              <a:spLocks/>
            </p:cNvSpPr>
            <p:nvPr/>
          </p:nvSpPr>
          <p:spPr bwMode="auto">
            <a:xfrm>
              <a:off x="2909460" y="2251056"/>
              <a:ext cx="249552" cy="260606"/>
            </a:xfrm>
            <a:custGeom>
              <a:avLst/>
              <a:gdLst>
                <a:gd name="T0" fmla="*/ 75 w 649"/>
                <a:gd name="T1" fmla="*/ 0 h 684"/>
                <a:gd name="T2" fmla="*/ 115 w 649"/>
                <a:gd name="T3" fmla="*/ 6 h 684"/>
                <a:gd name="T4" fmla="*/ 157 w 649"/>
                <a:gd name="T5" fmla="*/ 16 h 684"/>
                <a:gd name="T6" fmla="*/ 200 w 649"/>
                <a:gd name="T7" fmla="*/ 29 h 684"/>
                <a:gd name="T8" fmla="*/ 248 w 649"/>
                <a:gd name="T9" fmla="*/ 48 h 684"/>
                <a:gd name="T10" fmla="*/ 297 w 649"/>
                <a:gd name="T11" fmla="*/ 67 h 684"/>
                <a:gd name="T12" fmla="*/ 345 w 649"/>
                <a:gd name="T13" fmla="*/ 87 h 684"/>
                <a:gd name="T14" fmla="*/ 391 w 649"/>
                <a:gd name="T15" fmla="*/ 108 h 684"/>
                <a:gd name="T16" fmla="*/ 432 w 649"/>
                <a:gd name="T17" fmla="*/ 129 h 684"/>
                <a:gd name="T18" fmla="*/ 470 w 649"/>
                <a:gd name="T19" fmla="*/ 150 h 684"/>
                <a:gd name="T20" fmla="*/ 505 w 649"/>
                <a:gd name="T21" fmla="*/ 171 h 684"/>
                <a:gd name="T22" fmla="*/ 534 w 649"/>
                <a:gd name="T23" fmla="*/ 192 h 684"/>
                <a:gd name="T24" fmla="*/ 560 w 649"/>
                <a:gd name="T25" fmla="*/ 217 h 684"/>
                <a:gd name="T26" fmla="*/ 582 w 649"/>
                <a:gd name="T27" fmla="*/ 246 h 684"/>
                <a:gd name="T28" fmla="*/ 601 w 649"/>
                <a:gd name="T29" fmla="*/ 277 h 684"/>
                <a:gd name="T30" fmla="*/ 616 w 649"/>
                <a:gd name="T31" fmla="*/ 309 h 684"/>
                <a:gd name="T32" fmla="*/ 630 w 649"/>
                <a:gd name="T33" fmla="*/ 346 h 684"/>
                <a:gd name="T34" fmla="*/ 639 w 649"/>
                <a:gd name="T35" fmla="*/ 382 h 684"/>
                <a:gd name="T36" fmla="*/ 645 w 649"/>
                <a:gd name="T37" fmla="*/ 423 h 684"/>
                <a:gd name="T38" fmla="*/ 649 w 649"/>
                <a:gd name="T39" fmla="*/ 467 h 684"/>
                <a:gd name="T40" fmla="*/ 647 w 649"/>
                <a:gd name="T41" fmla="*/ 513 h 684"/>
                <a:gd name="T42" fmla="*/ 643 w 649"/>
                <a:gd name="T43" fmla="*/ 555 h 684"/>
                <a:gd name="T44" fmla="*/ 631 w 649"/>
                <a:gd name="T45" fmla="*/ 593 h 684"/>
                <a:gd name="T46" fmla="*/ 616 w 649"/>
                <a:gd name="T47" fmla="*/ 622 h 684"/>
                <a:gd name="T48" fmla="*/ 595 w 649"/>
                <a:gd name="T49" fmla="*/ 647 h 684"/>
                <a:gd name="T50" fmla="*/ 570 w 649"/>
                <a:gd name="T51" fmla="*/ 666 h 684"/>
                <a:gd name="T52" fmla="*/ 539 w 649"/>
                <a:gd name="T53" fmla="*/ 678 h 684"/>
                <a:gd name="T54" fmla="*/ 505 w 649"/>
                <a:gd name="T55" fmla="*/ 684 h 684"/>
                <a:gd name="T56" fmla="*/ 470 w 649"/>
                <a:gd name="T57" fmla="*/ 684 h 684"/>
                <a:gd name="T58" fmla="*/ 449 w 649"/>
                <a:gd name="T59" fmla="*/ 678 h 684"/>
                <a:gd name="T60" fmla="*/ 434 w 649"/>
                <a:gd name="T61" fmla="*/ 674 h 684"/>
                <a:gd name="T62" fmla="*/ 418 w 649"/>
                <a:gd name="T63" fmla="*/ 666 h 684"/>
                <a:gd name="T64" fmla="*/ 405 w 649"/>
                <a:gd name="T65" fmla="*/ 655 h 684"/>
                <a:gd name="T66" fmla="*/ 390 w 649"/>
                <a:gd name="T67" fmla="*/ 643 h 684"/>
                <a:gd name="T68" fmla="*/ 372 w 649"/>
                <a:gd name="T69" fmla="*/ 630 h 684"/>
                <a:gd name="T70" fmla="*/ 349 w 649"/>
                <a:gd name="T71" fmla="*/ 605 h 684"/>
                <a:gd name="T72" fmla="*/ 324 w 649"/>
                <a:gd name="T73" fmla="*/ 576 h 684"/>
                <a:gd name="T74" fmla="*/ 307 w 649"/>
                <a:gd name="T75" fmla="*/ 555 h 684"/>
                <a:gd name="T76" fmla="*/ 290 w 649"/>
                <a:gd name="T77" fmla="*/ 532 h 684"/>
                <a:gd name="T78" fmla="*/ 271 w 649"/>
                <a:gd name="T79" fmla="*/ 507 h 684"/>
                <a:gd name="T80" fmla="*/ 251 w 649"/>
                <a:gd name="T81" fmla="*/ 478 h 684"/>
                <a:gd name="T82" fmla="*/ 230 w 649"/>
                <a:gd name="T83" fmla="*/ 450 h 684"/>
                <a:gd name="T84" fmla="*/ 211 w 649"/>
                <a:gd name="T85" fmla="*/ 419 h 684"/>
                <a:gd name="T86" fmla="*/ 188 w 649"/>
                <a:gd name="T87" fmla="*/ 384 h 684"/>
                <a:gd name="T88" fmla="*/ 167 w 649"/>
                <a:gd name="T89" fmla="*/ 350 h 684"/>
                <a:gd name="T90" fmla="*/ 144 w 649"/>
                <a:gd name="T91" fmla="*/ 311 h 684"/>
                <a:gd name="T92" fmla="*/ 121 w 649"/>
                <a:gd name="T93" fmla="*/ 271 h 684"/>
                <a:gd name="T94" fmla="*/ 96 w 649"/>
                <a:gd name="T95" fmla="*/ 229 h 684"/>
                <a:gd name="T96" fmla="*/ 71 w 649"/>
                <a:gd name="T97" fmla="*/ 185 h 684"/>
                <a:gd name="T98" fmla="*/ 44 w 649"/>
                <a:gd name="T99" fmla="*/ 139 h 684"/>
                <a:gd name="T100" fmla="*/ 25 w 649"/>
                <a:gd name="T101" fmla="*/ 102 h 684"/>
                <a:gd name="T102" fmla="*/ 13 w 649"/>
                <a:gd name="T103" fmla="*/ 83 h 684"/>
                <a:gd name="T104" fmla="*/ 4 w 649"/>
                <a:gd name="T105" fmla="*/ 67 h 684"/>
                <a:gd name="T106" fmla="*/ 0 w 649"/>
                <a:gd name="T107" fmla="*/ 56 h 684"/>
                <a:gd name="T108" fmla="*/ 2 w 649"/>
                <a:gd name="T109" fmla="*/ 39 h 684"/>
                <a:gd name="T110" fmla="*/ 11 w 649"/>
                <a:gd name="T111" fmla="*/ 21 h 684"/>
                <a:gd name="T112" fmla="*/ 27 w 649"/>
                <a:gd name="T113" fmla="*/ 8 h 684"/>
                <a:gd name="T114" fmla="*/ 44 w 649"/>
                <a:gd name="T115" fmla="*/ 0 h 684"/>
                <a:gd name="T116" fmla="*/ 56 w 649"/>
                <a:gd name="T117" fmla="*/ 0 h 68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9"/>
                <a:gd name="T178" fmla="*/ 0 h 684"/>
                <a:gd name="T179" fmla="*/ 649 w 649"/>
                <a:gd name="T180" fmla="*/ 684 h 68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9" h="684">
                  <a:moveTo>
                    <a:pt x="56" y="0"/>
                  </a:moveTo>
                  <a:lnTo>
                    <a:pt x="75" y="0"/>
                  </a:lnTo>
                  <a:lnTo>
                    <a:pt x="96" y="2"/>
                  </a:lnTo>
                  <a:lnTo>
                    <a:pt x="115" y="6"/>
                  </a:lnTo>
                  <a:lnTo>
                    <a:pt x="136" y="10"/>
                  </a:lnTo>
                  <a:lnTo>
                    <a:pt x="157" y="16"/>
                  </a:lnTo>
                  <a:lnTo>
                    <a:pt x="178" y="21"/>
                  </a:lnTo>
                  <a:lnTo>
                    <a:pt x="200" y="29"/>
                  </a:lnTo>
                  <a:lnTo>
                    <a:pt x="221" y="39"/>
                  </a:lnTo>
                  <a:lnTo>
                    <a:pt x="248" y="48"/>
                  </a:lnTo>
                  <a:lnTo>
                    <a:pt x="272" y="58"/>
                  </a:lnTo>
                  <a:lnTo>
                    <a:pt x="297" y="67"/>
                  </a:lnTo>
                  <a:lnTo>
                    <a:pt x="322" y="77"/>
                  </a:lnTo>
                  <a:lnTo>
                    <a:pt x="345" y="87"/>
                  </a:lnTo>
                  <a:lnTo>
                    <a:pt x="368" y="98"/>
                  </a:lnTo>
                  <a:lnTo>
                    <a:pt x="391" y="108"/>
                  </a:lnTo>
                  <a:lnTo>
                    <a:pt x="413" y="117"/>
                  </a:lnTo>
                  <a:lnTo>
                    <a:pt x="432" y="129"/>
                  </a:lnTo>
                  <a:lnTo>
                    <a:pt x="451" y="139"/>
                  </a:lnTo>
                  <a:lnTo>
                    <a:pt x="470" y="150"/>
                  </a:lnTo>
                  <a:lnTo>
                    <a:pt x="487" y="160"/>
                  </a:lnTo>
                  <a:lnTo>
                    <a:pt x="505" y="171"/>
                  </a:lnTo>
                  <a:lnTo>
                    <a:pt x="520" y="181"/>
                  </a:lnTo>
                  <a:lnTo>
                    <a:pt x="534" y="192"/>
                  </a:lnTo>
                  <a:lnTo>
                    <a:pt x="547" y="204"/>
                  </a:lnTo>
                  <a:lnTo>
                    <a:pt x="560" y="217"/>
                  </a:lnTo>
                  <a:lnTo>
                    <a:pt x="572" y="231"/>
                  </a:lnTo>
                  <a:lnTo>
                    <a:pt x="582" y="246"/>
                  </a:lnTo>
                  <a:lnTo>
                    <a:pt x="593" y="259"/>
                  </a:lnTo>
                  <a:lnTo>
                    <a:pt x="601" y="277"/>
                  </a:lnTo>
                  <a:lnTo>
                    <a:pt x="610" y="292"/>
                  </a:lnTo>
                  <a:lnTo>
                    <a:pt x="616" y="309"/>
                  </a:lnTo>
                  <a:lnTo>
                    <a:pt x="624" y="327"/>
                  </a:lnTo>
                  <a:lnTo>
                    <a:pt x="630" y="346"/>
                  </a:lnTo>
                  <a:lnTo>
                    <a:pt x="635" y="363"/>
                  </a:lnTo>
                  <a:lnTo>
                    <a:pt x="639" y="382"/>
                  </a:lnTo>
                  <a:lnTo>
                    <a:pt x="643" y="403"/>
                  </a:lnTo>
                  <a:lnTo>
                    <a:pt x="645" y="423"/>
                  </a:lnTo>
                  <a:lnTo>
                    <a:pt x="647" y="444"/>
                  </a:lnTo>
                  <a:lnTo>
                    <a:pt x="649" y="467"/>
                  </a:lnTo>
                  <a:lnTo>
                    <a:pt x="649" y="488"/>
                  </a:lnTo>
                  <a:lnTo>
                    <a:pt x="647" y="513"/>
                  </a:lnTo>
                  <a:lnTo>
                    <a:pt x="645" y="534"/>
                  </a:lnTo>
                  <a:lnTo>
                    <a:pt x="643" y="555"/>
                  </a:lnTo>
                  <a:lnTo>
                    <a:pt x="637" y="574"/>
                  </a:lnTo>
                  <a:lnTo>
                    <a:pt x="631" y="593"/>
                  </a:lnTo>
                  <a:lnTo>
                    <a:pt x="624" y="609"/>
                  </a:lnTo>
                  <a:lnTo>
                    <a:pt x="616" y="622"/>
                  </a:lnTo>
                  <a:lnTo>
                    <a:pt x="606" y="636"/>
                  </a:lnTo>
                  <a:lnTo>
                    <a:pt x="595" y="647"/>
                  </a:lnTo>
                  <a:lnTo>
                    <a:pt x="583" y="657"/>
                  </a:lnTo>
                  <a:lnTo>
                    <a:pt x="570" y="666"/>
                  </a:lnTo>
                  <a:lnTo>
                    <a:pt x="555" y="672"/>
                  </a:lnTo>
                  <a:lnTo>
                    <a:pt x="539" y="678"/>
                  </a:lnTo>
                  <a:lnTo>
                    <a:pt x="522" y="682"/>
                  </a:lnTo>
                  <a:lnTo>
                    <a:pt x="505" y="684"/>
                  </a:lnTo>
                  <a:lnTo>
                    <a:pt x="484" y="684"/>
                  </a:lnTo>
                  <a:lnTo>
                    <a:pt x="470" y="684"/>
                  </a:lnTo>
                  <a:lnTo>
                    <a:pt x="457" y="682"/>
                  </a:lnTo>
                  <a:lnTo>
                    <a:pt x="449" y="678"/>
                  </a:lnTo>
                  <a:lnTo>
                    <a:pt x="441" y="676"/>
                  </a:lnTo>
                  <a:lnTo>
                    <a:pt x="434" y="674"/>
                  </a:lnTo>
                  <a:lnTo>
                    <a:pt x="426" y="670"/>
                  </a:lnTo>
                  <a:lnTo>
                    <a:pt x="418" y="666"/>
                  </a:lnTo>
                  <a:lnTo>
                    <a:pt x="413" y="661"/>
                  </a:lnTo>
                  <a:lnTo>
                    <a:pt x="405" y="655"/>
                  </a:lnTo>
                  <a:lnTo>
                    <a:pt x="397" y="649"/>
                  </a:lnTo>
                  <a:lnTo>
                    <a:pt x="390" y="643"/>
                  </a:lnTo>
                  <a:lnTo>
                    <a:pt x="380" y="638"/>
                  </a:lnTo>
                  <a:lnTo>
                    <a:pt x="372" y="630"/>
                  </a:lnTo>
                  <a:lnTo>
                    <a:pt x="365" y="620"/>
                  </a:lnTo>
                  <a:lnTo>
                    <a:pt x="349" y="605"/>
                  </a:lnTo>
                  <a:lnTo>
                    <a:pt x="332" y="586"/>
                  </a:lnTo>
                  <a:lnTo>
                    <a:pt x="324" y="576"/>
                  </a:lnTo>
                  <a:lnTo>
                    <a:pt x="317" y="567"/>
                  </a:lnTo>
                  <a:lnTo>
                    <a:pt x="307" y="555"/>
                  </a:lnTo>
                  <a:lnTo>
                    <a:pt x="297" y="544"/>
                  </a:lnTo>
                  <a:lnTo>
                    <a:pt x="290" y="532"/>
                  </a:lnTo>
                  <a:lnTo>
                    <a:pt x="280" y="519"/>
                  </a:lnTo>
                  <a:lnTo>
                    <a:pt x="271" y="507"/>
                  </a:lnTo>
                  <a:lnTo>
                    <a:pt x="261" y="494"/>
                  </a:lnTo>
                  <a:lnTo>
                    <a:pt x="251" y="478"/>
                  </a:lnTo>
                  <a:lnTo>
                    <a:pt x="242" y="465"/>
                  </a:lnTo>
                  <a:lnTo>
                    <a:pt x="230" y="450"/>
                  </a:lnTo>
                  <a:lnTo>
                    <a:pt x="221" y="434"/>
                  </a:lnTo>
                  <a:lnTo>
                    <a:pt x="211" y="419"/>
                  </a:lnTo>
                  <a:lnTo>
                    <a:pt x="200" y="402"/>
                  </a:lnTo>
                  <a:lnTo>
                    <a:pt x="188" y="384"/>
                  </a:lnTo>
                  <a:lnTo>
                    <a:pt x="178" y="367"/>
                  </a:lnTo>
                  <a:lnTo>
                    <a:pt x="167" y="350"/>
                  </a:lnTo>
                  <a:lnTo>
                    <a:pt x="155" y="330"/>
                  </a:lnTo>
                  <a:lnTo>
                    <a:pt x="144" y="311"/>
                  </a:lnTo>
                  <a:lnTo>
                    <a:pt x="132" y="292"/>
                  </a:lnTo>
                  <a:lnTo>
                    <a:pt x="121" y="271"/>
                  </a:lnTo>
                  <a:lnTo>
                    <a:pt x="107" y="250"/>
                  </a:lnTo>
                  <a:lnTo>
                    <a:pt x="96" y="229"/>
                  </a:lnTo>
                  <a:lnTo>
                    <a:pt x="82" y="208"/>
                  </a:lnTo>
                  <a:lnTo>
                    <a:pt x="71" y="185"/>
                  </a:lnTo>
                  <a:lnTo>
                    <a:pt x="57" y="162"/>
                  </a:lnTo>
                  <a:lnTo>
                    <a:pt x="44" y="139"/>
                  </a:lnTo>
                  <a:lnTo>
                    <a:pt x="31" y="114"/>
                  </a:lnTo>
                  <a:lnTo>
                    <a:pt x="25" y="102"/>
                  </a:lnTo>
                  <a:lnTo>
                    <a:pt x="17" y="92"/>
                  </a:lnTo>
                  <a:lnTo>
                    <a:pt x="13" y="83"/>
                  </a:lnTo>
                  <a:lnTo>
                    <a:pt x="8" y="75"/>
                  </a:lnTo>
                  <a:lnTo>
                    <a:pt x="4" y="67"/>
                  </a:lnTo>
                  <a:lnTo>
                    <a:pt x="2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2" y="39"/>
                  </a:lnTo>
                  <a:lnTo>
                    <a:pt x="6" y="29"/>
                  </a:lnTo>
                  <a:lnTo>
                    <a:pt x="11" y="21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34" y="4"/>
                  </a:lnTo>
                  <a:lnTo>
                    <a:pt x="44" y="0"/>
                  </a:lnTo>
                  <a:lnTo>
                    <a:pt x="5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32"/>
            <p:cNvSpPr>
              <a:spLocks/>
            </p:cNvSpPr>
            <p:nvPr/>
          </p:nvSpPr>
          <p:spPr bwMode="auto">
            <a:xfrm>
              <a:off x="3180512" y="2144062"/>
              <a:ext cx="229589" cy="252199"/>
            </a:xfrm>
            <a:custGeom>
              <a:avLst/>
              <a:gdLst>
                <a:gd name="T0" fmla="*/ 75 w 599"/>
                <a:gd name="T1" fmla="*/ 0 h 658"/>
                <a:gd name="T2" fmla="*/ 110 w 599"/>
                <a:gd name="T3" fmla="*/ 4 h 658"/>
                <a:gd name="T4" fmla="*/ 148 w 599"/>
                <a:gd name="T5" fmla="*/ 13 h 658"/>
                <a:gd name="T6" fmla="*/ 189 w 599"/>
                <a:gd name="T7" fmla="*/ 29 h 658"/>
                <a:gd name="T8" fmla="*/ 233 w 599"/>
                <a:gd name="T9" fmla="*/ 46 h 658"/>
                <a:gd name="T10" fmla="*/ 281 w 599"/>
                <a:gd name="T11" fmla="*/ 63 h 658"/>
                <a:gd name="T12" fmla="*/ 323 w 599"/>
                <a:gd name="T13" fmla="*/ 81 h 658"/>
                <a:gd name="T14" fmla="*/ 365 w 599"/>
                <a:gd name="T15" fmla="*/ 100 h 658"/>
                <a:gd name="T16" fmla="*/ 402 w 599"/>
                <a:gd name="T17" fmla="*/ 119 h 658"/>
                <a:gd name="T18" fmla="*/ 436 w 599"/>
                <a:gd name="T19" fmla="*/ 138 h 658"/>
                <a:gd name="T20" fmla="*/ 469 w 599"/>
                <a:gd name="T21" fmla="*/ 157 h 658"/>
                <a:gd name="T22" fmla="*/ 498 w 599"/>
                <a:gd name="T23" fmla="*/ 178 h 658"/>
                <a:gd name="T24" fmla="*/ 521 w 599"/>
                <a:gd name="T25" fmla="*/ 203 h 658"/>
                <a:gd name="T26" fmla="*/ 540 w 599"/>
                <a:gd name="T27" fmla="*/ 230 h 658"/>
                <a:gd name="T28" fmla="*/ 557 w 599"/>
                <a:gd name="T29" fmla="*/ 261 h 658"/>
                <a:gd name="T30" fmla="*/ 571 w 599"/>
                <a:gd name="T31" fmla="*/ 292 h 658"/>
                <a:gd name="T32" fmla="*/ 582 w 599"/>
                <a:gd name="T33" fmla="*/ 326 h 658"/>
                <a:gd name="T34" fmla="*/ 590 w 599"/>
                <a:gd name="T35" fmla="*/ 363 h 658"/>
                <a:gd name="T36" fmla="*/ 595 w 599"/>
                <a:gd name="T37" fmla="*/ 401 h 658"/>
                <a:gd name="T38" fmla="*/ 599 w 599"/>
                <a:gd name="T39" fmla="*/ 441 h 658"/>
                <a:gd name="T40" fmla="*/ 599 w 599"/>
                <a:gd name="T41" fmla="*/ 486 h 658"/>
                <a:gd name="T42" fmla="*/ 594 w 599"/>
                <a:gd name="T43" fmla="*/ 530 h 658"/>
                <a:gd name="T44" fmla="*/ 582 w 599"/>
                <a:gd name="T45" fmla="*/ 566 h 658"/>
                <a:gd name="T46" fmla="*/ 567 w 599"/>
                <a:gd name="T47" fmla="*/ 597 h 658"/>
                <a:gd name="T48" fmla="*/ 548 w 599"/>
                <a:gd name="T49" fmla="*/ 622 h 658"/>
                <a:gd name="T50" fmla="*/ 521 w 599"/>
                <a:gd name="T51" fmla="*/ 639 h 658"/>
                <a:gd name="T52" fmla="*/ 490 w 599"/>
                <a:gd name="T53" fmla="*/ 651 h 658"/>
                <a:gd name="T54" fmla="*/ 455 w 599"/>
                <a:gd name="T55" fmla="*/ 658 h 658"/>
                <a:gd name="T56" fmla="*/ 423 w 599"/>
                <a:gd name="T57" fmla="*/ 656 h 658"/>
                <a:gd name="T58" fmla="*/ 404 w 599"/>
                <a:gd name="T59" fmla="*/ 653 h 658"/>
                <a:gd name="T60" fmla="*/ 390 w 599"/>
                <a:gd name="T61" fmla="*/ 647 h 658"/>
                <a:gd name="T62" fmla="*/ 377 w 599"/>
                <a:gd name="T63" fmla="*/ 639 h 658"/>
                <a:gd name="T64" fmla="*/ 363 w 599"/>
                <a:gd name="T65" fmla="*/ 630 h 658"/>
                <a:gd name="T66" fmla="*/ 350 w 599"/>
                <a:gd name="T67" fmla="*/ 618 h 658"/>
                <a:gd name="T68" fmla="*/ 336 w 599"/>
                <a:gd name="T69" fmla="*/ 603 h 658"/>
                <a:gd name="T70" fmla="*/ 323 w 599"/>
                <a:gd name="T71" fmla="*/ 587 h 658"/>
                <a:gd name="T72" fmla="*/ 308 w 599"/>
                <a:gd name="T73" fmla="*/ 572 h 658"/>
                <a:gd name="T74" fmla="*/ 294 w 599"/>
                <a:gd name="T75" fmla="*/ 553 h 658"/>
                <a:gd name="T76" fmla="*/ 279 w 599"/>
                <a:gd name="T77" fmla="*/ 532 h 658"/>
                <a:gd name="T78" fmla="*/ 263 w 599"/>
                <a:gd name="T79" fmla="*/ 511 h 658"/>
                <a:gd name="T80" fmla="*/ 246 w 599"/>
                <a:gd name="T81" fmla="*/ 486 h 658"/>
                <a:gd name="T82" fmla="*/ 229 w 599"/>
                <a:gd name="T83" fmla="*/ 459 h 658"/>
                <a:gd name="T84" fmla="*/ 210 w 599"/>
                <a:gd name="T85" fmla="*/ 430 h 658"/>
                <a:gd name="T86" fmla="*/ 190 w 599"/>
                <a:gd name="T87" fmla="*/ 399 h 658"/>
                <a:gd name="T88" fmla="*/ 171 w 599"/>
                <a:gd name="T89" fmla="*/ 367 h 658"/>
                <a:gd name="T90" fmla="*/ 150 w 599"/>
                <a:gd name="T91" fmla="*/ 332 h 658"/>
                <a:gd name="T92" fmla="*/ 129 w 599"/>
                <a:gd name="T93" fmla="*/ 296 h 658"/>
                <a:gd name="T94" fmla="*/ 108 w 599"/>
                <a:gd name="T95" fmla="*/ 257 h 658"/>
                <a:gd name="T96" fmla="*/ 85 w 599"/>
                <a:gd name="T97" fmla="*/ 217 h 658"/>
                <a:gd name="T98" fmla="*/ 62 w 599"/>
                <a:gd name="T99" fmla="*/ 175 h 658"/>
                <a:gd name="T100" fmla="*/ 39 w 599"/>
                <a:gd name="T101" fmla="*/ 131 h 658"/>
                <a:gd name="T102" fmla="*/ 20 w 599"/>
                <a:gd name="T103" fmla="*/ 98 h 658"/>
                <a:gd name="T104" fmla="*/ 10 w 599"/>
                <a:gd name="T105" fmla="*/ 81 h 658"/>
                <a:gd name="T106" fmla="*/ 4 w 599"/>
                <a:gd name="T107" fmla="*/ 67 h 658"/>
                <a:gd name="T108" fmla="*/ 0 w 599"/>
                <a:gd name="T109" fmla="*/ 56 h 658"/>
                <a:gd name="T110" fmla="*/ 4 w 599"/>
                <a:gd name="T111" fmla="*/ 38 h 658"/>
                <a:gd name="T112" fmla="*/ 14 w 599"/>
                <a:gd name="T113" fmla="*/ 19 h 658"/>
                <a:gd name="T114" fmla="*/ 27 w 599"/>
                <a:gd name="T115" fmla="*/ 8 h 658"/>
                <a:gd name="T116" fmla="*/ 46 w 599"/>
                <a:gd name="T117" fmla="*/ 0 h 658"/>
                <a:gd name="T118" fmla="*/ 58 w 599"/>
                <a:gd name="T119" fmla="*/ 0 h 6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9"/>
                <a:gd name="T181" fmla="*/ 0 h 658"/>
                <a:gd name="T182" fmla="*/ 599 w 599"/>
                <a:gd name="T183" fmla="*/ 658 h 6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9" h="658">
                  <a:moveTo>
                    <a:pt x="58" y="0"/>
                  </a:moveTo>
                  <a:lnTo>
                    <a:pt x="75" y="0"/>
                  </a:lnTo>
                  <a:lnTo>
                    <a:pt x="93" y="2"/>
                  </a:lnTo>
                  <a:lnTo>
                    <a:pt x="110" y="4"/>
                  </a:lnTo>
                  <a:lnTo>
                    <a:pt x="129" y="10"/>
                  </a:lnTo>
                  <a:lnTo>
                    <a:pt x="148" y="13"/>
                  </a:lnTo>
                  <a:lnTo>
                    <a:pt x="167" y="21"/>
                  </a:lnTo>
                  <a:lnTo>
                    <a:pt x="189" y="29"/>
                  </a:lnTo>
                  <a:lnTo>
                    <a:pt x="210" y="36"/>
                  </a:lnTo>
                  <a:lnTo>
                    <a:pt x="233" y="46"/>
                  </a:lnTo>
                  <a:lnTo>
                    <a:pt x="258" y="54"/>
                  </a:lnTo>
                  <a:lnTo>
                    <a:pt x="281" y="63"/>
                  </a:lnTo>
                  <a:lnTo>
                    <a:pt x="302" y="73"/>
                  </a:lnTo>
                  <a:lnTo>
                    <a:pt x="323" y="81"/>
                  </a:lnTo>
                  <a:lnTo>
                    <a:pt x="344" y="90"/>
                  </a:lnTo>
                  <a:lnTo>
                    <a:pt x="365" y="100"/>
                  </a:lnTo>
                  <a:lnTo>
                    <a:pt x="384" y="109"/>
                  </a:lnTo>
                  <a:lnTo>
                    <a:pt x="402" y="119"/>
                  </a:lnTo>
                  <a:lnTo>
                    <a:pt x="421" y="129"/>
                  </a:lnTo>
                  <a:lnTo>
                    <a:pt x="436" y="138"/>
                  </a:lnTo>
                  <a:lnTo>
                    <a:pt x="453" y="148"/>
                  </a:lnTo>
                  <a:lnTo>
                    <a:pt x="469" y="157"/>
                  </a:lnTo>
                  <a:lnTo>
                    <a:pt x="484" y="169"/>
                  </a:lnTo>
                  <a:lnTo>
                    <a:pt x="498" y="178"/>
                  </a:lnTo>
                  <a:lnTo>
                    <a:pt x="511" y="190"/>
                  </a:lnTo>
                  <a:lnTo>
                    <a:pt x="521" y="203"/>
                  </a:lnTo>
                  <a:lnTo>
                    <a:pt x="530" y="217"/>
                  </a:lnTo>
                  <a:lnTo>
                    <a:pt x="540" y="230"/>
                  </a:lnTo>
                  <a:lnTo>
                    <a:pt x="549" y="246"/>
                  </a:lnTo>
                  <a:lnTo>
                    <a:pt x="557" y="261"/>
                  </a:lnTo>
                  <a:lnTo>
                    <a:pt x="563" y="276"/>
                  </a:lnTo>
                  <a:lnTo>
                    <a:pt x="571" y="292"/>
                  </a:lnTo>
                  <a:lnTo>
                    <a:pt x="576" y="309"/>
                  </a:lnTo>
                  <a:lnTo>
                    <a:pt x="582" y="326"/>
                  </a:lnTo>
                  <a:lnTo>
                    <a:pt x="586" y="344"/>
                  </a:lnTo>
                  <a:lnTo>
                    <a:pt x="590" y="363"/>
                  </a:lnTo>
                  <a:lnTo>
                    <a:pt x="594" y="382"/>
                  </a:lnTo>
                  <a:lnTo>
                    <a:pt x="595" y="401"/>
                  </a:lnTo>
                  <a:lnTo>
                    <a:pt x="597" y="420"/>
                  </a:lnTo>
                  <a:lnTo>
                    <a:pt x="599" y="441"/>
                  </a:lnTo>
                  <a:lnTo>
                    <a:pt x="599" y="463"/>
                  </a:lnTo>
                  <a:lnTo>
                    <a:pt x="599" y="486"/>
                  </a:lnTo>
                  <a:lnTo>
                    <a:pt x="597" y="509"/>
                  </a:lnTo>
                  <a:lnTo>
                    <a:pt x="594" y="530"/>
                  </a:lnTo>
                  <a:lnTo>
                    <a:pt x="590" y="549"/>
                  </a:lnTo>
                  <a:lnTo>
                    <a:pt x="582" y="566"/>
                  </a:lnTo>
                  <a:lnTo>
                    <a:pt x="576" y="582"/>
                  </a:lnTo>
                  <a:lnTo>
                    <a:pt x="567" y="597"/>
                  </a:lnTo>
                  <a:lnTo>
                    <a:pt x="557" y="610"/>
                  </a:lnTo>
                  <a:lnTo>
                    <a:pt x="548" y="622"/>
                  </a:lnTo>
                  <a:lnTo>
                    <a:pt x="534" y="632"/>
                  </a:lnTo>
                  <a:lnTo>
                    <a:pt x="521" y="639"/>
                  </a:lnTo>
                  <a:lnTo>
                    <a:pt x="507" y="647"/>
                  </a:lnTo>
                  <a:lnTo>
                    <a:pt x="490" y="651"/>
                  </a:lnTo>
                  <a:lnTo>
                    <a:pt x="473" y="655"/>
                  </a:lnTo>
                  <a:lnTo>
                    <a:pt x="455" y="658"/>
                  </a:lnTo>
                  <a:lnTo>
                    <a:pt x="436" y="658"/>
                  </a:lnTo>
                  <a:lnTo>
                    <a:pt x="423" y="656"/>
                  </a:lnTo>
                  <a:lnTo>
                    <a:pt x="411" y="655"/>
                  </a:lnTo>
                  <a:lnTo>
                    <a:pt x="404" y="653"/>
                  </a:lnTo>
                  <a:lnTo>
                    <a:pt x="398" y="651"/>
                  </a:lnTo>
                  <a:lnTo>
                    <a:pt x="390" y="647"/>
                  </a:lnTo>
                  <a:lnTo>
                    <a:pt x="384" y="643"/>
                  </a:lnTo>
                  <a:lnTo>
                    <a:pt x="377" y="639"/>
                  </a:lnTo>
                  <a:lnTo>
                    <a:pt x="371" y="635"/>
                  </a:lnTo>
                  <a:lnTo>
                    <a:pt x="363" y="630"/>
                  </a:lnTo>
                  <a:lnTo>
                    <a:pt x="357" y="624"/>
                  </a:lnTo>
                  <a:lnTo>
                    <a:pt x="350" y="618"/>
                  </a:lnTo>
                  <a:lnTo>
                    <a:pt x="342" y="610"/>
                  </a:lnTo>
                  <a:lnTo>
                    <a:pt x="336" y="603"/>
                  </a:lnTo>
                  <a:lnTo>
                    <a:pt x="329" y="595"/>
                  </a:lnTo>
                  <a:lnTo>
                    <a:pt x="323" y="587"/>
                  </a:lnTo>
                  <a:lnTo>
                    <a:pt x="315" y="580"/>
                  </a:lnTo>
                  <a:lnTo>
                    <a:pt x="308" y="572"/>
                  </a:lnTo>
                  <a:lnTo>
                    <a:pt x="302" y="562"/>
                  </a:lnTo>
                  <a:lnTo>
                    <a:pt x="294" y="553"/>
                  </a:lnTo>
                  <a:lnTo>
                    <a:pt x="286" y="543"/>
                  </a:lnTo>
                  <a:lnTo>
                    <a:pt x="279" y="532"/>
                  </a:lnTo>
                  <a:lnTo>
                    <a:pt x="271" y="522"/>
                  </a:lnTo>
                  <a:lnTo>
                    <a:pt x="263" y="511"/>
                  </a:lnTo>
                  <a:lnTo>
                    <a:pt x="254" y="497"/>
                  </a:lnTo>
                  <a:lnTo>
                    <a:pt x="246" y="486"/>
                  </a:lnTo>
                  <a:lnTo>
                    <a:pt x="237" y="472"/>
                  </a:lnTo>
                  <a:lnTo>
                    <a:pt x="229" y="459"/>
                  </a:lnTo>
                  <a:lnTo>
                    <a:pt x="219" y="445"/>
                  </a:lnTo>
                  <a:lnTo>
                    <a:pt x="210" y="430"/>
                  </a:lnTo>
                  <a:lnTo>
                    <a:pt x="200" y="415"/>
                  </a:lnTo>
                  <a:lnTo>
                    <a:pt x="190" y="399"/>
                  </a:lnTo>
                  <a:lnTo>
                    <a:pt x="181" y="384"/>
                  </a:lnTo>
                  <a:lnTo>
                    <a:pt x="171" y="367"/>
                  </a:lnTo>
                  <a:lnTo>
                    <a:pt x="162" y="351"/>
                  </a:lnTo>
                  <a:lnTo>
                    <a:pt x="150" y="332"/>
                  </a:lnTo>
                  <a:lnTo>
                    <a:pt x="141" y="315"/>
                  </a:lnTo>
                  <a:lnTo>
                    <a:pt x="129" y="296"/>
                  </a:lnTo>
                  <a:lnTo>
                    <a:pt x="119" y="276"/>
                  </a:lnTo>
                  <a:lnTo>
                    <a:pt x="108" y="257"/>
                  </a:lnTo>
                  <a:lnTo>
                    <a:pt x="96" y="238"/>
                  </a:lnTo>
                  <a:lnTo>
                    <a:pt x="85" y="217"/>
                  </a:lnTo>
                  <a:lnTo>
                    <a:pt x="73" y="196"/>
                  </a:lnTo>
                  <a:lnTo>
                    <a:pt x="62" y="175"/>
                  </a:lnTo>
                  <a:lnTo>
                    <a:pt x="50" y="152"/>
                  </a:lnTo>
                  <a:lnTo>
                    <a:pt x="39" y="131"/>
                  </a:lnTo>
                  <a:lnTo>
                    <a:pt x="25" y="107"/>
                  </a:lnTo>
                  <a:lnTo>
                    <a:pt x="20" y="98"/>
                  </a:lnTo>
                  <a:lnTo>
                    <a:pt x="14" y="88"/>
                  </a:lnTo>
                  <a:lnTo>
                    <a:pt x="10" y="81"/>
                  </a:lnTo>
                  <a:lnTo>
                    <a:pt x="6" y="73"/>
                  </a:lnTo>
                  <a:lnTo>
                    <a:pt x="4" y="67"/>
                  </a:lnTo>
                  <a:lnTo>
                    <a:pt x="2" y="61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8" y="29"/>
                  </a:lnTo>
                  <a:lnTo>
                    <a:pt x="14" y="19"/>
                  </a:lnTo>
                  <a:lnTo>
                    <a:pt x="20" y="13"/>
                  </a:lnTo>
                  <a:lnTo>
                    <a:pt x="27" y="8"/>
                  </a:lnTo>
                  <a:lnTo>
                    <a:pt x="37" y="2"/>
                  </a:lnTo>
                  <a:lnTo>
                    <a:pt x="46" y="0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3540636" y="914400"/>
            <a:ext cx="924496" cy="1210556"/>
            <a:chOff x="3540636" y="914400"/>
            <a:chExt cx="924496" cy="1210556"/>
          </a:xfrm>
          <a:solidFill>
            <a:srgbClr val="00B0F0"/>
          </a:solidFill>
        </p:grpSpPr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3540636" y="914400"/>
              <a:ext cx="529819" cy="813152"/>
            </a:xfrm>
            <a:custGeom>
              <a:avLst/>
              <a:gdLst>
                <a:gd name="T0" fmla="*/ 1062 w 1380"/>
                <a:gd name="T1" fmla="*/ 9 h 2129"/>
                <a:gd name="T2" fmla="*/ 1146 w 1380"/>
                <a:gd name="T3" fmla="*/ 54 h 2129"/>
                <a:gd name="T4" fmla="*/ 1259 w 1380"/>
                <a:gd name="T5" fmla="*/ 134 h 2129"/>
                <a:gd name="T6" fmla="*/ 1336 w 1380"/>
                <a:gd name="T7" fmla="*/ 221 h 2129"/>
                <a:gd name="T8" fmla="*/ 1375 w 1380"/>
                <a:gd name="T9" fmla="*/ 295 h 2129"/>
                <a:gd name="T10" fmla="*/ 1375 w 1380"/>
                <a:gd name="T11" fmla="*/ 357 h 2129"/>
                <a:gd name="T12" fmla="*/ 1338 w 1380"/>
                <a:gd name="T13" fmla="*/ 434 h 2129"/>
                <a:gd name="T14" fmla="*/ 1269 w 1380"/>
                <a:gd name="T15" fmla="*/ 537 h 2129"/>
                <a:gd name="T16" fmla="*/ 1175 w 1380"/>
                <a:gd name="T17" fmla="*/ 664 h 2129"/>
                <a:gd name="T18" fmla="*/ 1064 w 1380"/>
                <a:gd name="T19" fmla="*/ 818 h 2129"/>
                <a:gd name="T20" fmla="*/ 933 w 1380"/>
                <a:gd name="T21" fmla="*/ 998 h 2129"/>
                <a:gd name="T22" fmla="*/ 789 w 1380"/>
                <a:gd name="T23" fmla="*/ 1205 h 2129"/>
                <a:gd name="T24" fmla="*/ 628 w 1380"/>
                <a:gd name="T25" fmla="*/ 1441 h 2129"/>
                <a:gd name="T26" fmla="*/ 524 w 1380"/>
                <a:gd name="T27" fmla="*/ 1605 h 2129"/>
                <a:gd name="T28" fmla="*/ 497 w 1380"/>
                <a:gd name="T29" fmla="*/ 1658 h 2129"/>
                <a:gd name="T30" fmla="*/ 486 w 1380"/>
                <a:gd name="T31" fmla="*/ 1693 h 2129"/>
                <a:gd name="T32" fmla="*/ 507 w 1380"/>
                <a:gd name="T33" fmla="*/ 1741 h 2129"/>
                <a:gd name="T34" fmla="*/ 568 w 1380"/>
                <a:gd name="T35" fmla="*/ 1747 h 2129"/>
                <a:gd name="T36" fmla="*/ 662 w 1380"/>
                <a:gd name="T37" fmla="*/ 1731 h 2129"/>
                <a:gd name="T38" fmla="*/ 820 w 1380"/>
                <a:gd name="T39" fmla="*/ 1702 h 2129"/>
                <a:gd name="T40" fmla="*/ 1018 w 1380"/>
                <a:gd name="T41" fmla="*/ 1656 h 2129"/>
                <a:gd name="T42" fmla="*/ 1169 w 1380"/>
                <a:gd name="T43" fmla="*/ 1628 h 2129"/>
                <a:gd name="T44" fmla="*/ 1267 w 1380"/>
                <a:gd name="T45" fmla="*/ 1622 h 2129"/>
                <a:gd name="T46" fmla="*/ 1327 w 1380"/>
                <a:gd name="T47" fmla="*/ 1631 h 2129"/>
                <a:gd name="T48" fmla="*/ 1357 w 1380"/>
                <a:gd name="T49" fmla="*/ 1658 h 2129"/>
                <a:gd name="T50" fmla="*/ 1357 w 1380"/>
                <a:gd name="T51" fmla="*/ 1702 h 2129"/>
                <a:gd name="T52" fmla="*/ 1319 w 1380"/>
                <a:gd name="T53" fmla="*/ 1747 h 2129"/>
                <a:gd name="T54" fmla="*/ 1240 w 1380"/>
                <a:gd name="T55" fmla="*/ 1787 h 2129"/>
                <a:gd name="T56" fmla="*/ 1060 w 1380"/>
                <a:gd name="T57" fmla="*/ 1841 h 2129"/>
                <a:gd name="T58" fmla="*/ 900 w 1380"/>
                <a:gd name="T59" fmla="*/ 1887 h 2129"/>
                <a:gd name="T60" fmla="*/ 781 w 1380"/>
                <a:gd name="T61" fmla="*/ 1921 h 2129"/>
                <a:gd name="T62" fmla="*/ 701 w 1380"/>
                <a:gd name="T63" fmla="*/ 1946 h 2129"/>
                <a:gd name="T64" fmla="*/ 660 w 1380"/>
                <a:gd name="T65" fmla="*/ 1960 h 2129"/>
                <a:gd name="T66" fmla="*/ 538 w 1380"/>
                <a:gd name="T67" fmla="*/ 1996 h 2129"/>
                <a:gd name="T68" fmla="*/ 346 w 1380"/>
                <a:gd name="T69" fmla="*/ 2084 h 2129"/>
                <a:gd name="T70" fmla="*/ 232 w 1380"/>
                <a:gd name="T71" fmla="*/ 2127 h 2129"/>
                <a:gd name="T72" fmla="*/ 171 w 1380"/>
                <a:gd name="T73" fmla="*/ 2115 h 2129"/>
                <a:gd name="T74" fmla="*/ 119 w 1380"/>
                <a:gd name="T75" fmla="*/ 2067 h 2129"/>
                <a:gd name="T76" fmla="*/ 67 w 1380"/>
                <a:gd name="T77" fmla="*/ 1987 h 2129"/>
                <a:gd name="T78" fmla="*/ 25 w 1380"/>
                <a:gd name="T79" fmla="*/ 1904 h 2129"/>
                <a:gd name="T80" fmla="*/ 4 w 1380"/>
                <a:gd name="T81" fmla="*/ 1831 h 2129"/>
                <a:gd name="T82" fmla="*/ 4 w 1380"/>
                <a:gd name="T83" fmla="*/ 1773 h 2129"/>
                <a:gd name="T84" fmla="*/ 33 w 1380"/>
                <a:gd name="T85" fmla="*/ 1724 h 2129"/>
                <a:gd name="T86" fmla="*/ 88 w 1380"/>
                <a:gd name="T87" fmla="*/ 1674 h 2129"/>
                <a:gd name="T88" fmla="*/ 169 w 1380"/>
                <a:gd name="T89" fmla="*/ 1610 h 2129"/>
                <a:gd name="T90" fmla="*/ 257 w 1380"/>
                <a:gd name="T91" fmla="*/ 1518 h 2129"/>
                <a:gd name="T92" fmla="*/ 355 w 1380"/>
                <a:gd name="T93" fmla="*/ 1397 h 2129"/>
                <a:gd name="T94" fmla="*/ 457 w 1380"/>
                <a:gd name="T95" fmla="*/ 1246 h 2129"/>
                <a:gd name="T96" fmla="*/ 566 w 1380"/>
                <a:gd name="T97" fmla="*/ 1063 h 2129"/>
                <a:gd name="T98" fmla="*/ 705 w 1380"/>
                <a:gd name="T99" fmla="*/ 791 h 2129"/>
                <a:gd name="T100" fmla="*/ 829 w 1380"/>
                <a:gd name="T101" fmla="*/ 476 h 2129"/>
                <a:gd name="T102" fmla="*/ 900 w 1380"/>
                <a:gd name="T103" fmla="*/ 194 h 2129"/>
                <a:gd name="T104" fmla="*/ 923 w 1380"/>
                <a:gd name="T105" fmla="*/ 71 h 2129"/>
                <a:gd name="T106" fmla="*/ 964 w 1380"/>
                <a:gd name="T107" fmla="*/ 13 h 2129"/>
                <a:gd name="T108" fmla="*/ 1016 w 1380"/>
                <a:gd name="T109" fmla="*/ 0 h 212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80"/>
                <a:gd name="T166" fmla="*/ 0 h 2129"/>
                <a:gd name="T167" fmla="*/ 1380 w 1380"/>
                <a:gd name="T168" fmla="*/ 2129 h 212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80" h="2129">
                  <a:moveTo>
                    <a:pt x="1016" y="0"/>
                  </a:moveTo>
                  <a:lnTo>
                    <a:pt x="1021" y="0"/>
                  </a:lnTo>
                  <a:lnTo>
                    <a:pt x="1031" y="0"/>
                  </a:lnTo>
                  <a:lnTo>
                    <a:pt x="1041" y="4"/>
                  </a:lnTo>
                  <a:lnTo>
                    <a:pt x="1050" y="6"/>
                  </a:lnTo>
                  <a:lnTo>
                    <a:pt x="1062" y="9"/>
                  </a:lnTo>
                  <a:lnTo>
                    <a:pt x="1073" y="15"/>
                  </a:lnTo>
                  <a:lnTo>
                    <a:pt x="1087" y="21"/>
                  </a:lnTo>
                  <a:lnTo>
                    <a:pt x="1100" y="29"/>
                  </a:lnTo>
                  <a:lnTo>
                    <a:pt x="1115" y="36"/>
                  </a:lnTo>
                  <a:lnTo>
                    <a:pt x="1131" y="44"/>
                  </a:lnTo>
                  <a:lnTo>
                    <a:pt x="1146" y="54"/>
                  </a:lnTo>
                  <a:lnTo>
                    <a:pt x="1163" y="65"/>
                  </a:lnTo>
                  <a:lnTo>
                    <a:pt x="1183" y="77"/>
                  </a:lnTo>
                  <a:lnTo>
                    <a:pt x="1202" y="90"/>
                  </a:lnTo>
                  <a:lnTo>
                    <a:pt x="1221" y="103"/>
                  </a:lnTo>
                  <a:lnTo>
                    <a:pt x="1242" y="119"/>
                  </a:lnTo>
                  <a:lnTo>
                    <a:pt x="1259" y="134"/>
                  </a:lnTo>
                  <a:lnTo>
                    <a:pt x="1275" y="149"/>
                  </a:lnTo>
                  <a:lnTo>
                    <a:pt x="1290" y="165"/>
                  </a:lnTo>
                  <a:lnTo>
                    <a:pt x="1304" y="178"/>
                  </a:lnTo>
                  <a:lnTo>
                    <a:pt x="1315" y="194"/>
                  </a:lnTo>
                  <a:lnTo>
                    <a:pt x="1327" y="207"/>
                  </a:lnTo>
                  <a:lnTo>
                    <a:pt x="1336" y="221"/>
                  </a:lnTo>
                  <a:lnTo>
                    <a:pt x="1346" y="234"/>
                  </a:lnTo>
                  <a:lnTo>
                    <a:pt x="1353" y="247"/>
                  </a:lnTo>
                  <a:lnTo>
                    <a:pt x="1361" y="259"/>
                  </a:lnTo>
                  <a:lnTo>
                    <a:pt x="1367" y="272"/>
                  </a:lnTo>
                  <a:lnTo>
                    <a:pt x="1371" y="284"/>
                  </a:lnTo>
                  <a:lnTo>
                    <a:pt x="1375" y="295"/>
                  </a:lnTo>
                  <a:lnTo>
                    <a:pt x="1378" y="307"/>
                  </a:lnTo>
                  <a:lnTo>
                    <a:pt x="1380" y="318"/>
                  </a:lnTo>
                  <a:lnTo>
                    <a:pt x="1380" y="328"/>
                  </a:lnTo>
                  <a:lnTo>
                    <a:pt x="1380" y="338"/>
                  </a:lnTo>
                  <a:lnTo>
                    <a:pt x="1378" y="347"/>
                  </a:lnTo>
                  <a:lnTo>
                    <a:pt x="1375" y="357"/>
                  </a:lnTo>
                  <a:lnTo>
                    <a:pt x="1373" y="368"/>
                  </a:lnTo>
                  <a:lnTo>
                    <a:pt x="1367" y="380"/>
                  </a:lnTo>
                  <a:lnTo>
                    <a:pt x="1361" y="391"/>
                  </a:lnTo>
                  <a:lnTo>
                    <a:pt x="1355" y="405"/>
                  </a:lnTo>
                  <a:lnTo>
                    <a:pt x="1348" y="418"/>
                  </a:lnTo>
                  <a:lnTo>
                    <a:pt x="1338" y="434"/>
                  </a:lnTo>
                  <a:lnTo>
                    <a:pt x="1330" y="449"/>
                  </a:lnTo>
                  <a:lnTo>
                    <a:pt x="1319" y="464"/>
                  </a:lnTo>
                  <a:lnTo>
                    <a:pt x="1307" y="482"/>
                  </a:lnTo>
                  <a:lnTo>
                    <a:pt x="1296" y="499"/>
                  </a:lnTo>
                  <a:lnTo>
                    <a:pt x="1282" y="518"/>
                  </a:lnTo>
                  <a:lnTo>
                    <a:pt x="1269" y="537"/>
                  </a:lnTo>
                  <a:lnTo>
                    <a:pt x="1254" y="556"/>
                  </a:lnTo>
                  <a:lnTo>
                    <a:pt x="1240" y="576"/>
                  </a:lnTo>
                  <a:lnTo>
                    <a:pt x="1225" y="597"/>
                  </a:lnTo>
                  <a:lnTo>
                    <a:pt x="1208" y="620"/>
                  </a:lnTo>
                  <a:lnTo>
                    <a:pt x="1192" y="641"/>
                  </a:lnTo>
                  <a:lnTo>
                    <a:pt x="1175" y="664"/>
                  </a:lnTo>
                  <a:lnTo>
                    <a:pt x="1158" y="687"/>
                  </a:lnTo>
                  <a:lnTo>
                    <a:pt x="1140" y="712"/>
                  </a:lnTo>
                  <a:lnTo>
                    <a:pt x="1121" y="737"/>
                  </a:lnTo>
                  <a:lnTo>
                    <a:pt x="1102" y="764"/>
                  </a:lnTo>
                  <a:lnTo>
                    <a:pt x="1083" y="791"/>
                  </a:lnTo>
                  <a:lnTo>
                    <a:pt x="1064" y="818"/>
                  </a:lnTo>
                  <a:lnTo>
                    <a:pt x="1042" y="846"/>
                  </a:lnTo>
                  <a:lnTo>
                    <a:pt x="1021" y="875"/>
                  </a:lnTo>
                  <a:lnTo>
                    <a:pt x="1000" y="904"/>
                  </a:lnTo>
                  <a:lnTo>
                    <a:pt x="979" y="935"/>
                  </a:lnTo>
                  <a:lnTo>
                    <a:pt x="956" y="965"/>
                  </a:lnTo>
                  <a:lnTo>
                    <a:pt x="933" y="998"/>
                  </a:lnTo>
                  <a:lnTo>
                    <a:pt x="910" y="1031"/>
                  </a:lnTo>
                  <a:lnTo>
                    <a:pt x="887" y="1063"/>
                  </a:lnTo>
                  <a:lnTo>
                    <a:pt x="864" y="1098"/>
                  </a:lnTo>
                  <a:lnTo>
                    <a:pt x="839" y="1132"/>
                  </a:lnTo>
                  <a:lnTo>
                    <a:pt x="814" y="1169"/>
                  </a:lnTo>
                  <a:lnTo>
                    <a:pt x="789" y="1205"/>
                  </a:lnTo>
                  <a:lnTo>
                    <a:pt x="762" y="1242"/>
                  </a:lnTo>
                  <a:lnTo>
                    <a:pt x="737" y="1280"/>
                  </a:lnTo>
                  <a:lnTo>
                    <a:pt x="710" y="1320"/>
                  </a:lnTo>
                  <a:lnTo>
                    <a:pt x="684" y="1359"/>
                  </a:lnTo>
                  <a:lnTo>
                    <a:pt x="657" y="1401"/>
                  </a:lnTo>
                  <a:lnTo>
                    <a:pt x="628" y="1441"/>
                  </a:lnTo>
                  <a:lnTo>
                    <a:pt x="599" y="1484"/>
                  </a:lnTo>
                  <a:lnTo>
                    <a:pt x="572" y="1526"/>
                  </a:lnTo>
                  <a:lnTo>
                    <a:pt x="543" y="1570"/>
                  </a:lnTo>
                  <a:lnTo>
                    <a:pt x="536" y="1582"/>
                  </a:lnTo>
                  <a:lnTo>
                    <a:pt x="530" y="1593"/>
                  </a:lnTo>
                  <a:lnTo>
                    <a:pt x="524" y="1605"/>
                  </a:lnTo>
                  <a:lnTo>
                    <a:pt x="518" y="1614"/>
                  </a:lnTo>
                  <a:lnTo>
                    <a:pt x="513" y="1624"/>
                  </a:lnTo>
                  <a:lnTo>
                    <a:pt x="509" y="1633"/>
                  </a:lnTo>
                  <a:lnTo>
                    <a:pt x="503" y="1643"/>
                  </a:lnTo>
                  <a:lnTo>
                    <a:pt x="499" y="1651"/>
                  </a:lnTo>
                  <a:lnTo>
                    <a:pt x="497" y="1658"/>
                  </a:lnTo>
                  <a:lnTo>
                    <a:pt x="493" y="1666"/>
                  </a:lnTo>
                  <a:lnTo>
                    <a:pt x="492" y="1672"/>
                  </a:lnTo>
                  <a:lnTo>
                    <a:pt x="490" y="1678"/>
                  </a:lnTo>
                  <a:lnTo>
                    <a:pt x="488" y="1683"/>
                  </a:lnTo>
                  <a:lnTo>
                    <a:pt x="486" y="1689"/>
                  </a:lnTo>
                  <a:lnTo>
                    <a:pt x="486" y="1693"/>
                  </a:lnTo>
                  <a:lnTo>
                    <a:pt x="486" y="1697"/>
                  </a:lnTo>
                  <a:lnTo>
                    <a:pt x="486" y="1708"/>
                  </a:lnTo>
                  <a:lnTo>
                    <a:pt x="490" y="1718"/>
                  </a:lnTo>
                  <a:lnTo>
                    <a:pt x="493" y="1727"/>
                  </a:lnTo>
                  <a:lnTo>
                    <a:pt x="499" y="1735"/>
                  </a:lnTo>
                  <a:lnTo>
                    <a:pt x="507" y="1741"/>
                  </a:lnTo>
                  <a:lnTo>
                    <a:pt x="518" y="1745"/>
                  </a:lnTo>
                  <a:lnTo>
                    <a:pt x="530" y="1747"/>
                  </a:lnTo>
                  <a:lnTo>
                    <a:pt x="543" y="1749"/>
                  </a:lnTo>
                  <a:lnTo>
                    <a:pt x="549" y="1749"/>
                  </a:lnTo>
                  <a:lnTo>
                    <a:pt x="557" y="1747"/>
                  </a:lnTo>
                  <a:lnTo>
                    <a:pt x="568" y="1747"/>
                  </a:lnTo>
                  <a:lnTo>
                    <a:pt x="580" y="1745"/>
                  </a:lnTo>
                  <a:lnTo>
                    <a:pt x="593" y="1743"/>
                  </a:lnTo>
                  <a:lnTo>
                    <a:pt x="607" y="1741"/>
                  </a:lnTo>
                  <a:lnTo>
                    <a:pt x="624" y="1737"/>
                  </a:lnTo>
                  <a:lnTo>
                    <a:pt x="643" y="1735"/>
                  </a:lnTo>
                  <a:lnTo>
                    <a:pt x="662" y="1731"/>
                  </a:lnTo>
                  <a:lnTo>
                    <a:pt x="684" y="1727"/>
                  </a:lnTo>
                  <a:lnTo>
                    <a:pt x="708" y="1724"/>
                  </a:lnTo>
                  <a:lnTo>
                    <a:pt x="733" y="1720"/>
                  </a:lnTo>
                  <a:lnTo>
                    <a:pt x="760" y="1714"/>
                  </a:lnTo>
                  <a:lnTo>
                    <a:pt x="789" y="1708"/>
                  </a:lnTo>
                  <a:lnTo>
                    <a:pt x="820" y="1702"/>
                  </a:lnTo>
                  <a:lnTo>
                    <a:pt x="851" y="1697"/>
                  </a:lnTo>
                  <a:lnTo>
                    <a:pt x="887" y="1687"/>
                  </a:lnTo>
                  <a:lnTo>
                    <a:pt x="922" y="1679"/>
                  </a:lnTo>
                  <a:lnTo>
                    <a:pt x="954" y="1672"/>
                  </a:lnTo>
                  <a:lnTo>
                    <a:pt x="987" y="1664"/>
                  </a:lnTo>
                  <a:lnTo>
                    <a:pt x="1018" y="1656"/>
                  </a:lnTo>
                  <a:lnTo>
                    <a:pt x="1046" y="1651"/>
                  </a:lnTo>
                  <a:lnTo>
                    <a:pt x="1073" y="1645"/>
                  </a:lnTo>
                  <a:lnTo>
                    <a:pt x="1100" y="1639"/>
                  </a:lnTo>
                  <a:lnTo>
                    <a:pt x="1125" y="1635"/>
                  </a:lnTo>
                  <a:lnTo>
                    <a:pt x="1148" y="1631"/>
                  </a:lnTo>
                  <a:lnTo>
                    <a:pt x="1169" y="1628"/>
                  </a:lnTo>
                  <a:lnTo>
                    <a:pt x="1190" y="1626"/>
                  </a:lnTo>
                  <a:lnTo>
                    <a:pt x="1208" y="1624"/>
                  </a:lnTo>
                  <a:lnTo>
                    <a:pt x="1225" y="1622"/>
                  </a:lnTo>
                  <a:lnTo>
                    <a:pt x="1240" y="1622"/>
                  </a:lnTo>
                  <a:lnTo>
                    <a:pt x="1254" y="1622"/>
                  </a:lnTo>
                  <a:lnTo>
                    <a:pt x="1267" y="1622"/>
                  </a:lnTo>
                  <a:lnTo>
                    <a:pt x="1279" y="1622"/>
                  </a:lnTo>
                  <a:lnTo>
                    <a:pt x="1290" y="1624"/>
                  </a:lnTo>
                  <a:lnTo>
                    <a:pt x="1300" y="1626"/>
                  </a:lnTo>
                  <a:lnTo>
                    <a:pt x="1309" y="1628"/>
                  </a:lnTo>
                  <a:lnTo>
                    <a:pt x="1319" y="1630"/>
                  </a:lnTo>
                  <a:lnTo>
                    <a:pt x="1327" y="1631"/>
                  </a:lnTo>
                  <a:lnTo>
                    <a:pt x="1334" y="1635"/>
                  </a:lnTo>
                  <a:lnTo>
                    <a:pt x="1340" y="1639"/>
                  </a:lnTo>
                  <a:lnTo>
                    <a:pt x="1346" y="1643"/>
                  </a:lnTo>
                  <a:lnTo>
                    <a:pt x="1350" y="1649"/>
                  </a:lnTo>
                  <a:lnTo>
                    <a:pt x="1353" y="1653"/>
                  </a:lnTo>
                  <a:lnTo>
                    <a:pt x="1357" y="1658"/>
                  </a:lnTo>
                  <a:lnTo>
                    <a:pt x="1359" y="1664"/>
                  </a:lnTo>
                  <a:lnTo>
                    <a:pt x="1361" y="1672"/>
                  </a:lnTo>
                  <a:lnTo>
                    <a:pt x="1361" y="1678"/>
                  </a:lnTo>
                  <a:lnTo>
                    <a:pt x="1361" y="1687"/>
                  </a:lnTo>
                  <a:lnTo>
                    <a:pt x="1359" y="1695"/>
                  </a:lnTo>
                  <a:lnTo>
                    <a:pt x="1357" y="1702"/>
                  </a:lnTo>
                  <a:lnTo>
                    <a:pt x="1353" y="1710"/>
                  </a:lnTo>
                  <a:lnTo>
                    <a:pt x="1348" y="1718"/>
                  </a:lnTo>
                  <a:lnTo>
                    <a:pt x="1342" y="1726"/>
                  </a:lnTo>
                  <a:lnTo>
                    <a:pt x="1336" y="1733"/>
                  </a:lnTo>
                  <a:lnTo>
                    <a:pt x="1327" y="1739"/>
                  </a:lnTo>
                  <a:lnTo>
                    <a:pt x="1319" y="1747"/>
                  </a:lnTo>
                  <a:lnTo>
                    <a:pt x="1307" y="1754"/>
                  </a:lnTo>
                  <a:lnTo>
                    <a:pt x="1296" y="1760"/>
                  </a:lnTo>
                  <a:lnTo>
                    <a:pt x="1284" y="1768"/>
                  </a:lnTo>
                  <a:lnTo>
                    <a:pt x="1271" y="1773"/>
                  </a:lnTo>
                  <a:lnTo>
                    <a:pt x="1256" y="1779"/>
                  </a:lnTo>
                  <a:lnTo>
                    <a:pt x="1240" y="1787"/>
                  </a:lnTo>
                  <a:lnTo>
                    <a:pt x="1223" y="1793"/>
                  </a:lnTo>
                  <a:lnTo>
                    <a:pt x="1188" y="1802"/>
                  </a:lnTo>
                  <a:lnTo>
                    <a:pt x="1154" y="1812"/>
                  </a:lnTo>
                  <a:lnTo>
                    <a:pt x="1121" y="1821"/>
                  </a:lnTo>
                  <a:lnTo>
                    <a:pt x="1090" y="1831"/>
                  </a:lnTo>
                  <a:lnTo>
                    <a:pt x="1060" y="1841"/>
                  </a:lnTo>
                  <a:lnTo>
                    <a:pt x="1031" y="1848"/>
                  </a:lnTo>
                  <a:lnTo>
                    <a:pt x="1002" y="1856"/>
                  </a:lnTo>
                  <a:lnTo>
                    <a:pt x="975" y="1864"/>
                  </a:lnTo>
                  <a:lnTo>
                    <a:pt x="948" y="1871"/>
                  </a:lnTo>
                  <a:lnTo>
                    <a:pt x="923" y="1879"/>
                  </a:lnTo>
                  <a:lnTo>
                    <a:pt x="900" y="1887"/>
                  </a:lnTo>
                  <a:lnTo>
                    <a:pt x="877" y="1893"/>
                  </a:lnTo>
                  <a:lnTo>
                    <a:pt x="856" y="1900"/>
                  </a:lnTo>
                  <a:lnTo>
                    <a:pt x="835" y="1906"/>
                  </a:lnTo>
                  <a:lnTo>
                    <a:pt x="816" y="1912"/>
                  </a:lnTo>
                  <a:lnTo>
                    <a:pt x="797" y="1917"/>
                  </a:lnTo>
                  <a:lnTo>
                    <a:pt x="781" y="1921"/>
                  </a:lnTo>
                  <a:lnTo>
                    <a:pt x="764" y="1927"/>
                  </a:lnTo>
                  <a:lnTo>
                    <a:pt x="749" y="1931"/>
                  </a:lnTo>
                  <a:lnTo>
                    <a:pt x="735" y="1935"/>
                  </a:lnTo>
                  <a:lnTo>
                    <a:pt x="722" y="1939"/>
                  </a:lnTo>
                  <a:lnTo>
                    <a:pt x="710" y="1942"/>
                  </a:lnTo>
                  <a:lnTo>
                    <a:pt x="701" y="1946"/>
                  </a:lnTo>
                  <a:lnTo>
                    <a:pt x="691" y="1950"/>
                  </a:lnTo>
                  <a:lnTo>
                    <a:pt x="684" y="1952"/>
                  </a:lnTo>
                  <a:lnTo>
                    <a:pt x="676" y="1954"/>
                  </a:lnTo>
                  <a:lnTo>
                    <a:pt x="670" y="1958"/>
                  </a:lnTo>
                  <a:lnTo>
                    <a:pt x="664" y="1960"/>
                  </a:lnTo>
                  <a:lnTo>
                    <a:pt x="660" y="1960"/>
                  </a:lnTo>
                  <a:lnTo>
                    <a:pt x="659" y="1962"/>
                  </a:lnTo>
                  <a:lnTo>
                    <a:pt x="657" y="1964"/>
                  </a:lnTo>
                  <a:lnTo>
                    <a:pt x="616" y="1973"/>
                  </a:lnTo>
                  <a:lnTo>
                    <a:pt x="576" y="1985"/>
                  </a:lnTo>
                  <a:lnTo>
                    <a:pt x="538" y="1996"/>
                  </a:lnTo>
                  <a:lnTo>
                    <a:pt x="501" y="2010"/>
                  </a:lnTo>
                  <a:lnTo>
                    <a:pt x="465" y="2025"/>
                  </a:lnTo>
                  <a:lnTo>
                    <a:pt x="430" y="2038"/>
                  </a:lnTo>
                  <a:lnTo>
                    <a:pt x="397" y="2056"/>
                  </a:lnTo>
                  <a:lnTo>
                    <a:pt x="367" y="2071"/>
                  </a:lnTo>
                  <a:lnTo>
                    <a:pt x="346" y="2084"/>
                  </a:lnTo>
                  <a:lnTo>
                    <a:pt x="325" y="2096"/>
                  </a:lnTo>
                  <a:lnTo>
                    <a:pt x="305" y="2106"/>
                  </a:lnTo>
                  <a:lnTo>
                    <a:pt x="286" y="2113"/>
                  </a:lnTo>
                  <a:lnTo>
                    <a:pt x="267" y="2121"/>
                  </a:lnTo>
                  <a:lnTo>
                    <a:pt x="250" y="2125"/>
                  </a:lnTo>
                  <a:lnTo>
                    <a:pt x="232" y="2127"/>
                  </a:lnTo>
                  <a:lnTo>
                    <a:pt x="215" y="2129"/>
                  </a:lnTo>
                  <a:lnTo>
                    <a:pt x="206" y="2129"/>
                  </a:lnTo>
                  <a:lnTo>
                    <a:pt x="198" y="2127"/>
                  </a:lnTo>
                  <a:lnTo>
                    <a:pt x="190" y="2123"/>
                  </a:lnTo>
                  <a:lnTo>
                    <a:pt x="181" y="2121"/>
                  </a:lnTo>
                  <a:lnTo>
                    <a:pt x="171" y="2115"/>
                  </a:lnTo>
                  <a:lnTo>
                    <a:pt x="163" y="2109"/>
                  </a:lnTo>
                  <a:lnTo>
                    <a:pt x="154" y="2104"/>
                  </a:lnTo>
                  <a:lnTo>
                    <a:pt x="146" y="2096"/>
                  </a:lnTo>
                  <a:lnTo>
                    <a:pt x="136" y="2088"/>
                  </a:lnTo>
                  <a:lnTo>
                    <a:pt x="127" y="2079"/>
                  </a:lnTo>
                  <a:lnTo>
                    <a:pt x="119" y="2067"/>
                  </a:lnTo>
                  <a:lnTo>
                    <a:pt x="110" y="2056"/>
                  </a:lnTo>
                  <a:lnTo>
                    <a:pt x="102" y="2044"/>
                  </a:lnTo>
                  <a:lnTo>
                    <a:pt x="92" y="2031"/>
                  </a:lnTo>
                  <a:lnTo>
                    <a:pt x="85" y="2017"/>
                  </a:lnTo>
                  <a:lnTo>
                    <a:pt x="77" y="2002"/>
                  </a:lnTo>
                  <a:lnTo>
                    <a:pt x="67" y="1987"/>
                  </a:lnTo>
                  <a:lnTo>
                    <a:pt x="60" y="1971"/>
                  </a:lnTo>
                  <a:lnTo>
                    <a:pt x="50" y="1958"/>
                  </a:lnTo>
                  <a:lnTo>
                    <a:pt x="44" y="1942"/>
                  </a:lnTo>
                  <a:lnTo>
                    <a:pt x="37" y="1929"/>
                  </a:lnTo>
                  <a:lnTo>
                    <a:pt x="31" y="1916"/>
                  </a:lnTo>
                  <a:lnTo>
                    <a:pt x="25" y="1904"/>
                  </a:lnTo>
                  <a:lnTo>
                    <a:pt x="19" y="1891"/>
                  </a:lnTo>
                  <a:lnTo>
                    <a:pt x="15" y="1879"/>
                  </a:lnTo>
                  <a:lnTo>
                    <a:pt x="12" y="1866"/>
                  </a:lnTo>
                  <a:lnTo>
                    <a:pt x="8" y="1854"/>
                  </a:lnTo>
                  <a:lnTo>
                    <a:pt x="6" y="1843"/>
                  </a:lnTo>
                  <a:lnTo>
                    <a:pt x="4" y="1831"/>
                  </a:lnTo>
                  <a:lnTo>
                    <a:pt x="2" y="1820"/>
                  </a:lnTo>
                  <a:lnTo>
                    <a:pt x="0" y="1810"/>
                  </a:lnTo>
                  <a:lnTo>
                    <a:pt x="0" y="1798"/>
                  </a:lnTo>
                  <a:lnTo>
                    <a:pt x="0" y="1791"/>
                  </a:lnTo>
                  <a:lnTo>
                    <a:pt x="2" y="1781"/>
                  </a:lnTo>
                  <a:lnTo>
                    <a:pt x="4" y="1773"/>
                  </a:lnTo>
                  <a:lnTo>
                    <a:pt x="6" y="1766"/>
                  </a:lnTo>
                  <a:lnTo>
                    <a:pt x="10" y="1758"/>
                  </a:lnTo>
                  <a:lnTo>
                    <a:pt x="14" y="1749"/>
                  </a:lnTo>
                  <a:lnTo>
                    <a:pt x="19" y="1741"/>
                  </a:lnTo>
                  <a:lnTo>
                    <a:pt x="25" y="1733"/>
                  </a:lnTo>
                  <a:lnTo>
                    <a:pt x="33" y="1724"/>
                  </a:lnTo>
                  <a:lnTo>
                    <a:pt x="39" y="1716"/>
                  </a:lnTo>
                  <a:lnTo>
                    <a:pt x="48" y="1708"/>
                  </a:lnTo>
                  <a:lnTo>
                    <a:pt x="56" y="1699"/>
                  </a:lnTo>
                  <a:lnTo>
                    <a:pt x="67" y="1691"/>
                  </a:lnTo>
                  <a:lnTo>
                    <a:pt x="77" y="1683"/>
                  </a:lnTo>
                  <a:lnTo>
                    <a:pt x="88" y="1674"/>
                  </a:lnTo>
                  <a:lnTo>
                    <a:pt x="102" y="1666"/>
                  </a:lnTo>
                  <a:lnTo>
                    <a:pt x="115" y="1656"/>
                  </a:lnTo>
                  <a:lnTo>
                    <a:pt x="127" y="1647"/>
                  </a:lnTo>
                  <a:lnTo>
                    <a:pt x="142" y="1635"/>
                  </a:lnTo>
                  <a:lnTo>
                    <a:pt x="156" y="1624"/>
                  </a:lnTo>
                  <a:lnTo>
                    <a:pt x="169" y="1610"/>
                  </a:lnTo>
                  <a:lnTo>
                    <a:pt x="182" y="1597"/>
                  </a:lnTo>
                  <a:lnTo>
                    <a:pt x="198" y="1583"/>
                  </a:lnTo>
                  <a:lnTo>
                    <a:pt x="213" y="1568"/>
                  </a:lnTo>
                  <a:lnTo>
                    <a:pt x="227" y="1553"/>
                  </a:lnTo>
                  <a:lnTo>
                    <a:pt x="242" y="1535"/>
                  </a:lnTo>
                  <a:lnTo>
                    <a:pt x="257" y="1518"/>
                  </a:lnTo>
                  <a:lnTo>
                    <a:pt x="273" y="1499"/>
                  </a:lnTo>
                  <a:lnTo>
                    <a:pt x="290" y="1480"/>
                  </a:lnTo>
                  <a:lnTo>
                    <a:pt x="305" y="1461"/>
                  </a:lnTo>
                  <a:lnTo>
                    <a:pt x="321" y="1439"/>
                  </a:lnTo>
                  <a:lnTo>
                    <a:pt x="338" y="1418"/>
                  </a:lnTo>
                  <a:lnTo>
                    <a:pt x="355" y="1397"/>
                  </a:lnTo>
                  <a:lnTo>
                    <a:pt x="371" y="1372"/>
                  </a:lnTo>
                  <a:lnTo>
                    <a:pt x="388" y="1349"/>
                  </a:lnTo>
                  <a:lnTo>
                    <a:pt x="405" y="1324"/>
                  </a:lnTo>
                  <a:lnTo>
                    <a:pt x="422" y="1299"/>
                  </a:lnTo>
                  <a:lnTo>
                    <a:pt x="440" y="1272"/>
                  </a:lnTo>
                  <a:lnTo>
                    <a:pt x="457" y="1246"/>
                  </a:lnTo>
                  <a:lnTo>
                    <a:pt x="476" y="1217"/>
                  </a:lnTo>
                  <a:lnTo>
                    <a:pt x="493" y="1188"/>
                  </a:lnTo>
                  <a:lnTo>
                    <a:pt x="513" y="1159"/>
                  </a:lnTo>
                  <a:lnTo>
                    <a:pt x="530" y="1128"/>
                  </a:lnTo>
                  <a:lnTo>
                    <a:pt x="549" y="1096"/>
                  </a:lnTo>
                  <a:lnTo>
                    <a:pt x="566" y="1063"/>
                  </a:lnTo>
                  <a:lnTo>
                    <a:pt x="586" y="1031"/>
                  </a:lnTo>
                  <a:lnTo>
                    <a:pt x="605" y="998"/>
                  </a:lnTo>
                  <a:lnTo>
                    <a:pt x="624" y="961"/>
                  </a:lnTo>
                  <a:lnTo>
                    <a:pt x="653" y="904"/>
                  </a:lnTo>
                  <a:lnTo>
                    <a:pt x="680" y="846"/>
                  </a:lnTo>
                  <a:lnTo>
                    <a:pt x="705" y="791"/>
                  </a:lnTo>
                  <a:lnTo>
                    <a:pt x="730" y="737"/>
                  </a:lnTo>
                  <a:lnTo>
                    <a:pt x="753" y="681"/>
                  </a:lnTo>
                  <a:lnTo>
                    <a:pt x="774" y="629"/>
                  </a:lnTo>
                  <a:lnTo>
                    <a:pt x="793" y="576"/>
                  </a:lnTo>
                  <a:lnTo>
                    <a:pt x="812" y="526"/>
                  </a:lnTo>
                  <a:lnTo>
                    <a:pt x="829" y="476"/>
                  </a:lnTo>
                  <a:lnTo>
                    <a:pt x="845" y="426"/>
                  </a:lnTo>
                  <a:lnTo>
                    <a:pt x="860" y="378"/>
                  </a:lnTo>
                  <a:lnTo>
                    <a:pt x="872" y="330"/>
                  </a:lnTo>
                  <a:lnTo>
                    <a:pt x="883" y="284"/>
                  </a:lnTo>
                  <a:lnTo>
                    <a:pt x="893" y="238"/>
                  </a:lnTo>
                  <a:lnTo>
                    <a:pt x="900" y="194"/>
                  </a:lnTo>
                  <a:lnTo>
                    <a:pt x="908" y="151"/>
                  </a:lnTo>
                  <a:lnTo>
                    <a:pt x="910" y="132"/>
                  </a:lnTo>
                  <a:lnTo>
                    <a:pt x="912" y="115"/>
                  </a:lnTo>
                  <a:lnTo>
                    <a:pt x="914" y="100"/>
                  </a:lnTo>
                  <a:lnTo>
                    <a:pt x="918" y="84"/>
                  </a:lnTo>
                  <a:lnTo>
                    <a:pt x="923" y="71"/>
                  </a:lnTo>
                  <a:lnTo>
                    <a:pt x="927" y="59"/>
                  </a:lnTo>
                  <a:lnTo>
                    <a:pt x="933" y="48"/>
                  </a:lnTo>
                  <a:lnTo>
                    <a:pt x="941" y="36"/>
                  </a:lnTo>
                  <a:lnTo>
                    <a:pt x="946" y="29"/>
                  </a:lnTo>
                  <a:lnTo>
                    <a:pt x="954" y="21"/>
                  </a:lnTo>
                  <a:lnTo>
                    <a:pt x="964" y="13"/>
                  </a:lnTo>
                  <a:lnTo>
                    <a:pt x="971" y="7"/>
                  </a:lnTo>
                  <a:lnTo>
                    <a:pt x="981" y="4"/>
                  </a:lnTo>
                  <a:lnTo>
                    <a:pt x="993" y="2"/>
                  </a:lnTo>
                  <a:lnTo>
                    <a:pt x="1004" y="0"/>
                  </a:lnTo>
                  <a:lnTo>
                    <a:pt x="101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34"/>
            <p:cNvSpPr>
              <a:spLocks/>
            </p:cNvSpPr>
            <p:nvPr/>
          </p:nvSpPr>
          <p:spPr bwMode="auto">
            <a:xfrm>
              <a:off x="3569814" y="1223917"/>
              <a:ext cx="754800" cy="901039"/>
            </a:xfrm>
            <a:custGeom>
              <a:avLst/>
              <a:gdLst>
                <a:gd name="T0" fmla="*/ 1695 w 1966"/>
                <a:gd name="T1" fmla="*/ 21 h 2357"/>
                <a:gd name="T2" fmla="*/ 1783 w 1966"/>
                <a:gd name="T3" fmla="*/ 100 h 2357"/>
                <a:gd name="T4" fmla="*/ 1872 w 1966"/>
                <a:gd name="T5" fmla="*/ 221 h 2357"/>
                <a:gd name="T6" fmla="*/ 1923 w 1966"/>
                <a:gd name="T7" fmla="*/ 320 h 2357"/>
                <a:gd name="T8" fmla="*/ 1937 w 1966"/>
                <a:gd name="T9" fmla="*/ 407 h 2357"/>
                <a:gd name="T10" fmla="*/ 1898 w 1966"/>
                <a:gd name="T11" fmla="*/ 497 h 2357"/>
                <a:gd name="T12" fmla="*/ 1814 w 1966"/>
                <a:gd name="T13" fmla="*/ 583 h 2357"/>
                <a:gd name="T14" fmla="*/ 1541 w 1966"/>
                <a:gd name="T15" fmla="*/ 843 h 2357"/>
                <a:gd name="T16" fmla="*/ 1303 w 1966"/>
                <a:gd name="T17" fmla="*/ 1083 h 2357"/>
                <a:gd name="T18" fmla="*/ 1044 w 1966"/>
                <a:gd name="T19" fmla="*/ 1349 h 2357"/>
                <a:gd name="T20" fmla="*/ 823 w 1966"/>
                <a:gd name="T21" fmla="*/ 1574 h 2357"/>
                <a:gd name="T22" fmla="*/ 668 w 1966"/>
                <a:gd name="T23" fmla="*/ 1733 h 2357"/>
                <a:gd name="T24" fmla="*/ 578 w 1966"/>
                <a:gd name="T25" fmla="*/ 1829 h 2357"/>
                <a:gd name="T26" fmla="*/ 555 w 1966"/>
                <a:gd name="T27" fmla="*/ 1870 h 2357"/>
                <a:gd name="T28" fmla="*/ 605 w 1966"/>
                <a:gd name="T29" fmla="*/ 1895 h 2357"/>
                <a:gd name="T30" fmla="*/ 662 w 1966"/>
                <a:gd name="T31" fmla="*/ 1889 h 2357"/>
                <a:gd name="T32" fmla="*/ 806 w 1966"/>
                <a:gd name="T33" fmla="*/ 1870 h 2357"/>
                <a:gd name="T34" fmla="*/ 1037 w 1966"/>
                <a:gd name="T35" fmla="*/ 1837 h 2357"/>
                <a:gd name="T36" fmla="*/ 1349 w 1966"/>
                <a:gd name="T37" fmla="*/ 1789 h 2357"/>
                <a:gd name="T38" fmla="*/ 1635 w 1966"/>
                <a:gd name="T39" fmla="*/ 1745 h 2357"/>
                <a:gd name="T40" fmla="*/ 1776 w 1966"/>
                <a:gd name="T41" fmla="*/ 1729 h 2357"/>
                <a:gd name="T42" fmla="*/ 1897 w 1966"/>
                <a:gd name="T43" fmla="*/ 1724 h 2357"/>
                <a:gd name="T44" fmla="*/ 1946 w 1966"/>
                <a:gd name="T45" fmla="*/ 1741 h 2357"/>
                <a:gd name="T46" fmla="*/ 1966 w 1966"/>
                <a:gd name="T47" fmla="*/ 1781 h 2357"/>
                <a:gd name="T48" fmla="*/ 1952 w 1966"/>
                <a:gd name="T49" fmla="*/ 1814 h 2357"/>
                <a:gd name="T50" fmla="*/ 1918 w 1966"/>
                <a:gd name="T51" fmla="*/ 1843 h 2357"/>
                <a:gd name="T52" fmla="*/ 1856 w 1966"/>
                <a:gd name="T53" fmla="*/ 1870 h 2357"/>
                <a:gd name="T54" fmla="*/ 1772 w 1966"/>
                <a:gd name="T55" fmla="*/ 1895 h 2357"/>
                <a:gd name="T56" fmla="*/ 1526 w 1966"/>
                <a:gd name="T57" fmla="*/ 1958 h 2357"/>
                <a:gd name="T58" fmla="*/ 1144 w 1966"/>
                <a:gd name="T59" fmla="*/ 2062 h 2357"/>
                <a:gd name="T60" fmla="*/ 833 w 1966"/>
                <a:gd name="T61" fmla="*/ 2154 h 2357"/>
                <a:gd name="T62" fmla="*/ 595 w 1966"/>
                <a:gd name="T63" fmla="*/ 2234 h 2357"/>
                <a:gd name="T64" fmla="*/ 432 w 1966"/>
                <a:gd name="T65" fmla="*/ 2303 h 2357"/>
                <a:gd name="T66" fmla="*/ 326 w 1966"/>
                <a:gd name="T67" fmla="*/ 2355 h 2357"/>
                <a:gd name="T68" fmla="*/ 248 w 1966"/>
                <a:gd name="T69" fmla="*/ 2349 h 2357"/>
                <a:gd name="T70" fmla="*/ 175 w 1966"/>
                <a:gd name="T71" fmla="*/ 2307 h 2357"/>
                <a:gd name="T72" fmla="*/ 86 w 1966"/>
                <a:gd name="T73" fmla="*/ 2213 h 2357"/>
                <a:gd name="T74" fmla="*/ 17 w 1966"/>
                <a:gd name="T75" fmla="*/ 2100 h 2357"/>
                <a:gd name="T76" fmla="*/ 0 w 1966"/>
                <a:gd name="T77" fmla="*/ 2014 h 2357"/>
                <a:gd name="T78" fmla="*/ 23 w 1966"/>
                <a:gd name="T79" fmla="*/ 1964 h 2357"/>
                <a:gd name="T80" fmla="*/ 77 w 1966"/>
                <a:gd name="T81" fmla="*/ 1925 h 2357"/>
                <a:gd name="T82" fmla="*/ 152 w 1966"/>
                <a:gd name="T83" fmla="*/ 1885 h 2357"/>
                <a:gd name="T84" fmla="*/ 238 w 1966"/>
                <a:gd name="T85" fmla="*/ 1822 h 2357"/>
                <a:gd name="T86" fmla="*/ 334 w 1966"/>
                <a:gd name="T87" fmla="*/ 1733 h 2357"/>
                <a:gd name="T88" fmla="*/ 439 w 1966"/>
                <a:gd name="T89" fmla="*/ 1618 h 2357"/>
                <a:gd name="T90" fmla="*/ 526 w 1966"/>
                <a:gd name="T91" fmla="*/ 1518 h 2357"/>
                <a:gd name="T92" fmla="*/ 582 w 1966"/>
                <a:gd name="T93" fmla="*/ 1459 h 2357"/>
                <a:gd name="T94" fmla="*/ 702 w 1966"/>
                <a:gd name="T95" fmla="*/ 1322 h 2357"/>
                <a:gd name="T96" fmla="*/ 885 w 1966"/>
                <a:gd name="T97" fmla="*/ 1111 h 2357"/>
                <a:gd name="T98" fmla="*/ 1129 w 1966"/>
                <a:gd name="T99" fmla="*/ 820 h 2357"/>
                <a:gd name="T100" fmla="*/ 1332 w 1966"/>
                <a:gd name="T101" fmla="*/ 549 h 2357"/>
                <a:gd name="T102" fmla="*/ 1467 w 1966"/>
                <a:gd name="T103" fmla="*/ 280 h 2357"/>
                <a:gd name="T104" fmla="*/ 1530 w 1966"/>
                <a:gd name="T105" fmla="*/ 75 h 2357"/>
                <a:gd name="T106" fmla="*/ 1576 w 1966"/>
                <a:gd name="T107" fmla="*/ 15 h 2357"/>
                <a:gd name="T108" fmla="*/ 1637 w 1966"/>
                <a:gd name="T109" fmla="*/ 0 h 235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66"/>
                <a:gd name="T166" fmla="*/ 0 h 2357"/>
                <a:gd name="T167" fmla="*/ 1966 w 1966"/>
                <a:gd name="T168" fmla="*/ 2357 h 235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66" h="2357">
                  <a:moveTo>
                    <a:pt x="1637" y="0"/>
                  </a:moveTo>
                  <a:lnTo>
                    <a:pt x="1645" y="0"/>
                  </a:lnTo>
                  <a:lnTo>
                    <a:pt x="1655" y="2"/>
                  </a:lnTo>
                  <a:lnTo>
                    <a:pt x="1664" y="6"/>
                  </a:lnTo>
                  <a:lnTo>
                    <a:pt x="1674" y="9"/>
                  </a:lnTo>
                  <a:lnTo>
                    <a:pt x="1683" y="15"/>
                  </a:lnTo>
                  <a:lnTo>
                    <a:pt x="1695" y="21"/>
                  </a:lnTo>
                  <a:lnTo>
                    <a:pt x="1706" y="29"/>
                  </a:lnTo>
                  <a:lnTo>
                    <a:pt x="1718" y="38"/>
                  </a:lnTo>
                  <a:lnTo>
                    <a:pt x="1730" y="48"/>
                  </a:lnTo>
                  <a:lnTo>
                    <a:pt x="1743" y="59"/>
                  </a:lnTo>
                  <a:lnTo>
                    <a:pt x="1754" y="71"/>
                  </a:lnTo>
                  <a:lnTo>
                    <a:pt x="1768" y="86"/>
                  </a:lnTo>
                  <a:lnTo>
                    <a:pt x="1783" y="100"/>
                  </a:lnTo>
                  <a:lnTo>
                    <a:pt x="1797" y="117"/>
                  </a:lnTo>
                  <a:lnTo>
                    <a:pt x="1810" y="134"/>
                  </a:lnTo>
                  <a:lnTo>
                    <a:pt x="1825" y="151"/>
                  </a:lnTo>
                  <a:lnTo>
                    <a:pt x="1839" y="171"/>
                  </a:lnTo>
                  <a:lnTo>
                    <a:pt x="1850" y="188"/>
                  </a:lnTo>
                  <a:lnTo>
                    <a:pt x="1862" y="203"/>
                  </a:lnTo>
                  <a:lnTo>
                    <a:pt x="1872" y="221"/>
                  </a:lnTo>
                  <a:lnTo>
                    <a:pt x="1881" y="236"/>
                  </a:lnTo>
                  <a:lnTo>
                    <a:pt x="1891" y="251"/>
                  </a:lnTo>
                  <a:lnTo>
                    <a:pt x="1898" y="267"/>
                  </a:lnTo>
                  <a:lnTo>
                    <a:pt x="1906" y="280"/>
                  </a:lnTo>
                  <a:lnTo>
                    <a:pt x="1914" y="295"/>
                  </a:lnTo>
                  <a:lnTo>
                    <a:pt x="1920" y="309"/>
                  </a:lnTo>
                  <a:lnTo>
                    <a:pt x="1923" y="320"/>
                  </a:lnTo>
                  <a:lnTo>
                    <a:pt x="1929" y="334"/>
                  </a:lnTo>
                  <a:lnTo>
                    <a:pt x="1933" y="345"/>
                  </a:lnTo>
                  <a:lnTo>
                    <a:pt x="1935" y="359"/>
                  </a:lnTo>
                  <a:lnTo>
                    <a:pt x="1939" y="368"/>
                  </a:lnTo>
                  <a:lnTo>
                    <a:pt x="1939" y="380"/>
                  </a:lnTo>
                  <a:lnTo>
                    <a:pt x="1939" y="393"/>
                  </a:lnTo>
                  <a:lnTo>
                    <a:pt x="1937" y="407"/>
                  </a:lnTo>
                  <a:lnTo>
                    <a:pt x="1935" y="420"/>
                  </a:lnTo>
                  <a:lnTo>
                    <a:pt x="1931" y="432"/>
                  </a:lnTo>
                  <a:lnTo>
                    <a:pt x="1927" y="445"/>
                  </a:lnTo>
                  <a:lnTo>
                    <a:pt x="1921" y="459"/>
                  </a:lnTo>
                  <a:lnTo>
                    <a:pt x="1914" y="470"/>
                  </a:lnTo>
                  <a:lnTo>
                    <a:pt x="1906" y="484"/>
                  </a:lnTo>
                  <a:lnTo>
                    <a:pt x="1898" y="497"/>
                  </a:lnTo>
                  <a:lnTo>
                    <a:pt x="1889" y="509"/>
                  </a:lnTo>
                  <a:lnTo>
                    <a:pt x="1879" y="522"/>
                  </a:lnTo>
                  <a:lnTo>
                    <a:pt x="1868" y="533"/>
                  </a:lnTo>
                  <a:lnTo>
                    <a:pt x="1856" y="547"/>
                  </a:lnTo>
                  <a:lnTo>
                    <a:pt x="1843" y="558"/>
                  </a:lnTo>
                  <a:lnTo>
                    <a:pt x="1827" y="572"/>
                  </a:lnTo>
                  <a:lnTo>
                    <a:pt x="1814" y="583"/>
                  </a:lnTo>
                  <a:lnTo>
                    <a:pt x="1774" y="622"/>
                  </a:lnTo>
                  <a:lnTo>
                    <a:pt x="1733" y="658"/>
                  </a:lnTo>
                  <a:lnTo>
                    <a:pt x="1693" y="697"/>
                  </a:lnTo>
                  <a:lnTo>
                    <a:pt x="1655" y="733"/>
                  </a:lnTo>
                  <a:lnTo>
                    <a:pt x="1616" y="770"/>
                  </a:lnTo>
                  <a:lnTo>
                    <a:pt x="1578" y="806"/>
                  </a:lnTo>
                  <a:lnTo>
                    <a:pt x="1541" y="843"/>
                  </a:lnTo>
                  <a:lnTo>
                    <a:pt x="1505" y="877"/>
                  </a:lnTo>
                  <a:lnTo>
                    <a:pt x="1470" y="912"/>
                  </a:lnTo>
                  <a:lnTo>
                    <a:pt x="1436" y="946"/>
                  </a:lnTo>
                  <a:lnTo>
                    <a:pt x="1401" y="981"/>
                  </a:lnTo>
                  <a:lnTo>
                    <a:pt x="1367" y="1015"/>
                  </a:lnTo>
                  <a:lnTo>
                    <a:pt x="1334" y="1048"/>
                  </a:lnTo>
                  <a:lnTo>
                    <a:pt x="1303" y="1083"/>
                  </a:lnTo>
                  <a:lnTo>
                    <a:pt x="1271" y="1115"/>
                  </a:lnTo>
                  <a:lnTo>
                    <a:pt x="1240" y="1148"/>
                  </a:lnTo>
                  <a:lnTo>
                    <a:pt x="1198" y="1190"/>
                  </a:lnTo>
                  <a:lnTo>
                    <a:pt x="1157" y="1232"/>
                  </a:lnTo>
                  <a:lnTo>
                    <a:pt x="1119" y="1273"/>
                  </a:lnTo>
                  <a:lnTo>
                    <a:pt x="1081" y="1311"/>
                  </a:lnTo>
                  <a:lnTo>
                    <a:pt x="1044" y="1349"/>
                  </a:lnTo>
                  <a:lnTo>
                    <a:pt x="1008" y="1386"/>
                  </a:lnTo>
                  <a:lnTo>
                    <a:pt x="973" y="1420"/>
                  </a:lnTo>
                  <a:lnTo>
                    <a:pt x="941" y="1453"/>
                  </a:lnTo>
                  <a:lnTo>
                    <a:pt x="910" y="1486"/>
                  </a:lnTo>
                  <a:lnTo>
                    <a:pt x="879" y="1516"/>
                  </a:lnTo>
                  <a:lnTo>
                    <a:pt x="850" y="1545"/>
                  </a:lnTo>
                  <a:lnTo>
                    <a:pt x="823" y="1574"/>
                  </a:lnTo>
                  <a:lnTo>
                    <a:pt x="797" y="1601"/>
                  </a:lnTo>
                  <a:lnTo>
                    <a:pt x="772" y="1626"/>
                  </a:lnTo>
                  <a:lnTo>
                    <a:pt x="749" y="1651"/>
                  </a:lnTo>
                  <a:lnTo>
                    <a:pt x="726" y="1674"/>
                  </a:lnTo>
                  <a:lnTo>
                    <a:pt x="704" y="1695"/>
                  </a:lnTo>
                  <a:lnTo>
                    <a:pt x="685" y="1714"/>
                  </a:lnTo>
                  <a:lnTo>
                    <a:pt x="668" y="1733"/>
                  </a:lnTo>
                  <a:lnTo>
                    <a:pt x="651" y="1751"/>
                  </a:lnTo>
                  <a:lnTo>
                    <a:pt x="635" y="1768"/>
                  </a:lnTo>
                  <a:lnTo>
                    <a:pt x="622" y="1783"/>
                  </a:lnTo>
                  <a:lnTo>
                    <a:pt x="608" y="1797"/>
                  </a:lnTo>
                  <a:lnTo>
                    <a:pt x="597" y="1808"/>
                  </a:lnTo>
                  <a:lnTo>
                    <a:pt x="587" y="1820"/>
                  </a:lnTo>
                  <a:lnTo>
                    <a:pt x="578" y="1829"/>
                  </a:lnTo>
                  <a:lnTo>
                    <a:pt x="570" y="1839"/>
                  </a:lnTo>
                  <a:lnTo>
                    <a:pt x="564" y="1847"/>
                  </a:lnTo>
                  <a:lnTo>
                    <a:pt x="560" y="1852"/>
                  </a:lnTo>
                  <a:lnTo>
                    <a:pt x="557" y="1856"/>
                  </a:lnTo>
                  <a:lnTo>
                    <a:pt x="555" y="1860"/>
                  </a:lnTo>
                  <a:lnTo>
                    <a:pt x="553" y="1864"/>
                  </a:lnTo>
                  <a:lnTo>
                    <a:pt x="555" y="1870"/>
                  </a:lnTo>
                  <a:lnTo>
                    <a:pt x="557" y="1875"/>
                  </a:lnTo>
                  <a:lnTo>
                    <a:pt x="560" y="1881"/>
                  </a:lnTo>
                  <a:lnTo>
                    <a:pt x="566" y="1887"/>
                  </a:lnTo>
                  <a:lnTo>
                    <a:pt x="574" y="1891"/>
                  </a:lnTo>
                  <a:lnTo>
                    <a:pt x="583" y="1893"/>
                  </a:lnTo>
                  <a:lnTo>
                    <a:pt x="593" y="1895"/>
                  </a:lnTo>
                  <a:lnTo>
                    <a:pt x="605" y="1895"/>
                  </a:lnTo>
                  <a:lnTo>
                    <a:pt x="607" y="1895"/>
                  </a:lnTo>
                  <a:lnTo>
                    <a:pt x="612" y="1895"/>
                  </a:lnTo>
                  <a:lnTo>
                    <a:pt x="618" y="1895"/>
                  </a:lnTo>
                  <a:lnTo>
                    <a:pt x="628" y="1893"/>
                  </a:lnTo>
                  <a:lnTo>
                    <a:pt x="637" y="1893"/>
                  </a:lnTo>
                  <a:lnTo>
                    <a:pt x="649" y="1891"/>
                  </a:lnTo>
                  <a:lnTo>
                    <a:pt x="662" y="1889"/>
                  </a:lnTo>
                  <a:lnTo>
                    <a:pt x="678" y="1887"/>
                  </a:lnTo>
                  <a:lnTo>
                    <a:pt x="695" y="1885"/>
                  </a:lnTo>
                  <a:lnTo>
                    <a:pt x="714" y="1883"/>
                  </a:lnTo>
                  <a:lnTo>
                    <a:pt x="735" y="1879"/>
                  </a:lnTo>
                  <a:lnTo>
                    <a:pt x="758" y="1877"/>
                  </a:lnTo>
                  <a:lnTo>
                    <a:pt x="781" y="1873"/>
                  </a:lnTo>
                  <a:lnTo>
                    <a:pt x="806" y="1870"/>
                  </a:lnTo>
                  <a:lnTo>
                    <a:pt x="835" y="1866"/>
                  </a:lnTo>
                  <a:lnTo>
                    <a:pt x="864" y="1862"/>
                  </a:lnTo>
                  <a:lnTo>
                    <a:pt x="894" y="1858"/>
                  </a:lnTo>
                  <a:lnTo>
                    <a:pt x="927" y="1852"/>
                  </a:lnTo>
                  <a:lnTo>
                    <a:pt x="962" y="1848"/>
                  </a:lnTo>
                  <a:lnTo>
                    <a:pt x="998" y="1843"/>
                  </a:lnTo>
                  <a:lnTo>
                    <a:pt x="1037" y="1837"/>
                  </a:lnTo>
                  <a:lnTo>
                    <a:pt x="1075" y="1831"/>
                  </a:lnTo>
                  <a:lnTo>
                    <a:pt x="1117" y="1825"/>
                  </a:lnTo>
                  <a:lnTo>
                    <a:pt x="1161" y="1818"/>
                  </a:lnTo>
                  <a:lnTo>
                    <a:pt x="1205" y="1812"/>
                  </a:lnTo>
                  <a:lnTo>
                    <a:pt x="1252" y="1804"/>
                  </a:lnTo>
                  <a:lnTo>
                    <a:pt x="1300" y="1797"/>
                  </a:lnTo>
                  <a:lnTo>
                    <a:pt x="1349" y="1789"/>
                  </a:lnTo>
                  <a:lnTo>
                    <a:pt x="1401" y="1781"/>
                  </a:lnTo>
                  <a:lnTo>
                    <a:pt x="1455" y="1774"/>
                  </a:lnTo>
                  <a:lnTo>
                    <a:pt x="1511" y="1764"/>
                  </a:lnTo>
                  <a:lnTo>
                    <a:pt x="1568" y="1756"/>
                  </a:lnTo>
                  <a:lnTo>
                    <a:pt x="1591" y="1752"/>
                  </a:lnTo>
                  <a:lnTo>
                    <a:pt x="1614" y="1749"/>
                  </a:lnTo>
                  <a:lnTo>
                    <a:pt x="1635" y="1745"/>
                  </a:lnTo>
                  <a:lnTo>
                    <a:pt x="1658" y="1743"/>
                  </a:lnTo>
                  <a:lnTo>
                    <a:pt x="1680" y="1739"/>
                  </a:lnTo>
                  <a:lnTo>
                    <a:pt x="1699" y="1737"/>
                  </a:lnTo>
                  <a:lnTo>
                    <a:pt x="1720" y="1735"/>
                  </a:lnTo>
                  <a:lnTo>
                    <a:pt x="1739" y="1733"/>
                  </a:lnTo>
                  <a:lnTo>
                    <a:pt x="1758" y="1731"/>
                  </a:lnTo>
                  <a:lnTo>
                    <a:pt x="1776" y="1729"/>
                  </a:lnTo>
                  <a:lnTo>
                    <a:pt x="1795" y="1728"/>
                  </a:lnTo>
                  <a:lnTo>
                    <a:pt x="1812" y="1726"/>
                  </a:lnTo>
                  <a:lnTo>
                    <a:pt x="1827" y="1726"/>
                  </a:lnTo>
                  <a:lnTo>
                    <a:pt x="1845" y="1724"/>
                  </a:lnTo>
                  <a:lnTo>
                    <a:pt x="1877" y="1724"/>
                  </a:lnTo>
                  <a:lnTo>
                    <a:pt x="1887" y="1724"/>
                  </a:lnTo>
                  <a:lnTo>
                    <a:pt x="1897" y="1724"/>
                  </a:lnTo>
                  <a:lnTo>
                    <a:pt x="1906" y="1726"/>
                  </a:lnTo>
                  <a:lnTo>
                    <a:pt x="1914" y="1728"/>
                  </a:lnTo>
                  <a:lnTo>
                    <a:pt x="1921" y="1729"/>
                  </a:lnTo>
                  <a:lnTo>
                    <a:pt x="1929" y="1731"/>
                  </a:lnTo>
                  <a:lnTo>
                    <a:pt x="1937" y="1735"/>
                  </a:lnTo>
                  <a:lnTo>
                    <a:pt x="1943" y="1737"/>
                  </a:lnTo>
                  <a:lnTo>
                    <a:pt x="1946" y="1741"/>
                  </a:lnTo>
                  <a:lnTo>
                    <a:pt x="1952" y="1747"/>
                  </a:lnTo>
                  <a:lnTo>
                    <a:pt x="1956" y="1751"/>
                  </a:lnTo>
                  <a:lnTo>
                    <a:pt x="1958" y="1756"/>
                  </a:lnTo>
                  <a:lnTo>
                    <a:pt x="1962" y="1762"/>
                  </a:lnTo>
                  <a:lnTo>
                    <a:pt x="1964" y="1768"/>
                  </a:lnTo>
                  <a:lnTo>
                    <a:pt x="1964" y="1774"/>
                  </a:lnTo>
                  <a:lnTo>
                    <a:pt x="1966" y="1781"/>
                  </a:lnTo>
                  <a:lnTo>
                    <a:pt x="1964" y="1785"/>
                  </a:lnTo>
                  <a:lnTo>
                    <a:pt x="1964" y="1791"/>
                  </a:lnTo>
                  <a:lnTo>
                    <a:pt x="1962" y="1795"/>
                  </a:lnTo>
                  <a:lnTo>
                    <a:pt x="1962" y="1800"/>
                  </a:lnTo>
                  <a:lnTo>
                    <a:pt x="1958" y="1804"/>
                  </a:lnTo>
                  <a:lnTo>
                    <a:pt x="1956" y="1808"/>
                  </a:lnTo>
                  <a:lnTo>
                    <a:pt x="1952" y="1814"/>
                  </a:lnTo>
                  <a:lnTo>
                    <a:pt x="1948" y="1818"/>
                  </a:lnTo>
                  <a:lnTo>
                    <a:pt x="1945" y="1822"/>
                  </a:lnTo>
                  <a:lnTo>
                    <a:pt x="1941" y="1825"/>
                  </a:lnTo>
                  <a:lnTo>
                    <a:pt x="1935" y="1831"/>
                  </a:lnTo>
                  <a:lnTo>
                    <a:pt x="1929" y="1835"/>
                  </a:lnTo>
                  <a:lnTo>
                    <a:pt x="1923" y="1839"/>
                  </a:lnTo>
                  <a:lnTo>
                    <a:pt x="1918" y="1843"/>
                  </a:lnTo>
                  <a:lnTo>
                    <a:pt x="1910" y="1847"/>
                  </a:lnTo>
                  <a:lnTo>
                    <a:pt x="1902" y="1850"/>
                  </a:lnTo>
                  <a:lnTo>
                    <a:pt x="1895" y="1854"/>
                  </a:lnTo>
                  <a:lnTo>
                    <a:pt x="1885" y="1860"/>
                  </a:lnTo>
                  <a:lnTo>
                    <a:pt x="1877" y="1864"/>
                  </a:lnTo>
                  <a:lnTo>
                    <a:pt x="1868" y="1868"/>
                  </a:lnTo>
                  <a:lnTo>
                    <a:pt x="1856" y="1870"/>
                  </a:lnTo>
                  <a:lnTo>
                    <a:pt x="1847" y="1873"/>
                  </a:lnTo>
                  <a:lnTo>
                    <a:pt x="1835" y="1877"/>
                  </a:lnTo>
                  <a:lnTo>
                    <a:pt x="1824" y="1881"/>
                  </a:lnTo>
                  <a:lnTo>
                    <a:pt x="1812" y="1885"/>
                  </a:lnTo>
                  <a:lnTo>
                    <a:pt x="1799" y="1889"/>
                  </a:lnTo>
                  <a:lnTo>
                    <a:pt x="1785" y="1891"/>
                  </a:lnTo>
                  <a:lnTo>
                    <a:pt x="1772" y="1895"/>
                  </a:lnTo>
                  <a:lnTo>
                    <a:pt x="1758" y="1898"/>
                  </a:lnTo>
                  <a:lnTo>
                    <a:pt x="1743" y="1902"/>
                  </a:lnTo>
                  <a:lnTo>
                    <a:pt x="1728" y="1904"/>
                  </a:lnTo>
                  <a:lnTo>
                    <a:pt x="1712" y="1908"/>
                  </a:lnTo>
                  <a:lnTo>
                    <a:pt x="1649" y="1925"/>
                  </a:lnTo>
                  <a:lnTo>
                    <a:pt x="1587" y="1941"/>
                  </a:lnTo>
                  <a:lnTo>
                    <a:pt x="1526" y="1958"/>
                  </a:lnTo>
                  <a:lnTo>
                    <a:pt x="1467" y="1973"/>
                  </a:lnTo>
                  <a:lnTo>
                    <a:pt x="1409" y="1989"/>
                  </a:lnTo>
                  <a:lnTo>
                    <a:pt x="1353" y="2004"/>
                  </a:lnTo>
                  <a:lnTo>
                    <a:pt x="1298" y="2019"/>
                  </a:lnTo>
                  <a:lnTo>
                    <a:pt x="1246" y="2033"/>
                  </a:lnTo>
                  <a:lnTo>
                    <a:pt x="1194" y="2048"/>
                  </a:lnTo>
                  <a:lnTo>
                    <a:pt x="1144" y="2062"/>
                  </a:lnTo>
                  <a:lnTo>
                    <a:pt x="1094" y="2077"/>
                  </a:lnTo>
                  <a:lnTo>
                    <a:pt x="1046" y="2090"/>
                  </a:lnTo>
                  <a:lnTo>
                    <a:pt x="1002" y="2104"/>
                  </a:lnTo>
                  <a:lnTo>
                    <a:pt x="956" y="2117"/>
                  </a:lnTo>
                  <a:lnTo>
                    <a:pt x="914" y="2129"/>
                  </a:lnTo>
                  <a:lnTo>
                    <a:pt x="873" y="2142"/>
                  </a:lnTo>
                  <a:lnTo>
                    <a:pt x="833" y="2154"/>
                  </a:lnTo>
                  <a:lnTo>
                    <a:pt x="795" y="2167"/>
                  </a:lnTo>
                  <a:lnTo>
                    <a:pt x="758" y="2179"/>
                  </a:lnTo>
                  <a:lnTo>
                    <a:pt x="722" y="2190"/>
                  </a:lnTo>
                  <a:lnTo>
                    <a:pt x="687" y="2202"/>
                  </a:lnTo>
                  <a:lnTo>
                    <a:pt x="656" y="2213"/>
                  </a:lnTo>
                  <a:lnTo>
                    <a:pt x="624" y="2225"/>
                  </a:lnTo>
                  <a:lnTo>
                    <a:pt x="595" y="2234"/>
                  </a:lnTo>
                  <a:lnTo>
                    <a:pt x="568" y="2246"/>
                  </a:lnTo>
                  <a:lnTo>
                    <a:pt x="541" y="2255"/>
                  </a:lnTo>
                  <a:lnTo>
                    <a:pt x="516" y="2265"/>
                  </a:lnTo>
                  <a:lnTo>
                    <a:pt x="493" y="2275"/>
                  </a:lnTo>
                  <a:lnTo>
                    <a:pt x="470" y="2286"/>
                  </a:lnTo>
                  <a:lnTo>
                    <a:pt x="451" y="2294"/>
                  </a:lnTo>
                  <a:lnTo>
                    <a:pt x="432" y="2303"/>
                  </a:lnTo>
                  <a:lnTo>
                    <a:pt x="415" y="2313"/>
                  </a:lnTo>
                  <a:lnTo>
                    <a:pt x="399" y="2325"/>
                  </a:lnTo>
                  <a:lnTo>
                    <a:pt x="384" y="2334"/>
                  </a:lnTo>
                  <a:lnTo>
                    <a:pt x="368" y="2342"/>
                  </a:lnTo>
                  <a:lnTo>
                    <a:pt x="353" y="2348"/>
                  </a:lnTo>
                  <a:lnTo>
                    <a:pt x="340" y="2351"/>
                  </a:lnTo>
                  <a:lnTo>
                    <a:pt x="326" y="2355"/>
                  </a:lnTo>
                  <a:lnTo>
                    <a:pt x="313" y="2357"/>
                  </a:lnTo>
                  <a:lnTo>
                    <a:pt x="301" y="2357"/>
                  </a:lnTo>
                  <a:lnTo>
                    <a:pt x="292" y="2357"/>
                  </a:lnTo>
                  <a:lnTo>
                    <a:pt x="280" y="2357"/>
                  </a:lnTo>
                  <a:lnTo>
                    <a:pt x="271" y="2355"/>
                  </a:lnTo>
                  <a:lnTo>
                    <a:pt x="259" y="2351"/>
                  </a:lnTo>
                  <a:lnTo>
                    <a:pt x="248" y="2349"/>
                  </a:lnTo>
                  <a:lnTo>
                    <a:pt x="238" y="2346"/>
                  </a:lnTo>
                  <a:lnTo>
                    <a:pt x="226" y="2340"/>
                  </a:lnTo>
                  <a:lnTo>
                    <a:pt x="217" y="2334"/>
                  </a:lnTo>
                  <a:lnTo>
                    <a:pt x="205" y="2328"/>
                  </a:lnTo>
                  <a:lnTo>
                    <a:pt x="196" y="2323"/>
                  </a:lnTo>
                  <a:lnTo>
                    <a:pt x="184" y="2315"/>
                  </a:lnTo>
                  <a:lnTo>
                    <a:pt x="175" y="2307"/>
                  </a:lnTo>
                  <a:lnTo>
                    <a:pt x="163" y="2298"/>
                  </a:lnTo>
                  <a:lnTo>
                    <a:pt x="153" y="2290"/>
                  </a:lnTo>
                  <a:lnTo>
                    <a:pt x="142" y="2278"/>
                  </a:lnTo>
                  <a:lnTo>
                    <a:pt x="132" y="2269"/>
                  </a:lnTo>
                  <a:lnTo>
                    <a:pt x="115" y="2250"/>
                  </a:lnTo>
                  <a:lnTo>
                    <a:pt x="102" y="2232"/>
                  </a:lnTo>
                  <a:lnTo>
                    <a:pt x="86" y="2213"/>
                  </a:lnTo>
                  <a:lnTo>
                    <a:pt x="75" y="2196"/>
                  </a:lnTo>
                  <a:lnTo>
                    <a:pt x="61" y="2179"/>
                  </a:lnTo>
                  <a:lnTo>
                    <a:pt x="52" y="2163"/>
                  </a:lnTo>
                  <a:lnTo>
                    <a:pt x="42" y="2146"/>
                  </a:lnTo>
                  <a:lnTo>
                    <a:pt x="33" y="2131"/>
                  </a:lnTo>
                  <a:lnTo>
                    <a:pt x="25" y="2115"/>
                  </a:lnTo>
                  <a:lnTo>
                    <a:pt x="17" y="2100"/>
                  </a:lnTo>
                  <a:lnTo>
                    <a:pt x="11" y="2086"/>
                  </a:lnTo>
                  <a:lnTo>
                    <a:pt x="8" y="2073"/>
                  </a:lnTo>
                  <a:lnTo>
                    <a:pt x="4" y="2060"/>
                  </a:lnTo>
                  <a:lnTo>
                    <a:pt x="2" y="2046"/>
                  </a:lnTo>
                  <a:lnTo>
                    <a:pt x="0" y="2035"/>
                  </a:lnTo>
                  <a:lnTo>
                    <a:pt x="0" y="2021"/>
                  </a:lnTo>
                  <a:lnTo>
                    <a:pt x="0" y="2014"/>
                  </a:lnTo>
                  <a:lnTo>
                    <a:pt x="0" y="2006"/>
                  </a:lnTo>
                  <a:lnTo>
                    <a:pt x="2" y="1998"/>
                  </a:lnTo>
                  <a:lnTo>
                    <a:pt x="6" y="1990"/>
                  </a:lnTo>
                  <a:lnTo>
                    <a:pt x="8" y="1983"/>
                  </a:lnTo>
                  <a:lnTo>
                    <a:pt x="11" y="1977"/>
                  </a:lnTo>
                  <a:lnTo>
                    <a:pt x="17" y="1971"/>
                  </a:lnTo>
                  <a:lnTo>
                    <a:pt x="23" y="1964"/>
                  </a:lnTo>
                  <a:lnTo>
                    <a:pt x="29" y="1958"/>
                  </a:lnTo>
                  <a:lnTo>
                    <a:pt x="34" y="1952"/>
                  </a:lnTo>
                  <a:lnTo>
                    <a:pt x="42" y="1946"/>
                  </a:lnTo>
                  <a:lnTo>
                    <a:pt x="50" y="1941"/>
                  </a:lnTo>
                  <a:lnTo>
                    <a:pt x="57" y="1935"/>
                  </a:lnTo>
                  <a:lnTo>
                    <a:pt x="67" y="1931"/>
                  </a:lnTo>
                  <a:lnTo>
                    <a:pt x="77" y="1925"/>
                  </a:lnTo>
                  <a:lnTo>
                    <a:pt x="88" y="1919"/>
                  </a:lnTo>
                  <a:lnTo>
                    <a:pt x="98" y="1916"/>
                  </a:lnTo>
                  <a:lnTo>
                    <a:pt x="107" y="1910"/>
                  </a:lnTo>
                  <a:lnTo>
                    <a:pt x="119" y="1906"/>
                  </a:lnTo>
                  <a:lnTo>
                    <a:pt x="129" y="1898"/>
                  </a:lnTo>
                  <a:lnTo>
                    <a:pt x="140" y="1893"/>
                  </a:lnTo>
                  <a:lnTo>
                    <a:pt x="152" y="1885"/>
                  </a:lnTo>
                  <a:lnTo>
                    <a:pt x="163" y="1879"/>
                  </a:lnTo>
                  <a:lnTo>
                    <a:pt x="175" y="1870"/>
                  </a:lnTo>
                  <a:lnTo>
                    <a:pt x="186" y="1862"/>
                  </a:lnTo>
                  <a:lnTo>
                    <a:pt x="200" y="1852"/>
                  </a:lnTo>
                  <a:lnTo>
                    <a:pt x="211" y="1843"/>
                  </a:lnTo>
                  <a:lnTo>
                    <a:pt x="224" y="1833"/>
                  </a:lnTo>
                  <a:lnTo>
                    <a:pt x="238" y="1822"/>
                  </a:lnTo>
                  <a:lnTo>
                    <a:pt x="249" y="1812"/>
                  </a:lnTo>
                  <a:lnTo>
                    <a:pt x="263" y="1800"/>
                  </a:lnTo>
                  <a:lnTo>
                    <a:pt x="276" y="1787"/>
                  </a:lnTo>
                  <a:lnTo>
                    <a:pt x="292" y="1775"/>
                  </a:lnTo>
                  <a:lnTo>
                    <a:pt x="305" y="1762"/>
                  </a:lnTo>
                  <a:lnTo>
                    <a:pt x="319" y="1749"/>
                  </a:lnTo>
                  <a:lnTo>
                    <a:pt x="334" y="1733"/>
                  </a:lnTo>
                  <a:lnTo>
                    <a:pt x="347" y="1720"/>
                  </a:lnTo>
                  <a:lnTo>
                    <a:pt x="363" y="1704"/>
                  </a:lnTo>
                  <a:lnTo>
                    <a:pt x="378" y="1687"/>
                  </a:lnTo>
                  <a:lnTo>
                    <a:pt x="393" y="1672"/>
                  </a:lnTo>
                  <a:lnTo>
                    <a:pt x="409" y="1655"/>
                  </a:lnTo>
                  <a:lnTo>
                    <a:pt x="424" y="1637"/>
                  </a:lnTo>
                  <a:lnTo>
                    <a:pt x="439" y="1618"/>
                  </a:lnTo>
                  <a:lnTo>
                    <a:pt x="457" y="1601"/>
                  </a:lnTo>
                  <a:lnTo>
                    <a:pt x="472" y="1582"/>
                  </a:lnTo>
                  <a:lnTo>
                    <a:pt x="489" y="1562"/>
                  </a:lnTo>
                  <a:lnTo>
                    <a:pt x="505" y="1541"/>
                  </a:lnTo>
                  <a:lnTo>
                    <a:pt x="522" y="1520"/>
                  </a:lnTo>
                  <a:lnTo>
                    <a:pt x="524" y="1520"/>
                  </a:lnTo>
                  <a:lnTo>
                    <a:pt x="526" y="1518"/>
                  </a:lnTo>
                  <a:lnTo>
                    <a:pt x="530" y="1514"/>
                  </a:lnTo>
                  <a:lnTo>
                    <a:pt x="535" y="1509"/>
                  </a:lnTo>
                  <a:lnTo>
                    <a:pt x="541" y="1501"/>
                  </a:lnTo>
                  <a:lnTo>
                    <a:pt x="551" y="1493"/>
                  </a:lnTo>
                  <a:lnTo>
                    <a:pt x="559" y="1484"/>
                  </a:lnTo>
                  <a:lnTo>
                    <a:pt x="570" y="1472"/>
                  </a:lnTo>
                  <a:lnTo>
                    <a:pt x="582" y="1459"/>
                  </a:lnTo>
                  <a:lnTo>
                    <a:pt x="595" y="1443"/>
                  </a:lnTo>
                  <a:lnTo>
                    <a:pt x="610" y="1428"/>
                  </a:lnTo>
                  <a:lnTo>
                    <a:pt x="626" y="1411"/>
                  </a:lnTo>
                  <a:lnTo>
                    <a:pt x="643" y="1390"/>
                  </a:lnTo>
                  <a:lnTo>
                    <a:pt x="660" y="1370"/>
                  </a:lnTo>
                  <a:lnTo>
                    <a:pt x="681" y="1347"/>
                  </a:lnTo>
                  <a:lnTo>
                    <a:pt x="702" y="1322"/>
                  </a:lnTo>
                  <a:lnTo>
                    <a:pt x="724" y="1298"/>
                  </a:lnTo>
                  <a:lnTo>
                    <a:pt x="749" y="1271"/>
                  </a:lnTo>
                  <a:lnTo>
                    <a:pt x="774" y="1242"/>
                  </a:lnTo>
                  <a:lnTo>
                    <a:pt x="798" y="1211"/>
                  </a:lnTo>
                  <a:lnTo>
                    <a:pt x="825" y="1178"/>
                  </a:lnTo>
                  <a:lnTo>
                    <a:pt x="854" y="1146"/>
                  </a:lnTo>
                  <a:lnTo>
                    <a:pt x="885" y="1111"/>
                  </a:lnTo>
                  <a:lnTo>
                    <a:pt x="916" y="1073"/>
                  </a:lnTo>
                  <a:lnTo>
                    <a:pt x="948" y="1035"/>
                  </a:lnTo>
                  <a:lnTo>
                    <a:pt x="981" y="996"/>
                  </a:lnTo>
                  <a:lnTo>
                    <a:pt x="1017" y="954"/>
                  </a:lnTo>
                  <a:lnTo>
                    <a:pt x="1052" y="912"/>
                  </a:lnTo>
                  <a:lnTo>
                    <a:pt x="1090" y="866"/>
                  </a:lnTo>
                  <a:lnTo>
                    <a:pt x="1129" y="820"/>
                  </a:lnTo>
                  <a:lnTo>
                    <a:pt x="1167" y="772"/>
                  </a:lnTo>
                  <a:lnTo>
                    <a:pt x="1209" y="724"/>
                  </a:lnTo>
                  <a:lnTo>
                    <a:pt x="1234" y="689"/>
                  </a:lnTo>
                  <a:lnTo>
                    <a:pt x="1261" y="654"/>
                  </a:lnTo>
                  <a:lnTo>
                    <a:pt x="1286" y="620"/>
                  </a:lnTo>
                  <a:lnTo>
                    <a:pt x="1309" y="583"/>
                  </a:lnTo>
                  <a:lnTo>
                    <a:pt x="1332" y="549"/>
                  </a:lnTo>
                  <a:lnTo>
                    <a:pt x="1355" y="512"/>
                  </a:lnTo>
                  <a:lnTo>
                    <a:pt x="1376" y="474"/>
                  </a:lnTo>
                  <a:lnTo>
                    <a:pt x="1395" y="438"/>
                  </a:lnTo>
                  <a:lnTo>
                    <a:pt x="1415" y="399"/>
                  </a:lnTo>
                  <a:lnTo>
                    <a:pt x="1434" y="361"/>
                  </a:lnTo>
                  <a:lnTo>
                    <a:pt x="1449" y="320"/>
                  </a:lnTo>
                  <a:lnTo>
                    <a:pt x="1467" y="280"/>
                  </a:lnTo>
                  <a:lnTo>
                    <a:pt x="1480" y="240"/>
                  </a:lnTo>
                  <a:lnTo>
                    <a:pt x="1493" y="198"/>
                  </a:lnTo>
                  <a:lnTo>
                    <a:pt x="1507" y="157"/>
                  </a:lnTo>
                  <a:lnTo>
                    <a:pt x="1518" y="115"/>
                  </a:lnTo>
                  <a:lnTo>
                    <a:pt x="1520" y="100"/>
                  </a:lnTo>
                  <a:lnTo>
                    <a:pt x="1526" y="88"/>
                  </a:lnTo>
                  <a:lnTo>
                    <a:pt x="1530" y="75"/>
                  </a:lnTo>
                  <a:lnTo>
                    <a:pt x="1536" y="65"/>
                  </a:lnTo>
                  <a:lnTo>
                    <a:pt x="1541" y="54"/>
                  </a:lnTo>
                  <a:lnTo>
                    <a:pt x="1547" y="44"/>
                  </a:lnTo>
                  <a:lnTo>
                    <a:pt x="1553" y="36"/>
                  </a:lnTo>
                  <a:lnTo>
                    <a:pt x="1561" y="29"/>
                  </a:lnTo>
                  <a:lnTo>
                    <a:pt x="1568" y="21"/>
                  </a:lnTo>
                  <a:lnTo>
                    <a:pt x="1576" y="15"/>
                  </a:lnTo>
                  <a:lnTo>
                    <a:pt x="1586" y="11"/>
                  </a:lnTo>
                  <a:lnTo>
                    <a:pt x="1595" y="8"/>
                  </a:lnTo>
                  <a:lnTo>
                    <a:pt x="1605" y="4"/>
                  </a:lnTo>
                  <a:lnTo>
                    <a:pt x="1614" y="2"/>
                  </a:lnTo>
                  <a:lnTo>
                    <a:pt x="1626" y="0"/>
                  </a:lnTo>
                  <a:lnTo>
                    <a:pt x="1637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35"/>
            <p:cNvSpPr>
              <a:spLocks/>
            </p:cNvSpPr>
            <p:nvPr/>
          </p:nvSpPr>
          <p:spPr bwMode="auto">
            <a:xfrm>
              <a:off x="4148008" y="1737486"/>
              <a:ext cx="317124" cy="338559"/>
            </a:xfrm>
            <a:custGeom>
              <a:avLst/>
              <a:gdLst>
                <a:gd name="T0" fmla="*/ 81 w 825"/>
                <a:gd name="T1" fmla="*/ 0 h 886"/>
                <a:gd name="T2" fmla="*/ 130 w 825"/>
                <a:gd name="T3" fmla="*/ 7 h 886"/>
                <a:gd name="T4" fmla="*/ 184 w 825"/>
                <a:gd name="T5" fmla="*/ 21 h 886"/>
                <a:gd name="T6" fmla="*/ 240 w 825"/>
                <a:gd name="T7" fmla="*/ 44 h 886"/>
                <a:gd name="T8" fmla="*/ 271 w 825"/>
                <a:gd name="T9" fmla="*/ 57 h 886"/>
                <a:gd name="T10" fmla="*/ 340 w 825"/>
                <a:gd name="T11" fmla="*/ 84 h 886"/>
                <a:gd name="T12" fmla="*/ 403 w 825"/>
                <a:gd name="T13" fmla="*/ 111 h 886"/>
                <a:gd name="T14" fmla="*/ 464 w 825"/>
                <a:gd name="T15" fmla="*/ 138 h 886"/>
                <a:gd name="T16" fmla="*/ 520 w 825"/>
                <a:gd name="T17" fmla="*/ 167 h 886"/>
                <a:gd name="T18" fmla="*/ 572 w 825"/>
                <a:gd name="T19" fmla="*/ 195 h 886"/>
                <a:gd name="T20" fmla="*/ 620 w 825"/>
                <a:gd name="T21" fmla="*/ 224 h 886"/>
                <a:gd name="T22" fmla="*/ 662 w 825"/>
                <a:gd name="T23" fmla="*/ 253 h 886"/>
                <a:gd name="T24" fmla="*/ 699 w 825"/>
                <a:gd name="T25" fmla="*/ 286 h 886"/>
                <a:gd name="T26" fmla="*/ 727 w 825"/>
                <a:gd name="T27" fmla="*/ 324 h 886"/>
                <a:gd name="T28" fmla="*/ 752 w 825"/>
                <a:gd name="T29" fmla="*/ 366 h 886"/>
                <a:gd name="T30" fmla="*/ 775 w 825"/>
                <a:gd name="T31" fmla="*/ 412 h 886"/>
                <a:gd name="T32" fmla="*/ 793 w 825"/>
                <a:gd name="T33" fmla="*/ 462 h 886"/>
                <a:gd name="T34" fmla="*/ 806 w 825"/>
                <a:gd name="T35" fmla="*/ 514 h 886"/>
                <a:gd name="T36" fmla="*/ 818 w 825"/>
                <a:gd name="T37" fmla="*/ 570 h 886"/>
                <a:gd name="T38" fmla="*/ 823 w 825"/>
                <a:gd name="T39" fmla="*/ 627 h 886"/>
                <a:gd name="T40" fmla="*/ 825 w 825"/>
                <a:gd name="T41" fmla="*/ 691 h 886"/>
                <a:gd name="T42" fmla="*/ 823 w 825"/>
                <a:gd name="T43" fmla="*/ 737 h 886"/>
                <a:gd name="T44" fmla="*/ 814 w 825"/>
                <a:gd name="T45" fmla="*/ 777 h 886"/>
                <a:gd name="T46" fmla="*/ 802 w 825"/>
                <a:gd name="T47" fmla="*/ 812 h 886"/>
                <a:gd name="T48" fmla="*/ 783 w 825"/>
                <a:gd name="T49" fmla="*/ 838 h 886"/>
                <a:gd name="T50" fmla="*/ 760 w 825"/>
                <a:gd name="T51" fmla="*/ 860 h 886"/>
                <a:gd name="T52" fmla="*/ 731 w 825"/>
                <a:gd name="T53" fmla="*/ 875 h 886"/>
                <a:gd name="T54" fmla="*/ 699 w 825"/>
                <a:gd name="T55" fmla="*/ 885 h 886"/>
                <a:gd name="T56" fmla="*/ 662 w 825"/>
                <a:gd name="T57" fmla="*/ 886 h 886"/>
                <a:gd name="T58" fmla="*/ 641 w 825"/>
                <a:gd name="T59" fmla="*/ 886 h 886"/>
                <a:gd name="T60" fmla="*/ 620 w 825"/>
                <a:gd name="T61" fmla="*/ 883 h 886"/>
                <a:gd name="T62" fmla="*/ 599 w 825"/>
                <a:gd name="T63" fmla="*/ 875 h 886"/>
                <a:gd name="T64" fmla="*/ 580 w 825"/>
                <a:gd name="T65" fmla="*/ 867 h 886"/>
                <a:gd name="T66" fmla="*/ 559 w 825"/>
                <a:gd name="T67" fmla="*/ 856 h 886"/>
                <a:gd name="T68" fmla="*/ 539 w 825"/>
                <a:gd name="T69" fmla="*/ 842 h 886"/>
                <a:gd name="T70" fmla="*/ 518 w 825"/>
                <a:gd name="T71" fmla="*/ 825 h 886"/>
                <a:gd name="T72" fmla="*/ 497 w 825"/>
                <a:gd name="T73" fmla="*/ 804 h 886"/>
                <a:gd name="T74" fmla="*/ 476 w 825"/>
                <a:gd name="T75" fmla="*/ 783 h 886"/>
                <a:gd name="T76" fmla="*/ 455 w 825"/>
                <a:gd name="T77" fmla="*/ 758 h 886"/>
                <a:gd name="T78" fmla="*/ 432 w 825"/>
                <a:gd name="T79" fmla="*/ 731 h 886"/>
                <a:gd name="T80" fmla="*/ 407 w 825"/>
                <a:gd name="T81" fmla="*/ 700 h 886"/>
                <a:gd name="T82" fmla="*/ 382 w 825"/>
                <a:gd name="T83" fmla="*/ 668 h 886"/>
                <a:gd name="T84" fmla="*/ 355 w 825"/>
                <a:gd name="T85" fmla="*/ 633 h 886"/>
                <a:gd name="T86" fmla="*/ 328 w 825"/>
                <a:gd name="T87" fmla="*/ 595 h 886"/>
                <a:gd name="T88" fmla="*/ 299 w 825"/>
                <a:gd name="T89" fmla="*/ 554 h 886"/>
                <a:gd name="T90" fmla="*/ 271 w 825"/>
                <a:gd name="T91" fmla="*/ 510 h 886"/>
                <a:gd name="T92" fmla="*/ 240 w 825"/>
                <a:gd name="T93" fmla="*/ 464 h 886"/>
                <a:gd name="T94" fmla="*/ 207 w 825"/>
                <a:gd name="T95" fmla="*/ 416 h 886"/>
                <a:gd name="T96" fmla="*/ 177 w 825"/>
                <a:gd name="T97" fmla="*/ 364 h 886"/>
                <a:gd name="T98" fmla="*/ 142 w 825"/>
                <a:gd name="T99" fmla="*/ 311 h 886"/>
                <a:gd name="T100" fmla="*/ 107 w 825"/>
                <a:gd name="T101" fmla="*/ 253 h 886"/>
                <a:gd name="T102" fmla="*/ 73 w 825"/>
                <a:gd name="T103" fmla="*/ 195 h 886"/>
                <a:gd name="T104" fmla="*/ 38 w 825"/>
                <a:gd name="T105" fmla="*/ 132 h 886"/>
                <a:gd name="T106" fmla="*/ 21 w 825"/>
                <a:gd name="T107" fmla="*/ 107 h 886"/>
                <a:gd name="T108" fmla="*/ 10 w 825"/>
                <a:gd name="T109" fmla="*/ 84 h 886"/>
                <a:gd name="T110" fmla="*/ 2 w 825"/>
                <a:gd name="T111" fmla="*/ 65 h 886"/>
                <a:gd name="T112" fmla="*/ 0 w 825"/>
                <a:gd name="T113" fmla="*/ 49 h 886"/>
                <a:gd name="T114" fmla="*/ 8 w 825"/>
                <a:gd name="T115" fmla="*/ 28 h 886"/>
                <a:gd name="T116" fmla="*/ 19 w 825"/>
                <a:gd name="T117" fmla="*/ 13 h 886"/>
                <a:gd name="T118" fmla="*/ 34 w 825"/>
                <a:gd name="T119" fmla="*/ 3 h 886"/>
                <a:gd name="T120" fmla="*/ 57 w 825"/>
                <a:gd name="T121" fmla="*/ 0 h 8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25"/>
                <a:gd name="T184" fmla="*/ 0 h 886"/>
                <a:gd name="T185" fmla="*/ 825 w 825"/>
                <a:gd name="T186" fmla="*/ 886 h 88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25" h="886">
                  <a:moveTo>
                    <a:pt x="57" y="0"/>
                  </a:moveTo>
                  <a:lnTo>
                    <a:pt x="81" y="0"/>
                  </a:lnTo>
                  <a:lnTo>
                    <a:pt x="105" y="3"/>
                  </a:lnTo>
                  <a:lnTo>
                    <a:pt x="130" y="7"/>
                  </a:lnTo>
                  <a:lnTo>
                    <a:pt x="157" y="13"/>
                  </a:lnTo>
                  <a:lnTo>
                    <a:pt x="184" y="21"/>
                  </a:lnTo>
                  <a:lnTo>
                    <a:pt x="211" y="32"/>
                  </a:lnTo>
                  <a:lnTo>
                    <a:pt x="240" y="44"/>
                  </a:lnTo>
                  <a:lnTo>
                    <a:pt x="255" y="49"/>
                  </a:lnTo>
                  <a:lnTo>
                    <a:pt x="271" y="57"/>
                  </a:lnTo>
                  <a:lnTo>
                    <a:pt x="305" y="71"/>
                  </a:lnTo>
                  <a:lnTo>
                    <a:pt x="340" y="84"/>
                  </a:lnTo>
                  <a:lnTo>
                    <a:pt x="372" y="97"/>
                  </a:lnTo>
                  <a:lnTo>
                    <a:pt x="403" y="111"/>
                  </a:lnTo>
                  <a:lnTo>
                    <a:pt x="434" y="124"/>
                  </a:lnTo>
                  <a:lnTo>
                    <a:pt x="464" y="138"/>
                  </a:lnTo>
                  <a:lnTo>
                    <a:pt x="493" y="151"/>
                  </a:lnTo>
                  <a:lnTo>
                    <a:pt x="520" y="167"/>
                  </a:lnTo>
                  <a:lnTo>
                    <a:pt x="547" y="180"/>
                  </a:lnTo>
                  <a:lnTo>
                    <a:pt x="572" y="195"/>
                  </a:lnTo>
                  <a:lnTo>
                    <a:pt x="597" y="209"/>
                  </a:lnTo>
                  <a:lnTo>
                    <a:pt x="620" y="224"/>
                  </a:lnTo>
                  <a:lnTo>
                    <a:pt x="641" y="240"/>
                  </a:lnTo>
                  <a:lnTo>
                    <a:pt x="662" y="253"/>
                  </a:lnTo>
                  <a:lnTo>
                    <a:pt x="681" y="268"/>
                  </a:lnTo>
                  <a:lnTo>
                    <a:pt x="699" y="286"/>
                  </a:lnTo>
                  <a:lnTo>
                    <a:pt x="714" y="305"/>
                  </a:lnTo>
                  <a:lnTo>
                    <a:pt x="727" y="324"/>
                  </a:lnTo>
                  <a:lnTo>
                    <a:pt x="741" y="345"/>
                  </a:lnTo>
                  <a:lnTo>
                    <a:pt x="752" y="366"/>
                  </a:lnTo>
                  <a:lnTo>
                    <a:pt x="764" y="389"/>
                  </a:lnTo>
                  <a:lnTo>
                    <a:pt x="775" y="412"/>
                  </a:lnTo>
                  <a:lnTo>
                    <a:pt x="783" y="437"/>
                  </a:lnTo>
                  <a:lnTo>
                    <a:pt x="793" y="462"/>
                  </a:lnTo>
                  <a:lnTo>
                    <a:pt x="800" y="487"/>
                  </a:lnTo>
                  <a:lnTo>
                    <a:pt x="806" y="514"/>
                  </a:lnTo>
                  <a:lnTo>
                    <a:pt x="812" y="541"/>
                  </a:lnTo>
                  <a:lnTo>
                    <a:pt x="818" y="570"/>
                  </a:lnTo>
                  <a:lnTo>
                    <a:pt x="820" y="598"/>
                  </a:lnTo>
                  <a:lnTo>
                    <a:pt x="823" y="627"/>
                  </a:lnTo>
                  <a:lnTo>
                    <a:pt x="825" y="658"/>
                  </a:lnTo>
                  <a:lnTo>
                    <a:pt x="825" y="691"/>
                  </a:lnTo>
                  <a:lnTo>
                    <a:pt x="825" y="714"/>
                  </a:lnTo>
                  <a:lnTo>
                    <a:pt x="823" y="737"/>
                  </a:lnTo>
                  <a:lnTo>
                    <a:pt x="820" y="758"/>
                  </a:lnTo>
                  <a:lnTo>
                    <a:pt x="814" y="777"/>
                  </a:lnTo>
                  <a:lnTo>
                    <a:pt x="808" y="794"/>
                  </a:lnTo>
                  <a:lnTo>
                    <a:pt x="802" y="812"/>
                  </a:lnTo>
                  <a:lnTo>
                    <a:pt x="793" y="825"/>
                  </a:lnTo>
                  <a:lnTo>
                    <a:pt x="783" y="838"/>
                  </a:lnTo>
                  <a:lnTo>
                    <a:pt x="772" y="850"/>
                  </a:lnTo>
                  <a:lnTo>
                    <a:pt x="760" y="860"/>
                  </a:lnTo>
                  <a:lnTo>
                    <a:pt x="747" y="867"/>
                  </a:lnTo>
                  <a:lnTo>
                    <a:pt x="731" y="875"/>
                  </a:lnTo>
                  <a:lnTo>
                    <a:pt x="716" y="881"/>
                  </a:lnTo>
                  <a:lnTo>
                    <a:pt x="699" y="885"/>
                  </a:lnTo>
                  <a:lnTo>
                    <a:pt x="681" y="886"/>
                  </a:lnTo>
                  <a:lnTo>
                    <a:pt x="662" y="886"/>
                  </a:lnTo>
                  <a:lnTo>
                    <a:pt x="651" y="886"/>
                  </a:lnTo>
                  <a:lnTo>
                    <a:pt x="641" y="886"/>
                  </a:lnTo>
                  <a:lnTo>
                    <a:pt x="630" y="885"/>
                  </a:lnTo>
                  <a:lnTo>
                    <a:pt x="620" y="883"/>
                  </a:lnTo>
                  <a:lnTo>
                    <a:pt x="608" y="879"/>
                  </a:lnTo>
                  <a:lnTo>
                    <a:pt x="599" y="875"/>
                  </a:lnTo>
                  <a:lnTo>
                    <a:pt x="589" y="871"/>
                  </a:lnTo>
                  <a:lnTo>
                    <a:pt x="580" y="867"/>
                  </a:lnTo>
                  <a:lnTo>
                    <a:pt x="568" y="861"/>
                  </a:lnTo>
                  <a:lnTo>
                    <a:pt x="559" y="856"/>
                  </a:lnTo>
                  <a:lnTo>
                    <a:pt x="549" y="850"/>
                  </a:lnTo>
                  <a:lnTo>
                    <a:pt x="539" y="842"/>
                  </a:lnTo>
                  <a:lnTo>
                    <a:pt x="528" y="833"/>
                  </a:lnTo>
                  <a:lnTo>
                    <a:pt x="518" y="825"/>
                  </a:lnTo>
                  <a:lnTo>
                    <a:pt x="509" y="815"/>
                  </a:lnTo>
                  <a:lnTo>
                    <a:pt x="497" y="804"/>
                  </a:lnTo>
                  <a:lnTo>
                    <a:pt x="487" y="794"/>
                  </a:lnTo>
                  <a:lnTo>
                    <a:pt x="476" y="783"/>
                  </a:lnTo>
                  <a:lnTo>
                    <a:pt x="466" y="771"/>
                  </a:lnTo>
                  <a:lnTo>
                    <a:pt x="455" y="758"/>
                  </a:lnTo>
                  <a:lnTo>
                    <a:pt x="443" y="744"/>
                  </a:lnTo>
                  <a:lnTo>
                    <a:pt x="432" y="731"/>
                  </a:lnTo>
                  <a:lnTo>
                    <a:pt x="420" y="716"/>
                  </a:lnTo>
                  <a:lnTo>
                    <a:pt x="407" y="700"/>
                  </a:lnTo>
                  <a:lnTo>
                    <a:pt x="395" y="685"/>
                  </a:lnTo>
                  <a:lnTo>
                    <a:pt x="382" y="668"/>
                  </a:lnTo>
                  <a:lnTo>
                    <a:pt x="368" y="650"/>
                  </a:lnTo>
                  <a:lnTo>
                    <a:pt x="355" y="633"/>
                  </a:lnTo>
                  <a:lnTo>
                    <a:pt x="342" y="614"/>
                  </a:lnTo>
                  <a:lnTo>
                    <a:pt x="328" y="595"/>
                  </a:lnTo>
                  <a:lnTo>
                    <a:pt x="315" y="575"/>
                  </a:lnTo>
                  <a:lnTo>
                    <a:pt x="299" y="554"/>
                  </a:lnTo>
                  <a:lnTo>
                    <a:pt x="286" y="533"/>
                  </a:lnTo>
                  <a:lnTo>
                    <a:pt x="271" y="510"/>
                  </a:lnTo>
                  <a:lnTo>
                    <a:pt x="255" y="489"/>
                  </a:lnTo>
                  <a:lnTo>
                    <a:pt x="240" y="464"/>
                  </a:lnTo>
                  <a:lnTo>
                    <a:pt x="225" y="441"/>
                  </a:lnTo>
                  <a:lnTo>
                    <a:pt x="207" y="416"/>
                  </a:lnTo>
                  <a:lnTo>
                    <a:pt x="192" y="391"/>
                  </a:lnTo>
                  <a:lnTo>
                    <a:pt x="177" y="364"/>
                  </a:lnTo>
                  <a:lnTo>
                    <a:pt x="159" y="337"/>
                  </a:lnTo>
                  <a:lnTo>
                    <a:pt x="142" y="311"/>
                  </a:lnTo>
                  <a:lnTo>
                    <a:pt x="125" y="282"/>
                  </a:lnTo>
                  <a:lnTo>
                    <a:pt x="107" y="253"/>
                  </a:lnTo>
                  <a:lnTo>
                    <a:pt x="90" y="224"/>
                  </a:lnTo>
                  <a:lnTo>
                    <a:pt x="73" y="195"/>
                  </a:lnTo>
                  <a:lnTo>
                    <a:pt x="56" y="165"/>
                  </a:lnTo>
                  <a:lnTo>
                    <a:pt x="38" y="132"/>
                  </a:lnTo>
                  <a:lnTo>
                    <a:pt x="29" y="119"/>
                  </a:lnTo>
                  <a:lnTo>
                    <a:pt x="21" y="107"/>
                  </a:lnTo>
                  <a:lnTo>
                    <a:pt x="15" y="96"/>
                  </a:lnTo>
                  <a:lnTo>
                    <a:pt x="10" y="84"/>
                  </a:lnTo>
                  <a:lnTo>
                    <a:pt x="6" y="74"/>
                  </a:lnTo>
                  <a:lnTo>
                    <a:pt x="2" y="65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2" y="40"/>
                  </a:lnTo>
                  <a:lnTo>
                    <a:pt x="8" y="28"/>
                  </a:lnTo>
                  <a:lnTo>
                    <a:pt x="11" y="21"/>
                  </a:lnTo>
                  <a:lnTo>
                    <a:pt x="19" y="13"/>
                  </a:lnTo>
                  <a:lnTo>
                    <a:pt x="27" y="7"/>
                  </a:lnTo>
                  <a:lnTo>
                    <a:pt x="34" y="3"/>
                  </a:lnTo>
                  <a:lnTo>
                    <a:pt x="46" y="0"/>
                  </a:lnTo>
                  <a:lnTo>
                    <a:pt x="57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078" name="Picture 6" descr="C:\Users\Meishing\Dropbox\meizhouhuayu\pics\絲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561220" y="3810000"/>
            <a:ext cx="5076825" cy="11049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3080" name="Picture 8" descr="http://upload.wikimedia.org/wikipedia/commons/8/8d/HK_Sai_Ying_Pun_%E4%BD%B3%E5%AF%B6%E9%A3%9F%E5%93%81%E8%B6%85%E7%B4%9A%E5%B8%82%E5%A0%B4_Kai_Bo_Food_Supermarket_vegetable_%E7%B5%B2%E7%93%9C_%E5%8B%9D%E7%93%9C_Luffa_June-201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t="16285"/>
          <a:stretch>
            <a:fillRect/>
          </a:stretch>
        </p:blipFill>
        <p:spPr bwMode="auto">
          <a:xfrm>
            <a:off x="6781800" y="759160"/>
            <a:ext cx="1992520" cy="2222166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5867400" y="1295400"/>
            <a:ext cx="6858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絲瓜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0"/>
            <a:ext cx="2895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</a:t>
            </a:r>
            <a:r>
              <a:rPr lang="zh-TW" altLang="en-US" sz="280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字：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鷥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蕬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6146" name="Picture 2" descr="C:\Users\Meishing\Dropbox\meizhouhuayu\pics\絲-文.png"/>
          <p:cNvPicPr>
            <a:picLocks noChangeAspect="1" noChangeArrowheads="1"/>
          </p:cNvPicPr>
          <p:nvPr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343400" y="6619875"/>
            <a:ext cx="4210050" cy="238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0837056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5.16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28698" r="58641"/>
          <a:stretch>
            <a:fillRect/>
          </a:stretch>
        </p:blipFill>
        <p:spPr bwMode="auto">
          <a:xfrm>
            <a:off x="304800" y="1143000"/>
            <a:ext cx="1551214" cy="1447800"/>
          </a:xfrm>
          <a:prstGeom prst="rect">
            <a:avLst/>
          </a:prstGeom>
          <a:noFill/>
        </p:spPr>
      </p:pic>
      <p:grpSp>
        <p:nvGrpSpPr>
          <p:cNvPr id="11" name="Group 11"/>
          <p:cNvGrpSpPr/>
          <p:nvPr/>
        </p:nvGrpSpPr>
        <p:grpSpPr>
          <a:xfrm>
            <a:off x="2895600" y="1300890"/>
            <a:ext cx="1711325" cy="921076"/>
            <a:chOff x="2895600" y="1300890"/>
            <a:chExt cx="1711325" cy="921076"/>
          </a:xfrm>
        </p:grpSpPr>
        <p:sp>
          <p:nvSpPr>
            <p:cNvPr id="7" name="Freeform 26"/>
            <p:cNvSpPr>
              <a:spLocks/>
            </p:cNvSpPr>
            <p:nvPr/>
          </p:nvSpPr>
          <p:spPr bwMode="auto">
            <a:xfrm>
              <a:off x="2895600" y="1404195"/>
              <a:ext cx="248743" cy="759977"/>
            </a:xfrm>
            <a:custGeom>
              <a:avLst/>
              <a:gdLst>
                <a:gd name="T0" fmla="*/ 288 w 766"/>
                <a:gd name="T1" fmla="*/ 2 h 2104"/>
                <a:gd name="T2" fmla="*/ 393 w 766"/>
                <a:gd name="T3" fmla="*/ 13 h 2104"/>
                <a:gd name="T4" fmla="*/ 489 w 766"/>
                <a:gd name="T5" fmla="*/ 33 h 2104"/>
                <a:gd name="T6" fmla="*/ 577 w 766"/>
                <a:gd name="T7" fmla="*/ 59 h 2104"/>
                <a:gd name="T8" fmla="*/ 654 w 766"/>
                <a:gd name="T9" fmla="*/ 100 h 2104"/>
                <a:gd name="T10" fmla="*/ 712 w 766"/>
                <a:gd name="T11" fmla="*/ 148 h 2104"/>
                <a:gd name="T12" fmla="*/ 748 w 766"/>
                <a:gd name="T13" fmla="*/ 205 h 2104"/>
                <a:gd name="T14" fmla="*/ 766 w 766"/>
                <a:gd name="T15" fmla="*/ 271 h 2104"/>
                <a:gd name="T16" fmla="*/ 752 w 766"/>
                <a:gd name="T17" fmla="*/ 557 h 2104"/>
                <a:gd name="T18" fmla="*/ 731 w 766"/>
                <a:gd name="T19" fmla="*/ 881 h 2104"/>
                <a:gd name="T20" fmla="*/ 708 w 766"/>
                <a:gd name="T21" fmla="*/ 1163 h 2104"/>
                <a:gd name="T22" fmla="*/ 685 w 766"/>
                <a:gd name="T23" fmla="*/ 1405 h 2104"/>
                <a:gd name="T24" fmla="*/ 660 w 766"/>
                <a:gd name="T25" fmla="*/ 1609 h 2104"/>
                <a:gd name="T26" fmla="*/ 633 w 766"/>
                <a:gd name="T27" fmla="*/ 1772 h 2104"/>
                <a:gd name="T28" fmla="*/ 606 w 766"/>
                <a:gd name="T29" fmla="*/ 1895 h 2104"/>
                <a:gd name="T30" fmla="*/ 579 w 766"/>
                <a:gd name="T31" fmla="*/ 1977 h 2104"/>
                <a:gd name="T32" fmla="*/ 551 w 766"/>
                <a:gd name="T33" fmla="*/ 2029 h 2104"/>
                <a:gd name="T34" fmla="*/ 514 w 766"/>
                <a:gd name="T35" fmla="*/ 2067 h 2104"/>
                <a:gd name="T36" fmla="*/ 470 w 766"/>
                <a:gd name="T37" fmla="*/ 2092 h 2104"/>
                <a:gd name="T38" fmla="*/ 418 w 766"/>
                <a:gd name="T39" fmla="*/ 2104 h 2104"/>
                <a:gd name="T40" fmla="*/ 357 w 766"/>
                <a:gd name="T41" fmla="*/ 2100 h 2104"/>
                <a:gd name="T42" fmla="*/ 293 w 766"/>
                <a:gd name="T43" fmla="*/ 2079 h 2104"/>
                <a:gd name="T44" fmla="*/ 232 w 766"/>
                <a:gd name="T45" fmla="*/ 2039 h 2104"/>
                <a:gd name="T46" fmla="*/ 172 w 766"/>
                <a:gd name="T47" fmla="*/ 1981 h 2104"/>
                <a:gd name="T48" fmla="*/ 103 w 766"/>
                <a:gd name="T49" fmla="*/ 1895 h 2104"/>
                <a:gd name="T50" fmla="*/ 50 w 766"/>
                <a:gd name="T51" fmla="*/ 1804 h 2104"/>
                <a:gd name="T52" fmla="*/ 15 w 766"/>
                <a:gd name="T53" fmla="*/ 1710 h 2104"/>
                <a:gd name="T54" fmla="*/ 0 w 766"/>
                <a:gd name="T55" fmla="*/ 1614 h 2104"/>
                <a:gd name="T56" fmla="*/ 5 w 766"/>
                <a:gd name="T57" fmla="*/ 1557 h 2104"/>
                <a:gd name="T58" fmla="*/ 38 w 766"/>
                <a:gd name="T59" fmla="*/ 1511 h 2104"/>
                <a:gd name="T60" fmla="*/ 86 w 766"/>
                <a:gd name="T61" fmla="*/ 1453 h 2104"/>
                <a:gd name="T62" fmla="*/ 128 w 766"/>
                <a:gd name="T63" fmla="*/ 1380 h 2104"/>
                <a:gd name="T64" fmla="*/ 167 w 766"/>
                <a:gd name="T65" fmla="*/ 1292 h 2104"/>
                <a:gd name="T66" fmla="*/ 201 w 766"/>
                <a:gd name="T67" fmla="*/ 1188 h 2104"/>
                <a:gd name="T68" fmla="*/ 222 w 766"/>
                <a:gd name="T69" fmla="*/ 1117 h 2104"/>
                <a:gd name="T70" fmla="*/ 240 w 766"/>
                <a:gd name="T71" fmla="*/ 1052 h 2104"/>
                <a:gd name="T72" fmla="*/ 253 w 766"/>
                <a:gd name="T73" fmla="*/ 979 h 2104"/>
                <a:gd name="T74" fmla="*/ 265 w 766"/>
                <a:gd name="T75" fmla="*/ 895 h 2104"/>
                <a:gd name="T76" fmla="*/ 272 w 766"/>
                <a:gd name="T77" fmla="*/ 802 h 2104"/>
                <a:gd name="T78" fmla="*/ 280 w 766"/>
                <a:gd name="T79" fmla="*/ 701 h 2104"/>
                <a:gd name="T80" fmla="*/ 284 w 766"/>
                <a:gd name="T81" fmla="*/ 591 h 2104"/>
                <a:gd name="T82" fmla="*/ 286 w 766"/>
                <a:gd name="T83" fmla="*/ 472 h 2104"/>
                <a:gd name="T84" fmla="*/ 280 w 766"/>
                <a:gd name="T85" fmla="*/ 363 h 2104"/>
                <a:gd name="T86" fmla="*/ 251 w 766"/>
                <a:gd name="T87" fmla="*/ 274 h 2104"/>
                <a:gd name="T88" fmla="*/ 201 w 766"/>
                <a:gd name="T89" fmla="*/ 202 h 2104"/>
                <a:gd name="T90" fmla="*/ 130 w 766"/>
                <a:gd name="T91" fmla="*/ 142 h 2104"/>
                <a:gd name="T92" fmla="*/ 69 w 766"/>
                <a:gd name="T93" fmla="*/ 107 h 2104"/>
                <a:gd name="T94" fmla="*/ 52 w 766"/>
                <a:gd name="T95" fmla="*/ 94 h 2104"/>
                <a:gd name="T96" fmla="*/ 42 w 766"/>
                <a:gd name="T97" fmla="*/ 84 h 2104"/>
                <a:gd name="T98" fmla="*/ 44 w 766"/>
                <a:gd name="T99" fmla="*/ 61 h 2104"/>
                <a:gd name="T100" fmla="*/ 63 w 766"/>
                <a:gd name="T101" fmla="*/ 33 h 2104"/>
                <a:gd name="T102" fmla="*/ 101 w 766"/>
                <a:gd name="T103" fmla="*/ 11 h 2104"/>
                <a:gd name="T104" fmla="*/ 163 w 766"/>
                <a:gd name="T105" fmla="*/ 2 h 21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2104"/>
                <a:gd name="T161" fmla="*/ 766 w 766"/>
                <a:gd name="T162" fmla="*/ 2104 h 210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2104">
                  <a:moveTo>
                    <a:pt x="201" y="0"/>
                  </a:moveTo>
                  <a:lnTo>
                    <a:pt x="230" y="0"/>
                  </a:lnTo>
                  <a:lnTo>
                    <a:pt x="259" y="2"/>
                  </a:lnTo>
                  <a:lnTo>
                    <a:pt x="288" y="2"/>
                  </a:lnTo>
                  <a:lnTo>
                    <a:pt x="314" y="4"/>
                  </a:lnTo>
                  <a:lnTo>
                    <a:pt x="341" y="6"/>
                  </a:lnTo>
                  <a:lnTo>
                    <a:pt x="368" y="10"/>
                  </a:lnTo>
                  <a:lnTo>
                    <a:pt x="393" y="13"/>
                  </a:lnTo>
                  <a:lnTo>
                    <a:pt x="418" y="17"/>
                  </a:lnTo>
                  <a:lnTo>
                    <a:pt x="443" y="21"/>
                  </a:lnTo>
                  <a:lnTo>
                    <a:pt x="466" y="27"/>
                  </a:lnTo>
                  <a:lnTo>
                    <a:pt x="489" y="33"/>
                  </a:lnTo>
                  <a:lnTo>
                    <a:pt x="512" y="38"/>
                  </a:lnTo>
                  <a:lnTo>
                    <a:pt x="533" y="44"/>
                  </a:lnTo>
                  <a:lnTo>
                    <a:pt x="556" y="52"/>
                  </a:lnTo>
                  <a:lnTo>
                    <a:pt x="577" y="59"/>
                  </a:lnTo>
                  <a:lnTo>
                    <a:pt x="597" y="67"/>
                  </a:lnTo>
                  <a:lnTo>
                    <a:pt x="618" y="79"/>
                  </a:lnTo>
                  <a:lnTo>
                    <a:pt x="637" y="88"/>
                  </a:lnTo>
                  <a:lnTo>
                    <a:pt x="654" y="100"/>
                  </a:lnTo>
                  <a:lnTo>
                    <a:pt x="670" y="111"/>
                  </a:lnTo>
                  <a:lnTo>
                    <a:pt x="685" y="123"/>
                  </a:lnTo>
                  <a:lnTo>
                    <a:pt x="698" y="134"/>
                  </a:lnTo>
                  <a:lnTo>
                    <a:pt x="712" y="148"/>
                  </a:lnTo>
                  <a:lnTo>
                    <a:pt x="723" y="161"/>
                  </a:lnTo>
                  <a:lnTo>
                    <a:pt x="733" y="175"/>
                  </a:lnTo>
                  <a:lnTo>
                    <a:pt x="741" y="190"/>
                  </a:lnTo>
                  <a:lnTo>
                    <a:pt x="748" y="205"/>
                  </a:lnTo>
                  <a:lnTo>
                    <a:pt x="756" y="221"/>
                  </a:lnTo>
                  <a:lnTo>
                    <a:pt x="760" y="236"/>
                  </a:lnTo>
                  <a:lnTo>
                    <a:pt x="764" y="253"/>
                  </a:lnTo>
                  <a:lnTo>
                    <a:pt x="766" y="271"/>
                  </a:lnTo>
                  <a:lnTo>
                    <a:pt x="766" y="288"/>
                  </a:lnTo>
                  <a:lnTo>
                    <a:pt x="762" y="380"/>
                  </a:lnTo>
                  <a:lnTo>
                    <a:pt x="756" y="470"/>
                  </a:lnTo>
                  <a:lnTo>
                    <a:pt x="752" y="557"/>
                  </a:lnTo>
                  <a:lnTo>
                    <a:pt x="746" y="641"/>
                  </a:lnTo>
                  <a:lnTo>
                    <a:pt x="741" y="724"/>
                  </a:lnTo>
                  <a:lnTo>
                    <a:pt x="737" y="802"/>
                  </a:lnTo>
                  <a:lnTo>
                    <a:pt x="731" y="881"/>
                  </a:lnTo>
                  <a:lnTo>
                    <a:pt x="725" y="954"/>
                  </a:lnTo>
                  <a:lnTo>
                    <a:pt x="720" y="1027"/>
                  </a:lnTo>
                  <a:lnTo>
                    <a:pt x="714" y="1096"/>
                  </a:lnTo>
                  <a:lnTo>
                    <a:pt x="708" y="1163"/>
                  </a:lnTo>
                  <a:lnTo>
                    <a:pt x="702" y="1227"/>
                  </a:lnTo>
                  <a:lnTo>
                    <a:pt x="697" y="1290"/>
                  </a:lnTo>
                  <a:lnTo>
                    <a:pt x="691" y="1349"/>
                  </a:lnTo>
                  <a:lnTo>
                    <a:pt x="685" y="1405"/>
                  </a:lnTo>
                  <a:lnTo>
                    <a:pt x="679" y="1461"/>
                  </a:lnTo>
                  <a:lnTo>
                    <a:pt x="672" y="1513"/>
                  </a:lnTo>
                  <a:lnTo>
                    <a:pt x="666" y="1561"/>
                  </a:lnTo>
                  <a:lnTo>
                    <a:pt x="660" y="1609"/>
                  </a:lnTo>
                  <a:lnTo>
                    <a:pt x="654" y="1653"/>
                  </a:lnTo>
                  <a:lnTo>
                    <a:pt x="647" y="1695"/>
                  </a:lnTo>
                  <a:lnTo>
                    <a:pt x="641" y="1733"/>
                  </a:lnTo>
                  <a:lnTo>
                    <a:pt x="633" y="1772"/>
                  </a:lnTo>
                  <a:lnTo>
                    <a:pt x="627" y="1806"/>
                  </a:lnTo>
                  <a:lnTo>
                    <a:pt x="620" y="1837"/>
                  </a:lnTo>
                  <a:lnTo>
                    <a:pt x="614" y="1868"/>
                  </a:lnTo>
                  <a:lnTo>
                    <a:pt x="606" y="1895"/>
                  </a:lnTo>
                  <a:lnTo>
                    <a:pt x="601" y="1918"/>
                  </a:lnTo>
                  <a:lnTo>
                    <a:pt x="593" y="1941"/>
                  </a:lnTo>
                  <a:lnTo>
                    <a:pt x="587" y="1960"/>
                  </a:lnTo>
                  <a:lnTo>
                    <a:pt x="579" y="1977"/>
                  </a:lnTo>
                  <a:lnTo>
                    <a:pt x="572" y="1993"/>
                  </a:lnTo>
                  <a:lnTo>
                    <a:pt x="566" y="2006"/>
                  </a:lnTo>
                  <a:lnTo>
                    <a:pt x="558" y="2018"/>
                  </a:lnTo>
                  <a:lnTo>
                    <a:pt x="551" y="2029"/>
                  </a:lnTo>
                  <a:lnTo>
                    <a:pt x="543" y="2041"/>
                  </a:lnTo>
                  <a:lnTo>
                    <a:pt x="533" y="2050"/>
                  </a:lnTo>
                  <a:lnTo>
                    <a:pt x="524" y="2060"/>
                  </a:lnTo>
                  <a:lnTo>
                    <a:pt x="514" y="2067"/>
                  </a:lnTo>
                  <a:lnTo>
                    <a:pt x="505" y="2075"/>
                  </a:lnTo>
                  <a:lnTo>
                    <a:pt x="493" y="2083"/>
                  </a:lnTo>
                  <a:lnTo>
                    <a:pt x="482" y="2089"/>
                  </a:lnTo>
                  <a:lnTo>
                    <a:pt x="470" y="2092"/>
                  </a:lnTo>
                  <a:lnTo>
                    <a:pt x="457" y="2098"/>
                  </a:lnTo>
                  <a:lnTo>
                    <a:pt x="445" y="2100"/>
                  </a:lnTo>
                  <a:lnTo>
                    <a:pt x="432" y="2102"/>
                  </a:lnTo>
                  <a:lnTo>
                    <a:pt x="418" y="2104"/>
                  </a:lnTo>
                  <a:lnTo>
                    <a:pt x="403" y="2104"/>
                  </a:lnTo>
                  <a:lnTo>
                    <a:pt x="387" y="2104"/>
                  </a:lnTo>
                  <a:lnTo>
                    <a:pt x="372" y="2102"/>
                  </a:lnTo>
                  <a:lnTo>
                    <a:pt x="357" y="2100"/>
                  </a:lnTo>
                  <a:lnTo>
                    <a:pt x="339" y="2096"/>
                  </a:lnTo>
                  <a:lnTo>
                    <a:pt x="324" y="2090"/>
                  </a:lnTo>
                  <a:lnTo>
                    <a:pt x="309" y="2085"/>
                  </a:lnTo>
                  <a:lnTo>
                    <a:pt x="293" y="2079"/>
                  </a:lnTo>
                  <a:lnTo>
                    <a:pt x="278" y="2071"/>
                  </a:lnTo>
                  <a:lnTo>
                    <a:pt x="263" y="2062"/>
                  </a:lnTo>
                  <a:lnTo>
                    <a:pt x="247" y="2050"/>
                  </a:lnTo>
                  <a:lnTo>
                    <a:pt x="232" y="2039"/>
                  </a:lnTo>
                  <a:lnTo>
                    <a:pt x="217" y="2027"/>
                  </a:lnTo>
                  <a:lnTo>
                    <a:pt x="201" y="2012"/>
                  </a:lnTo>
                  <a:lnTo>
                    <a:pt x="188" y="1996"/>
                  </a:lnTo>
                  <a:lnTo>
                    <a:pt x="172" y="1981"/>
                  </a:lnTo>
                  <a:lnTo>
                    <a:pt x="159" y="1964"/>
                  </a:lnTo>
                  <a:lnTo>
                    <a:pt x="140" y="1941"/>
                  </a:lnTo>
                  <a:lnTo>
                    <a:pt x="121" y="1918"/>
                  </a:lnTo>
                  <a:lnTo>
                    <a:pt x="103" y="1895"/>
                  </a:lnTo>
                  <a:lnTo>
                    <a:pt x="88" y="1874"/>
                  </a:lnTo>
                  <a:lnTo>
                    <a:pt x="75" y="1850"/>
                  </a:lnTo>
                  <a:lnTo>
                    <a:pt x="61" y="1827"/>
                  </a:lnTo>
                  <a:lnTo>
                    <a:pt x="50" y="1804"/>
                  </a:lnTo>
                  <a:lnTo>
                    <a:pt x="38" y="1779"/>
                  </a:lnTo>
                  <a:lnTo>
                    <a:pt x="28" y="1756"/>
                  </a:lnTo>
                  <a:lnTo>
                    <a:pt x="21" y="1733"/>
                  </a:lnTo>
                  <a:lnTo>
                    <a:pt x="15" y="1710"/>
                  </a:lnTo>
                  <a:lnTo>
                    <a:pt x="9" y="1685"/>
                  </a:lnTo>
                  <a:lnTo>
                    <a:pt x="4" y="1662"/>
                  </a:lnTo>
                  <a:lnTo>
                    <a:pt x="2" y="1639"/>
                  </a:lnTo>
                  <a:lnTo>
                    <a:pt x="0" y="1614"/>
                  </a:lnTo>
                  <a:lnTo>
                    <a:pt x="0" y="1589"/>
                  </a:lnTo>
                  <a:lnTo>
                    <a:pt x="0" y="1580"/>
                  </a:lnTo>
                  <a:lnTo>
                    <a:pt x="2" y="1568"/>
                  </a:lnTo>
                  <a:lnTo>
                    <a:pt x="5" y="1557"/>
                  </a:lnTo>
                  <a:lnTo>
                    <a:pt x="11" y="1545"/>
                  </a:lnTo>
                  <a:lnTo>
                    <a:pt x="19" y="1534"/>
                  </a:lnTo>
                  <a:lnTo>
                    <a:pt x="27" y="1522"/>
                  </a:lnTo>
                  <a:lnTo>
                    <a:pt x="38" y="1511"/>
                  </a:lnTo>
                  <a:lnTo>
                    <a:pt x="50" y="1499"/>
                  </a:lnTo>
                  <a:lnTo>
                    <a:pt x="61" y="1486"/>
                  </a:lnTo>
                  <a:lnTo>
                    <a:pt x="75" y="1470"/>
                  </a:lnTo>
                  <a:lnTo>
                    <a:pt x="86" y="1453"/>
                  </a:lnTo>
                  <a:lnTo>
                    <a:pt x="98" y="1436"/>
                  </a:lnTo>
                  <a:lnTo>
                    <a:pt x="107" y="1419"/>
                  </a:lnTo>
                  <a:lnTo>
                    <a:pt x="119" y="1399"/>
                  </a:lnTo>
                  <a:lnTo>
                    <a:pt x="128" y="1380"/>
                  </a:lnTo>
                  <a:lnTo>
                    <a:pt x="140" y="1359"/>
                  </a:lnTo>
                  <a:lnTo>
                    <a:pt x="149" y="1338"/>
                  </a:lnTo>
                  <a:lnTo>
                    <a:pt x="159" y="1315"/>
                  </a:lnTo>
                  <a:lnTo>
                    <a:pt x="167" y="1292"/>
                  </a:lnTo>
                  <a:lnTo>
                    <a:pt x="176" y="1267"/>
                  </a:lnTo>
                  <a:lnTo>
                    <a:pt x="186" y="1242"/>
                  </a:lnTo>
                  <a:lnTo>
                    <a:pt x="194" y="1215"/>
                  </a:lnTo>
                  <a:lnTo>
                    <a:pt x="201" y="1188"/>
                  </a:lnTo>
                  <a:lnTo>
                    <a:pt x="209" y="1159"/>
                  </a:lnTo>
                  <a:lnTo>
                    <a:pt x="215" y="1146"/>
                  </a:lnTo>
                  <a:lnTo>
                    <a:pt x="219" y="1133"/>
                  </a:lnTo>
                  <a:lnTo>
                    <a:pt x="222" y="1117"/>
                  </a:lnTo>
                  <a:lnTo>
                    <a:pt x="228" y="1102"/>
                  </a:lnTo>
                  <a:lnTo>
                    <a:pt x="232" y="1086"/>
                  </a:lnTo>
                  <a:lnTo>
                    <a:pt x="236" y="1069"/>
                  </a:lnTo>
                  <a:lnTo>
                    <a:pt x="240" y="1052"/>
                  </a:lnTo>
                  <a:lnTo>
                    <a:pt x="242" y="1035"/>
                  </a:lnTo>
                  <a:lnTo>
                    <a:pt x="245" y="1015"/>
                  </a:lnTo>
                  <a:lnTo>
                    <a:pt x="249" y="998"/>
                  </a:lnTo>
                  <a:lnTo>
                    <a:pt x="253" y="979"/>
                  </a:lnTo>
                  <a:lnTo>
                    <a:pt x="255" y="958"/>
                  </a:lnTo>
                  <a:lnTo>
                    <a:pt x="259" y="937"/>
                  </a:lnTo>
                  <a:lnTo>
                    <a:pt x="261" y="916"/>
                  </a:lnTo>
                  <a:lnTo>
                    <a:pt x="265" y="895"/>
                  </a:lnTo>
                  <a:lnTo>
                    <a:pt x="267" y="873"/>
                  </a:lnTo>
                  <a:lnTo>
                    <a:pt x="268" y="850"/>
                  </a:lnTo>
                  <a:lnTo>
                    <a:pt x="270" y="825"/>
                  </a:lnTo>
                  <a:lnTo>
                    <a:pt x="272" y="802"/>
                  </a:lnTo>
                  <a:lnTo>
                    <a:pt x="274" y="777"/>
                  </a:lnTo>
                  <a:lnTo>
                    <a:pt x="276" y="752"/>
                  </a:lnTo>
                  <a:lnTo>
                    <a:pt x="278" y="728"/>
                  </a:lnTo>
                  <a:lnTo>
                    <a:pt x="280" y="701"/>
                  </a:lnTo>
                  <a:lnTo>
                    <a:pt x="280" y="674"/>
                  </a:lnTo>
                  <a:lnTo>
                    <a:pt x="282" y="647"/>
                  </a:lnTo>
                  <a:lnTo>
                    <a:pt x="282" y="620"/>
                  </a:lnTo>
                  <a:lnTo>
                    <a:pt x="284" y="591"/>
                  </a:lnTo>
                  <a:lnTo>
                    <a:pt x="284" y="562"/>
                  </a:lnTo>
                  <a:lnTo>
                    <a:pt x="286" y="534"/>
                  </a:lnTo>
                  <a:lnTo>
                    <a:pt x="286" y="503"/>
                  </a:lnTo>
                  <a:lnTo>
                    <a:pt x="286" y="472"/>
                  </a:lnTo>
                  <a:lnTo>
                    <a:pt x="286" y="441"/>
                  </a:lnTo>
                  <a:lnTo>
                    <a:pt x="286" y="415"/>
                  </a:lnTo>
                  <a:lnTo>
                    <a:pt x="282" y="388"/>
                  </a:lnTo>
                  <a:lnTo>
                    <a:pt x="280" y="363"/>
                  </a:lnTo>
                  <a:lnTo>
                    <a:pt x="274" y="340"/>
                  </a:lnTo>
                  <a:lnTo>
                    <a:pt x="268" y="317"/>
                  </a:lnTo>
                  <a:lnTo>
                    <a:pt x="261" y="296"/>
                  </a:lnTo>
                  <a:lnTo>
                    <a:pt x="251" y="274"/>
                  </a:lnTo>
                  <a:lnTo>
                    <a:pt x="242" y="253"/>
                  </a:lnTo>
                  <a:lnTo>
                    <a:pt x="230" y="236"/>
                  </a:lnTo>
                  <a:lnTo>
                    <a:pt x="217" y="217"/>
                  </a:lnTo>
                  <a:lnTo>
                    <a:pt x="201" y="202"/>
                  </a:lnTo>
                  <a:lnTo>
                    <a:pt x="186" y="184"/>
                  </a:lnTo>
                  <a:lnTo>
                    <a:pt x="169" y="169"/>
                  </a:lnTo>
                  <a:lnTo>
                    <a:pt x="149" y="155"/>
                  </a:lnTo>
                  <a:lnTo>
                    <a:pt x="130" y="142"/>
                  </a:lnTo>
                  <a:lnTo>
                    <a:pt x="109" y="130"/>
                  </a:lnTo>
                  <a:lnTo>
                    <a:pt x="94" y="121"/>
                  </a:lnTo>
                  <a:lnTo>
                    <a:pt x="80" y="113"/>
                  </a:lnTo>
                  <a:lnTo>
                    <a:pt x="69" y="107"/>
                  </a:lnTo>
                  <a:lnTo>
                    <a:pt x="63" y="104"/>
                  </a:lnTo>
                  <a:lnTo>
                    <a:pt x="59" y="100"/>
                  </a:lnTo>
                  <a:lnTo>
                    <a:pt x="55" y="98"/>
                  </a:lnTo>
                  <a:lnTo>
                    <a:pt x="52" y="94"/>
                  </a:lnTo>
                  <a:lnTo>
                    <a:pt x="48" y="92"/>
                  </a:lnTo>
                  <a:lnTo>
                    <a:pt x="46" y="88"/>
                  </a:lnTo>
                  <a:lnTo>
                    <a:pt x="44" y="86"/>
                  </a:lnTo>
                  <a:lnTo>
                    <a:pt x="42" y="84"/>
                  </a:lnTo>
                  <a:lnTo>
                    <a:pt x="42" y="81"/>
                  </a:lnTo>
                  <a:lnTo>
                    <a:pt x="42" y="79"/>
                  </a:lnTo>
                  <a:lnTo>
                    <a:pt x="42" y="69"/>
                  </a:lnTo>
                  <a:lnTo>
                    <a:pt x="44" y="61"/>
                  </a:lnTo>
                  <a:lnTo>
                    <a:pt x="46" y="54"/>
                  </a:lnTo>
                  <a:lnTo>
                    <a:pt x="52" y="46"/>
                  </a:lnTo>
                  <a:lnTo>
                    <a:pt x="55" y="38"/>
                  </a:lnTo>
                  <a:lnTo>
                    <a:pt x="63" y="33"/>
                  </a:lnTo>
                  <a:lnTo>
                    <a:pt x="71" y="25"/>
                  </a:lnTo>
                  <a:lnTo>
                    <a:pt x="80" y="21"/>
                  </a:lnTo>
                  <a:lnTo>
                    <a:pt x="90" y="15"/>
                  </a:lnTo>
                  <a:lnTo>
                    <a:pt x="101" y="11"/>
                  </a:lnTo>
                  <a:lnTo>
                    <a:pt x="115" y="8"/>
                  </a:lnTo>
                  <a:lnTo>
                    <a:pt x="130" y="6"/>
                  </a:lnTo>
                  <a:lnTo>
                    <a:pt x="146" y="4"/>
                  </a:lnTo>
                  <a:lnTo>
                    <a:pt x="163" y="2"/>
                  </a:lnTo>
                  <a:lnTo>
                    <a:pt x="182" y="0"/>
                  </a:lnTo>
                  <a:lnTo>
                    <a:pt x="20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7"/>
            <p:cNvSpPr>
              <a:spLocks/>
            </p:cNvSpPr>
            <p:nvPr/>
          </p:nvSpPr>
          <p:spPr bwMode="auto">
            <a:xfrm>
              <a:off x="3026141" y="1300890"/>
              <a:ext cx="1580784" cy="921075"/>
            </a:xfrm>
            <a:custGeom>
              <a:avLst/>
              <a:gdLst>
                <a:gd name="T0" fmla="*/ 4177 w 4866"/>
                <a:gd name="T1" fmla="*/ 6 h 2551"/>
                <a:gd name="T2" fmla="*/ 4271 w 4866"/>
                <a:gd name="T3" fmla="*/ 27 h 2551"/>
                <a:gd name="T4" fmla="*/ 4388 w 4866"/>
                <a:gd name="T5" fmla="*/ 63 h 2551"/>
                <a:gd name="T6" fmla="*/ 4530 w 4866"/>
                <a:gd name="T7" fmla="*/ 117 h 2551"/>
                <a:gd name="T8" fmla="*/ 4697 w 4866"/>
                <a:gd name="T9" fmla="*/ 192 h 2551"/>
                <a:gd name="T10" fmla="*/ 4824 w 4866"/>
                <a:gd name="T11" fmla="*/ 282 h 2551"/>
                <a:gd name="T12" fmla="*/ 4866 w 4866"/>
                <a:gd name="T13" fmla="*/ 355 h 2551"/>
                <a:gd name="T14" fmla="*/ 4847 w 4866"/>
                <a:gd name="T15" fmla="*/ 424 h 2551"/>
                <a:gd name="T16" fmla="*/ 4795 w 4866"/>
                <a:gd name="T17" fmla="*/ 520 h 2551"/>
                <a:gd name="T18" fmla="*/ 4728 w 4866"/>
                <a:gd name="T19" fmla="*/ 647 h 2551"/>
                <a:gd name="T20" fmla="*/ 4693 w 4866"/>
                <a:gd name="T21" fmla="*/ 816 h 2551"/>
                <a:gd name="T22" fmla="*/ 4682 w 4866"/>
                <a:gd name="T23" fmla="*/ 1044 h 2551"/>
                <a:gd name="T24" fmla="*/ 4670 w 4866"/>
                <a:gd name="T25" fmla="*/ 1265 h 2551"/>
                <a:gd name="T26" fmla="*/ 4663 w 4866"/>
                <a:gd name="T27" fmla="*/ 1422 h 2551"/>
                <a:gd name="T28" fmla="*/ 4657 w 4866"/>
                <a:gd name="T29" fmla="*/ 1522 h 2551"/>
                <a:gd name="T30" fmla="*/ 4655 w 4866"/>
                <a:gd name="T31" fmla="*/ 1561 h 2551"/>
                <a:gd name="T32" fmla="*/ 4649 w 4866"/>
                <a:gd name="T33" fmla="*/ 1739 h 2551"/>
                <a:gd name="T34" fmla="*/ 4622 w 4866"/>
                <a:gd name="T35" fmla="*/ 1920 h 2551"/>
                <a:gd name="T36" fmla="*/ 4578 w 4866"/>
                <a:gd name="T37" fmla="*/ 2073 h 2551"/>
                <a:gd name="T38" fmla="*/ 4517 w 4866"/>
                <a:gd name="T39" fmla="*/ 2200 h 2551"/>
                <a:gd name="T40" fmla="*/ 4430 w 4866"/>
                <a:gd name="T41" fmla="*/ 2307 h 2551"/>
                <a:gd name="T42" fmla="*/ 4325 w 4866"/>
                <a:gd name="T43" fmla="*/ 2409 h 2551"/>
                <a:gd name="T44" fmla="*/ 4223 w 4866"/>
                <a:gd name="T45" fmla="*/ 2484 h 2551"/>
                <a:gd name="T46" fmla="*/ 4127 w 4866"/>
                <a:gd name="T47" fmla="*/ 2530 h 2551"/>
                <a:gd name="T48" fmla="*/ 4039 w 4866"/>
                <a:gd name="T49" fmla="*/ 2549 h 2551"/>
                <a:gd name="T50" fmla="*/ 3780 w 4866"/>
                <a:gd name="T51" fmla="*/ 1985 h 2551"/>
                <a:gd name="T52" fmla="*/ 3876 w 4866"/>
                <a:gd name="T53" fmla="*/ 1939 h 2551"/>
                <a:gd name="T54" fmla="*/ 3933 w 4866"/>
                <a:gd name="T55" fmla="*/ 1826 h 2551"/>
                <a:gd name="T56" fmla="*/ 3968 w 4866"/>
                <a:gd name="T57" fmla="*/ 1670 h 2551"/>
                <a:gd name="T58" fmla="*/ 3995 w 4866"/>
                <a:gd name="T59" fmla="*/ 1461 h 2551"/>
                <a:gd name="T60" fmla="*/ 4012 w 4866"/>
                <a:gd name="T61" fmla="*/ 1198 h 2551"/>
                <a:gd name="T62" fmla="*/ 4021 w 4866"/>
                <a:gd name="T63" fmla="*/ 881 h 2551"/>
                <a:gd name="T64" fmla="*/ 4021 w 4866"/>
                <a:gd name="T65" fmla="*/ 576 h 2551"/>
                <a:gd name="T66" fmla="*/ 4006 w 4866"/>
                <a:gd name="T67" fmla="*/ 445 h 2551"/>
                <a:gd name="T68" fmla="*/ 3964 w 4866"/>
                <a:gd name="T69" fmla="*/ 367 h 2551"/>
                <a:gd name="T70" fmla="*/ 3879 w 4866"/>
                <a:gd name="T71" fmla="*/ 344 h 2551"/>
                <a:gd name="T72" fmla="*/ 3737 w 4866"/>
                <a:gd name="T73" fmla="*/ 340 h 2551"/>
                <a:gd name="T74" fmla="*/ 3146 w 4866"/>
                <a:gd name="T75" fmla="*/ 357 h 2551"/>
                <a:gd name="T76" fmla="*/ 2342 w 4866"/>
                <a:gd name="T77" fmla="*/ 403 h 2551"/>
                <a:gd name="T78" fmla="*/ 1559 w 4866"/>
                <a:gd name="T79" fmla="*/ 459 h 2551"/>
                <a:gd name="T80" fmla="*/ 994 w 4866"/>
                <a:gd name="T81" fmla="*/ 514 h 2551"/>
                <a:gd name="T82" fmla="*/ 666 w 4866"/>
                <a:gd name="T83" fmla="*/ 559 h 2551"/>
                <a:gd name="T84" fmla="*/ 451 w 4866"/>
                <a:gd name="T85" fmla="*/ 584 h 2551"/>
                <a:gd name="T86" fmla="*/ 280 w 4866"/>
                <a:gd name="T87" fmla="*/ 585 h 2551"/>
                <a:gd name="T88" fmla="*/ 90 w 4866"/>
                <a:gd name="T89" fmla="*/ 528 h 2551"/>
                <a:gd name="T90" fmla="*/ 27 w 4866"/>
                <a:gd name="T91" fmla="*/ 465 h 2551"/>
                <a:gd name="T92" fmla="*/ 2 w 4866"/>
                <a:gd name="T93" fmla="*/ 409 h 2551"/>
                <a:gd name="T94" fmla="*/ 29 w 4866"/>
                <a:gd name="T95" fmla="*/ 382 h 2551"/>
                <a:gd name="T96" fmla="*/ 138 w 4866"/>
                <a:gd name="T97" fmla="*/ 359 h 2551"/>
                <a:gd name="T98" fmla="*/ 927 w 4866"/>
                <a:gd name="T99" fmla="*/ 296 h 2551"/>
                <a:gd name="T100" fmla="*/ 1994 w 4866"/>
                <a:gd name="T101" fmla="*/ 211 h 2551"/>
                <a:gd name="T102" fmla="*/ 2827 w 4866"/>
                <a:gd name="T103" fmla="*/ 140 h 2551"/>
                <a:gd name="T104" fmla="*/ 3428 w 4866"/>
                <a:gd name="T105" fmla="*/ 81 h 2551"/>
                <a:gd name="T106" fmla="*/ 3795 w 4866"/>
                <a:gd name="T107" fmla="*/ 33 h 2551"/>
                <a:gd name="T108" fmla="*/ 3975 w 4866"/>
                <a:gd name="T109" fmla="*/ 10 h 2551"/>
                <a:gd name="T110" fmla="*/ 4094 w 4866"/>
                <a:gd name="T111" fmla="*/ 0 h 25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66"/>
                <a:gd name="T169" fmla="*/ 0 h 2551"/>
                <a:gd name="T170" fmla="*/ 4866 w 4866"/>
                <a:gd name="T171" fmla="*/ 2551 h 25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66" h="2551">
                  <a:moveTo>
                    <a:pt x="4115" y="0"/>
                  </a:moveTo>
                  <a:lnTo>
                    <a:pt x="4125" y="0"/>
                  </a:lnTo>
                  <a:lnTo>
                    <a:pt x="4135" y="0"/>
                  </a:lnTo>
                  <a:lnTo>
                    <a:pt x="4144" y="0"/>
                  </a:lnTo>
                  <a:lnTo>
                    <a:pt x="4154" y="2"/>
                  </a:lnTo>
                  <a:lnTo>
                    <a:pt x="4165" y="4"/>
                  </a:lnTo>
                  <a:lnTo>
                    <a:pt x="4177" y="6"/>
                  </a:lnTo>
                  <a:lnTo>
                    <a:pt x="4188" y="8"/>
                  </a:lnTo>
                  <a:lnTo>
                    <a:pt x="4202" y="10"/>
                  </a:lnTo>
                  <a:lnTo>
                    <a:pt x="4213" y="12"/>
                  </a:lnTo>
                  <a:lnTo>
                    <a:pt x="4227" y="15"/>
                  </a:lnTo>
                  <a:lnTo>
                    <a:pt x="4242" y="19"/>
                  </a:lnTo>
                  <a:lnTo>
                    <a:pt x="4256" y="23"/>
                  </a:lnTo>
                  <a:lnTo>
                    <a:pt x="4271" y="27"/>
                  </a:lnTo>
                  <a:lnTo>
                    <a:pt x="4286" y="31"/>
                  </a:lnTo>
                  <a:lnTo>
                    <a:pt x="4302" y="35"/>
                  </a:lnTo>
                  <a:lnTo>
                    <a:pt x="4319" y="40"/>
                  </a:lnTo>
                  <a:lnTo>
                    <a:pt x="4336" y="46"/>
                  </a:lnTo>
                  <a:lnTo>
                    <a:pt x="4354" y="52"/>
                  </a:lnTo>
                  <a:lnTo>
                    <a:pt x="4371" y="58"/>
                  </a:lnTo>
                  <a:lnTo>
                    <a:pt x="4388" y="63"/>
                  </a:lnTo>
                  <a:lnTo>
                    <a:pt x="4407" y="69"/>
                  </a:lnTo>
                  <a:lnTo>
                    <a:pt x="4426" y="77"/>
                  </a:lnTo>
                  <a:lnTo>
                    <a:pt x="4448" y="84"/>
                  </a:lnTo>
                  <a:lnTo>
                    <a:pt x="4467" y="92"/>
                  </a:lnTo>
                  <a:lnTo>
                    <a:pt x="4488" y="100"/>
                  </a:lnTo>
                  <a:lnTo>
                    <a:pt x="4509" y="108"/>
                  </a:lnTo>
                  <a:lnTo>
                    <a:pt x="4530" y="117"/>
                  </a:lnTo>
                  <a:lnTo>
                    <a:pt x="4553" y="125"/>
                  </a:lnTo>
                  <a:lnTo>
                    <a:pt x="4576" y="134"/>
                  </a:lnTo>
                  <a:lnTo>
                    <a:pt x="4599" y="144"/>
                  </a:lnTo>
                  <a:lnTo>
                    <a:pt x="4622" y="154"/>
                  </a:lnTo>
                  <a:lnTo>
                    <a:pt x="4647" y="163"/>
                  </a:lnTo>
                  <a:lnTo>
                    <a:pt x="4672" y="179"/>
                  </a:lnTo>
                  <a:lnTo>
                    <a:pt x="4697" y="192"/>
                  </a:lnTo>
                  <a:lnTo>
                    <a:pt x="4720" y="207"/>
                  </a:lnTo>
                  <a:lnTo>
                    <a:pt x="4741" y="221"/>
                  </a:lnTo>
                  <a:lnTo>
                    <a:pt x="4760" y="234"/>
                  </a:lnTo>
                  <a:lnTo>
                    <a:pt x="4780" y="246"/>
                  </a:lnTo>
                  <a:lnTo>
                    <a:pt x="4795" y="259"/>
                  </a:lnTo>
                  <a:lnTo>
                    <a:pt x="4810" y="271"/>
                  </a:lnTo>
                  <a:lnTo>
                    <a:pt x="4824" y="282"/>
                  </a:lnTo>
                  <a:lnTo>
                    <a:pt x="4835" y="294"/>
                  </a:lnTo>
                  <a:lnTo>
                    <a:pt x="4845" y="305"/>
                  </a:lnTo>
                  <a:lnTo>
                    <a:pt x="4853" y="315"/>
                  </a:lnTo>
                  <a:lnTo>
                    <a:pt x="4858" y="326"/>
                  </a:lnTo>
                  <a:lnTo>
                    <a:pt x="4862" y="336"/>
                  </a:lnTo>
                  <a:lnTo>
                    <a:pt x="4866" y="346"/>
                  </a:lnTo>
                  <a:lnTo>
                    <a:pt x="4866" y="355"/>
                  </a:lnTo>
                  <a:lnTo>
                    <a:pt x="4866" y="363"/>
                  </a:lnTo>
                  <a:lnTo>
                    <a:pt x="4864" y="372"/>
                  </a:lnTo>
                  <a:lnTo>
                    <a:pt x="4862" y="380"/>
                  </a:lnTo>
                  <a:lnTo>
                    <a:pt x="4860" y="390"/>
                  </a:lnTo>
                  <a:lnTo>
                    <a:pt x="4856" y="401"/>
                  </a:lnTo>
                  <a:lnTo>
                    <a:pt x="4853" y="413"/>
                  </a:lnTo>
                  <a:lnTo>
                    <a:pt x="4847" y="424"/>
                  </a:lnTo>
                  <a:lnTo>
                    <a:pt x="4841" y="436"/>
                  </a:lnTo>
                  <a:lnTo>
                    <a:pt x="4835" y="447"/>
                  </a:lnTo>
                  <a:lnTo>
                    <a:pt x="4828" y="461"/>
                  </a:lnTo>
                  <a:lnTo>
                    <a:pt x="4820" y="476"/>
                  </a:lnTo>
                  <a:lnTo>
                    <a:pt x="4812" y="490"/>
                  </a:lnTo>
                  <a:lnTo>
                    <a:pt x="4805" y="505"/>
                  </a:lnTo>
                  <a:lnTo>
                    <a:pt x="4795" y="520"/>
                  </a:lnTo>
                  <a:lnTo>
                    <a:pt x="4784" y="538"/>
                  </a:lnTo>
                  <a:lnTo>
                    <a:pt x="4774" y="555"/>
                  </a:lnTo>
                  <a:lnTo>
                    <a:pt x="4762" y="570"/>
                  </a:lnTo>
                  <a:lnTo>
                    <a:pt x="4753" y="587"/>
                  </a:lnTo>
                  <a:lnTo>
                    <a:pt x="4745" y="607"/>
                  </a:lnTo>
                  <a:lnTo>
                    <a:pt x="4736" y="626"/>
                  </a:lnTo>
                  <a:lnTo>
                    <a:pt x="4728" y="647"/>
                  </a:lnTo>
                  <a:lnTo>
                    <a:pt x="4722" y="668"/>
                  </a:lnTo>
                  <a:lnTo>
                    <a:pt x="4714" y="691"/>
                  </a:lnTo>
                  <a:lnTo>
                    <a:pt x="4711" y="714"/>
                  </a:lnTo>
                  <a:lnTo>
                    <a:pt x="4705" y="739"/>
                  </a:lnTo>
                  <a:lnTo>
                    <a:pt x="4701" y="764"/>
                  </a:lnTo>
                  <a:lnTo>
                    <a:pt x="4697" y="789"/>
                  </a:lnTo>
                  <a:lnTo>
                    <a:pt x="4693" y="816"/>
                  </a:lnTo>
                  <a:lnTo>
                    <a:pt x="4691" y="845"/>
                  </a:lnTo>
                  <a:lnTo>
                    <a:pt x="4691" y="873"/>
                  </a:lnTo>
                  <a:lnTo>
                    <a:pt x="4689" y="902"/>
                  </a:lnTo>
                  <a:lnTo>
                    <a:pt x="4689" y="933"/>
                  </a:lnTo>
                  <a:lnTo>
                    <a:pt x="4688" y="971"/>
                  </a:lnTo>
                  <a:lnTo>
                    <a:pt x="4686" y="1010"/>
                  </a:lnTo>
                  <a:lnTo>
                    <a:pt x="4682" y="1044"/>
                  </a:lnTo>
                  <a:lnTo>
                    <a:pt x="4680" y="1081"/>
                  </a:lnTo>
                  <a:lnTo>
                    <a:pt x="4678" y="1113"/>
                  </a:lnTo>
                  <a:lnTo>
                    <a:pt x="4676" y="1146"/>
                  </a:lnTo>
                  <a:lnTo>
                    <a:pt x="4676" y="1177"/>
                  </a:lnTo>
                  <a:lnTo>
                    <a:pt x="4674" y="1207"/>
                  </a:lnTo>
                  <a:lnTo>
                    <a:pt x="4672" y="1236"/>
                  </a:lnTo>
                  <a:lnTo>
                    <a:pt x="4670" y="1265"/>
                  </a:lnTo>
                  <a:lnTo>
                    <a:pt x="4668" y="1290"/>
                  </a:lnTo>
                  <a:lnTo>
                    <a:pt x="4668" y="1315"/>
                  </a:lnTo>
                  <a:lnTo>
                    <a:pt x="4666" y="1340"/>
                  </a:lnTo>
                  <a:lnTo>
                    <a:pt x="4664" y="1363"/>
                  </a:lnTo>
                  <a:lnTo>
                    <a:pt x="4664" y="1384"/>
                  </a:lnTo>
                  <a:lnTo>
                    <a:pt x="4663" y="1403"/>
                  </a:lnTo>
                  <a:lnTo>
                    <a:pt x="4663" y="1422"/>
                  </a:lnTo>
                  <a:lnTo>
                    <a:pt x="4661" y="1442"/>
                  </a:lnTo>
                  <a:lnTo>
                    <a:pt x="4661" y="1457"/>
                  </a:lnTo>
                  <a:lnTo>
                    <a:pt x="4661" y="1472"/>
                  </a:lnTo>
                  <a:lnTo>
                    <a:pt x="4659" y="1486"/>
                  </a:lnTo>
                  <a:lnTo>
                    <a:pt x="4659" y="1499"/>
                  </a:lnTo>
                  <a:lnTo>
                    <a:pt x="4659" y="1511"/>
                  </a:lnTo>
                  <a:lnTo>
                    <a:pt x="4657" y="1522"/>
                  </a:lnTo>
                  <a:lnTo>
                    <a:pt x="4657" y="1530"/>
                  </a:lnTo>
                  <a:lnTo>
                    <a:pt x="4657" y="1540"/>
                  </a:lnTo>
                  <a:lnTo>
                    <a:pt x="4657" y="1545"/>
                  </a:lnTo>
                  <a:lnTo>
                    <a:pt x="4657" y="1551"/>
                  </a:lnTo>
                  <a:lnTo>
                    <a:pt x="4657" y="1555"/>
                  </a:lnTo>
                  <a:lnTo>
                    <a:pt x="4655" y="1559"/>
                  </a:lnTo>
                  <a:lnTo>
                    <a:pt x="4655" y="1561"/>
                  </a:lnTo>
                  <a:lnTo>
                    <a:pt x="4655" y="1591"/>
                  </a:lnTo>
                  <a:lnTo>
                    <a:pt x="4655" y="1622"/>
                  </a:lnTo>
                  <a:lnTo>
                    <a:pt x="4653" y="1653"/>
                  </a:lnTo>
                  <a:lnTo>
                    <a:pt x="4653" y="1682"/>
                  </a:lnTo>
                  <a:lnTo>
                    <a:pt x="4651" y="1710"/>
                  </a:lnTo>
                  <a:lnTo>
                    <a:pt x="4649" y="1739"/>
                  </a:lnTo>
                  <a:lnTo>
                    <a:pt x="4645" y="1766"/>
                  </a:lnTo>
                  <a:lnTo>
                    <a:pt x="4643" y="1793"/>
                  </a:lnTo>
                  <a:lnTo>
                    <a:pt x="4640" y="1820"/>
                  </a:lnTo>
                  <a:lnTo>
                    <a:pt x="4636" y="1845"/>
                  </a:lnTo>
                  <a:lnTo>
                    <a:pt x="4632" y="1872"/>
                  </a:lnTo>
                  <a:lnTo>
                    <a:pt x="4628" y="1895"/>
                  </a:lnTo>
                  <a:lnTo>
                    <a:pt x="4622" y="1920"/>
                  </a:lnTo>
                  <a:lnTo>
                    <a:pt x="4616" y="1943"/>
                  </a:lnTo>
                  <a:lnTo>
                    <a:pt x="4611" y="1966"/>
                  </a:lnTo>
                  <a:lnTo>
                    <a:pt x="4605" y="1989"/>
                  </a:lnTo>
                  <a:lnTo>
                    <a:pt x="4599" y="2012"/>
                  </a:lnTo>
                  <a:lnTo>
                    <a:pt x="4592" y="2033"/>
                  </a:lnTo>
                  <a:lnTo>
                    <a:pt x="4586" y="2054"/>
                  </a:lnTo>
                  <a:lnTo>
                    <a:pt x="4578" y="2073"/>
                  </a:lnTo>
                  <a:lnTo>
                    <a:pt x="4570" y="2092"/>
                  </a:lnTo>
                  <a:lnTo>
                    <a:pt x="4563" y="2112"/>
                  </a:lnTo>
                  <a:lnTo>
                    <a:pt x="4553" y="2131"/>
                  </a:lnTo>
                  <a:lnTo>
                    <a:pt x="4545" y="2150"/>
                  </a:lnTo>
                  <a:lnTo>
                    <a:pt x="4536" y="2167"/>
                  </a:lnTo>
                  <a:lnTo>
                    <a:pt x="4526" y="2185"/>
                  </a:lnTo>
                  <a:lnTo>
                    <a:pt x="4517" y="2200"/>
                  </a:lnTo>
                  <a:lnTo>
                    <a:pt x="4505" y="2215"/>
                  </a:lnTo>
                  <a:lnTo>
                    <a:pt x="4496" y="2231"/>
                  </a:lnTo>
                  <a:lnTo>
                    <a:pt x="4484" y="2246"/>
                  </a:lnTo>
                  <a:lnTo>
                    <a:pt x="4473" y="2259"/>
                  </a:lnTo>
                  <a:lnTo>
                    <a:pt x="4461" y="2275"/>
                  </a:lnTo>
                  <a:lnTo>
                    <a:pt x="4446" y="2292"/>
                  </a:lnTo>
                  <a:lnTo>
                    <a:pt x="4430" y="2307"/>
                  </a:lnTo>
                  <a:lnTo>
                    <a:pt x="4415" y="2325"/>
                  </a:lnTo>
                  <a:lnTo>
                    <a:pt x="4400" y="2340"/>
                  </a:lnTo>
                  <a:lnTo>
                    <a:pt x="4384" y="2355"/>
                  </a:lnTo>
                  <a:lnTo>
                    <a:pt x="4369" y="2369"/>
                  </a:lnTo>
                  <a:lnTo>
                    <a:pt x="4354" y="2384"/>
                  </a:lnTo>
                  <a:lnTo>
                    <a:pt x="4340" y="2396"/>
                  </a:lnTo>
                  <a:lnTo>
                    <a:pt x="4325" y="2409"/>
                  </a:lnTo>
                  <a:lnTo>
                    <a:pt x="4309" y="2423"/>
                  </a:lnTo>
                  <a:lnTo>
                    <a:pt x="4294" y="2434"/>
                  </a:lnTo>
                  <a:lnTo>
                    <a:pt x="4281" y="2444"/>
                  </a:lnTo>
                  <a:lnTo>
                    <a:pt x="4265" y="2455"/>
                  </a:lnTo>
                  <a:lnTo>
                    <a:pt x="4252" y="2465"/>
                  </a:lnTo>
                  <a:lnTo>
                    <a:pt x="4236" y="2474"/>
                  </a:lnTo>
                  <a:lnTo>
                    <a:pt x="4223" y="2484"/>
                  </a:lnTo>
                  <a:lnTo>
                    <a:pt x="4210" y="2492"/>
                  </a:lnTo>
                  <a:lnTo>
                    <a:pt x="4194" y="2499"/>
                  </a:lnTo>
                  <a:lnTo>
                    <a:pt x="4181" y="2507"/>
                  </a:lnTo>
                  <a:lnTo>
                    <a:pt x="4167" y="2513"/>
                  </a:lnTo>
                  <a:lnTo>
                    <a:pt x="4154" y="2519"/>
                  </a:lnTo>
                  <a:lnTo>
                    <a:pt x="4140" y="2524"/>
                  </a:lnTo>
                  <a:lnTo>
                    <a:pt x="4127" y="2530"/>
                  </a:lnTo>
                  <a:lnTo>
                    <a:pt x="4114" y="2534"/>
                  </a:lnTo>
                  <a:lnTo>
                    <a:pt x="4102" y="2538"/>
                  </a:lnTo>
                  <a:lnTo>
                    <a:pt x="4089" y="2542"/>
                  </a:lnTo>
                  <a:lnTo>
                    <a:pt x="4075" y="2545"/>
                  </a:lnTo>
                  <a:lnTo>
                    <a:pt x="4064" y="2547"/>
                  </a:lnTo>
                  <a:lnTo>
                    <a:pt x="4050" y="2549"/>
                  </a:lnTo>
                  <a:lnTo>
                    <a:pt x="4039" y="2549"/>
                  </a:lnTo>
                  <a:lnTo>
                    <a:pt x="4027" y="2551"/>
                  </a:lnTo>
                  <a:lnTo>
                    <a:pt x="4016" y="2551"/>
                  </a:lnTo>
                  <a:lnTo>
                    <a:pt x="3952" y="2409"/>
                  </a:lnTo>
                  <a:lnTo>
                    <a:pt x="3889" y="2269"/>
                  </a:lnTo>
                  <a:lnTo>
                    <a:pt x="3824" y="2127"/>
                  </a:lnTo>
                  <a:lnTo>
                    <a:pt x="3762" y="1985"/>
                  </a:lnTo>
                  <a:lnTo>
                    <a:pt x="3780" y="1985"/>
                  </a:lnTo>
                  <a:lnTo>
                    <a:pt x="3795" y="1983"/>
                  </a:lnTo>
                  <a:lnTo>
                    <a:pt x="3810" y="1979"/>
                  </a:lnTo>
                  <a:lnTo>
                    <a:pt x="3826" y="1973"/>
                  </a:lnTo>
                  <a:lnTo>
                    <a:pt x="3839" y="1968"/>
                  </a:lnTo>
                  <a:lnTo>
                    <a:pt x="3852" y="1960"/>
                  </a:lnTo>
                  <a:lnTo>
                    <a:pt x="3864" y="1950"/>
                  </a:lnTo>
                  <a:lnTo>
                    <a:pt x="3876" y="1939"/>
                  </a:lnTo>
                  <a:lnTo>
                    <a:pt x="3887" y="1927"/>
                  </a:lnTo>
                  <a:lnTo>
                    <a:pt x="3897" y="1914"/>
                  </a:lnTo>
                  <a:lnTo>
                    <a:pt x="3906" y="1899"/>
                  </a:lnTo>
                  <a:lnTo>
                    <a:pt x="3914" y="1883"/>
                  </a:lnTo>
                  <a:lnTo>
                    <a:pt x="3922" y="1866"/>
                  </a:lnTo>
                  <a:lnTo>
                    <a:pt x="3927" y="1847"/>
                  </a:lnTo>
                  <a:lnTo>
                    <a:pt x="3933" y="1826"/>
                  </a:lnTo>
                  <a:lnTo>
                    <a:pt x="3939" y="1804"/>
                  </a:lnTo>
                  <a:lnTo>
                    <a:pt x="3945" y="1785"/>
                  </a:lnTo>
                  <a:lnTo>
                    <a:pt x="3948" y="1764"/>
                  </a:lnTo>
                  <a:lnTo>
                    <a:pt x="3954" y="1741"/>
                  </a:lnTo>
                  <a:lnTo>
                    <a:pt x="3958" y="1718"/>
                  </a:lnTo>
                  <a:lnTo>
                    <a:pt x="3964" y="1695"/>
                  </a:lnTo>
                  <a:lnTo>
                    <a:pt x="3968" y="1670"/>
                  </a:lnTo>
                  <a:lnTo>
                    <a:pt x="3972" y="1643"/>
                  </a:lnTo>
                  <a:lnTo>
                    <a:pt x="3977" y="1616"/>
                  </a:lnTo>
                  <a:lnTo>
                    <a:pt x="3981" y="1588"/>
                  </a:lnTo>
                  <a:lnTo>
                    <a:pt x="3985" y="1557"/>
                  </a:lnTo>
                  <a:lnTo>
                    <a:pt x="3987" y="1526"/>
                  </a:lnTo>
                  <a:lnTo>
                    <a:pt x="3991" y="1493"/>
                  </a:lnTo>
                  <a:lnTo>
                    <a:pt x="3995" y="1461"/>
                  </a:lnTo>
                  <a:lnTo>
                    <a:pt x="3996" y="1426"/>
                  </a:lnTo>
                  <a:lnTo>
                    <a:pt x="4000" y="1392"/>
                  </a:lnTo>
                  <a:lnTo>
                    <a:pt x="4002" y="1355"/>
                  </a:lnTo>
                  <a:lnTo>
                    <a:pt x="4006" y="1317"/>
                  </a:lnTo>
                  <a:lnTo>
                    <a:pt x="4008" y="1278"/>
                  </a:lnTo>
                  <a:lnTo>
                    <a:pt x="4010" y="1238"/>
                  </a:lnTo>
                  <a:lnTo>
                    <a:pt x="4012" y="1198"/>
                  </a:lnTo>
                  <a:lnTo>
                    <a:pt x="4014" y="1156"/>
                  </a:lnTo>
                  <a:lnTo>
                    <a:pt x="4016" y="1113"/>
                  </a:lnTo>
                  <a:lnTo>
                    <a:pt x="4018" y="1069"/>
                  </a:lnTo>
                  <a:lnTo>
                    <a:pt x="4018" y="1023"/>
                  </a:lnTo>
                  <a:lnTo>
                    <a:pt x="4019" y="977"/>
                  </a:lnTo>
                  <a:lnTo>
                    <a:pt x="4019" y="929"/>
                  </a:lnTo>
                  <a:lnTo>
                    <a:pt x="4021" y="881"/>
                  </a:lnTo>
                  <a:lnTo>
                    <a:pt x="4021" y="831"/>
                  </a:lnTo>
                  <a:lnTo>
                    <a:pt x="4023" y="781"/>
                  </a:lnTo>
                  <a:lnTo>
                    <a:pt x="4023" y="729"/>
                  </a:lnTo>
                  <a:lnTo>
                    <a:pt x="4023" y="676"/>
                  </a:lnTo>
                  <a:lnTo>
                    <a:pt x="4023" y="622"/>
                  </a:lnTo>
                  <a:lnTo>
                    <a:pt x="4023" y="597"/>
                  </a:lnTo>
                  <a:lnTo>
                    <a:pt x="4021" y="576"/>
                  </a:lnTo>
                  <a:lnTo>
                    <a:pt x="4021" y="553"/>
                  </a:lnTo>
                  <a:lnTo>
                    <a:pt x="4019" y="532"/>
                  </a:lnTo>
                  <a:lnTo>
                    <a:pt x="4018" y="513"/>
                  </a:lnTo>
                  <a:lnTo>
                    <a:pt x="4016" y="495"/>
                  </a:lnTo>
                  <a:lnTo>
                    <a:pt x="4012" y="476"/>
                  </a:lnTo>
                  <a:lnTo>
                    <a:pt x="4010" y="461"/>
                  </a:lnTo>
                  <a:lnTo>
                    <a:pt x="4006" y="445"/>
                  </a:lnTo>
                  <a:lnTo>
                    <a:pt x="4000" y="430"/>
                  </a:lnTo>
                  <a:lnTo>
                    <a:pt x="3996" y="418"/>
                  </a:lnTo>
                  <a:lnTo>
                    <a:pt x="3991" y="405"/>
                  </a:lnTo>
                  <a:lnTo>
                    <a:pt x="3985" y="394"/>
                  </a:lnTo>
                  <a:lnTo>
                    <a:pt x="3979" y="384"/>
                  </a:lnTo>
                  <a:lnTo>
                    <a:pt x="3972" y="374"/>
                  </a:lnTo>
                  <a:lnTo>
                    <a:pt x="3964" y="367"/>
                  </a:lnTo>
                  <a:lnTo>
                    <a:pt x="3950" y="361"/>
                  </a:lnTo>
                  <a:lnTo>
                    <a:pt x="3935" y="355"/>
                  </a:lnTo>
                  <a:lnTo>
                    <a:pt x="3918" y="351"/>
                  </a:lnTo>
                  <a:lnTo>
                    <a:pt x="3910" y="349"/>
                  </a:lnTo>
                  <a:lnTo>
                    <a:pt x="3900" y="347"/>
                  </a:lnTo>
                  <a:lnTo>
                    <a:pt x="3889" y="346"/>
                  </a:lnTo>
                  <a:lnTo>
                    <a:pt x="3879" y="344"/>
                  </a:lnTo>
                  <a:lnTo>
                    <a:pt x="3868" y="342"/>
                  </a:lnTo>
                  <a:lnTo>
                    <a:pt x="3856" y="342"/>
                  </a:lnTo>
                  <a:lnTo>
                    <a:pt x="3845" y="340"/>
                  </a:lnTo>
                  <a:lnTo>
                    <a:pt x="3831" y="340"/>
                  </a:lnTo>
                  <a:lnTo>
                    <a:pt x="3818" y="340"/>
                  </a:lnTo>
                  <a:lnTo>
                    <a:pt x="3804" y="340"/>
                  </a:lnTo>
                  <a:lnTo>
                    <a:pt x="3737" y="340"/>
                  </a:lnTo>
                  <a:lnTo>
                    <a:pt x="3666" y="340"/>
                  </a:lnTo>
                  <a:lnTo>
                    <a:pt x="3589" y="342"/>
                  </a:lnTo>
                  <a:lnTo>
                    <a:pt x="3509" y="344"/>
                  </a:lnTo>
                  <a:lnTo>
                    <a:pt x="3424" y="346"/>
                  </a:lnTo>
                  <a:lnTo>
                    <a:pt x="3336" y="349"/>
                  </a:lnTo>
                  <a:lnTo>
                    <a:pt x="3244" y="351"/>
                  </a:lnTo>
                  <a:lnTo>
                    <a:pt x="3146" y="357"/>
                  </a:lnTo>
                  <a:lnTo>
                    <a:pt x="3044" y="361"/>
                  </a:lnTo>
                  <a:lnTo>
                    <a:pt x="2939" y="367"/>
                  </a:lnTo>
                  <a:lnTo>
                    <a:pt x="2827" y="372"/>
                  </a:lnTo>
                  <a:lnTo>
                    <a:pt x="2712" y="378"/>
                  </a:lnTo>
                  <a:lnTo>
                    <a:pt x="2593" y="386"/>
                  </a:lnTo>
                  <a:lnTo>
                    <a:pt x="2470" y="394"/>
                  </a:lnTo>
                  <a:lnTo>
                    <a:pt x="2342" y="403"/>
                  </a:lnTo>
                  <a:lnTo>
                    <a:pt x="2209" y="413"/>
                  </a:lnTo>
                  <a:lnTo>
                    <a:pt x="2090" y="420"/>
                  </a:lnTo>
                  <a:lnTo>
                    <a:pt x="1975" y="428"/>
                  </a:lnTo>
                  <a:lnTo>
                    <a:pt x="1864" y="436"/>
                  </a:lnTo>
                  <a:lnTo>
                    <a:pt x="1758" y="443"/>
                  </a:lnTo>
                  <a:lnTo>
                    <a:pt x="1656" y="451"/>
                  </a:lnTo>
                  <a:lnTo>
                    <a:pt x="1559" y="459"/>
                  </a:lnTo>
                  <a:lnTo>
                    <a:pt x="1464" y="466"/>
                  </a:lnTo>
                  <a:lnTo>
                    <a:pt x="1374" y="474"/>
                  </a:lnTo>
                  <a:lnTo>
                    <a:pt x="1290" y="482"/>
                  </a:lnTo>
                  <a:lnTo>
                    <a:pt x="1209" y="490"/>
                  </a:lnTo>
                  <a:lnTo>
                    <a:pt x="1134" y="499"/>
                  </a:lnTo>
                  <a:lnTo>
                    <a:pt x="1061" y="507"/>
                  </a:lnTo>
                  <a:lnTo>
                    <a:pt x="994" y="514"/>
                  </a:lnTo>
                  <a:lnTo>
                    <a:pt x="931" y="522"/>
                  </a:lnTo>
                  <a:lnTo>
                    <a:pt x="873" y="530"/>
                  </a:lnTo>
                  <a:lnTo>
                    <a:pt x="819" y="538"/>
                  </a:lnTo>
                  <a:lnTo>
                    <a:pt x="777" y="543"/>
                  </a:lnTo>
                  <a:lnTo>
                    <a:pt x="739" y="549"/>
                  </a:lnTo>
                  <a:lnTo>
                    <a:pt x="702" y="555"/>
                  </a:lnTo>
                  <a:lnTo>
                    <a:pt x="666" y="559"/>
                  </a:lnTo>
                  <a:lnTo>
                    <a:pt x="631" y="564"/>
                  </a:lnTo>
                  <a:lnTo>
                    <a:pt x="597" y="568"/>
                  </a:lnTo>
                  <a:lnTo>
                    <a:pt x="564" y="572"/>
                  </a:lnTo>
                  <a:lnTo>
                    <a:pt x="533" y="576"/>
                  </a:lnTo>
                  <a:lnTo>
                    <a:pt x="505" y="578"/>
                  </a:lnTo>
                  <a:lnTo>
                    <a:pt x="476" y="582"/>
                  </a:lnTo>
                  <a:lnTo>
                    <a:pt x="451" y="584"/>
                  </a:lnTo>
                  <a:lnTo>
                    <a:pt x="424" y="585"/>
                  </a:lnTo>
                  <a:lnTo>
                    <a:pt x="401" y="585"/>
                  </a:lnTo>
                  <a:lnTo>
                    <a:pt x="378" y="587"/>
                  </a:lnTo>
                  <a:lnTo>
                    <a:pt x="357" y="587"/>
                  </a:lnTo>
                  <a:lnTo>
                    <a:pt x="338" y="587"/>
                  </a:lnTo>
                  <a:lnTo>
                    <a:pt x="309" y="587"/>
                  </a:lnTo>
                  <a:lnTo>
                    <a:pt x="280" y="585"/>
                  </a:lnTo>
                  <a:lnTo>
                    <a:pt x="251" y="582"/>
                  </a:lnTo>
                  <a:lnTo>
                    <a:pt x="222" y="576"/>
                  </a:lnTo>
                  <a:lnTo>
                    <a:pt x="194" y="568"/>
                  </a:lnTo>
                  <a:lnTo>
                    <a:pt x="163" y="559"/>
                  </a:lnTo>
                  <a:lnTo>
                    <a:pt x="132" y="549"/>
                  </a:lnTo>
                  <a:lnTo>
                    <a:pt x="102" y="538"/>
                  </a:lnTo>
                  <a:lnTo>
                    <a:pt x="90" y="528"/>
                  </a:lnTo>
                  <a:lnTo>
                    <a:pt x="79" y="518"/>
                  </a:lnTo>
                  <a:lnTo>
                    <a:pt x="67" y="509"/>
                  </a:lnTo>
                  <a:lnTo>
                    <a:pt x="57" y="499"/>
                  </a:lnTo>
                  <a:lnTo>
                    <a:pt x="48" y="490"/>
                  </a:lnTo>
                  <a:lnTo>
                    <a:pt x="40" y="482"/>
                  </a:lnTo>
                  <a:lnTo>
                    <a:pt x="32" y="472"/>
                  </a:lnTo>
                  <a:lnTo>
                    <a:pt x="27" y="465"/>
                  </a:lnTo>
                  <a:lnTo>
                    <a:pt x="21" y="457"/>
                  </a:lnTo>
                  <a:lnTo>
                    <a:pt x="15" y="447"/>
                  </a:lnTo>
                  <a:lnTo>
                    <a:pt x="11" y="440"/>
                  </a:lnTo>
                  <a:lnTo>
                    <a:pt x="7" y="432"/>
                  </a:lnTo>
                  <a:lnTo>
                    <a:pt x="4" y="424"/>
                  </a:lnTo>
                  <a:lnTo>
                    <a:pt x="2" y="417"/>
                  </a:lnTo>
                  <a:lnTo>
                    <a:pt x="2" y="409"/>
                  </a:lnTo>
                  <a:lnTo>
                    <a:pt x="0" y="401"/>
                  </a:lnTo>
                  <a:lnTo>
                    <a:pt x="2" y="397"/>
                  </a:lnTo>
                  <a:lnTo>
                    <a:pt x="4" y="395"/>
                  </a:lnTo>
                  <a:lnTo>
                    <a:pt x="7" y="392"/>
                  </a:lnTo>
                  <a:lnTo>
                    <a:pt x="13" y="388"/>
                  </a:lnTo>
                  <a:lnTo>
                    <a:pt x="21" y="386"/>
                  </a:lnTo>
                  <a:lnTo>
                    <a:pt x="29" y="382"/>
                  </a:lnTo>
                  <a:lnTo>
                    <a:pt x="40" y="378"/>
                  </a:lnTo>
                  <a:lnTo>
                    <a:pt x="52" y="376"/>
                  </a:lnTo>
                  <a:lnTo>
                    <a:pt x="67" y="372"/>
                  </a:lnTo>
                  <a:lnTo>
                    <a:pt x="82" y="369"/>
                  </a:lnTo>
                  <a:lnTo>
                    <a:pt x="100" y="367"/>
                  </a:lnTo>
                  <a:lnTo>
                    <a:pt x="119" y="363"/>
                  </a:lnTo>
                  <a:lnTo>
                    <a:pt x="138" y="359"/>
                  </a:lnTo>
                  <a:lnTo>
                    <a:pt x="161" y="357"/>
                  </a:lnTo>
                  <a:lnTo>
                    <a:pt x="186" y="353"/>
                  </a:lnTo>
                  <a:lnTo>
                    <a:pt x="211" y="349"/>
                  </a:lnTo>
                  <a:lnTo>
                    <a:pt x="397" y="336"/>
                  </a:lnTo>
                  <a:lnTo>
                    <a:pt x="578" y="323"/>
                  </a:lnTo>
                  <a:lnTo>
                    <a:pt x="754" y="309"/>
                  </a:lnTo>
                  <a:lnTo>
                    <a:pt x="927" y="296"/>
                  </a:lnTo>
                  <a:lnTo>
                    <a:pt x="1092" y="282"/>
                  </a:lnTo>
                  <a:lnTo>
                    <a:pt x="1255" y="271"/>
                  </a:lnTo>
                  <a:lnTo>
                    <a:pt x="1413" y="259"/>
                  </a:lnTo>
                  <a:lnTo>
                    <a:pt x="1564" y="246"/>
                  </a:lnTo>
                  <a:lnTo>
                    <a:pt x="1712" y="234"/>
                  </a:lnTo>
                  <a:lnTo>
                    <a:pt x="1856" y="223"/>
                  </a:lnTo>
                  <a:lnTo>
                    <a:pt x="1994" y="211"/>
                  </a:lnTo>
                  <a:lnTo>
                    <a:pt x="2127" y="200"/>
                  </a:lnTo>
                  <a:lnTo>
                    <a:pt x="2255" y="190"/>
                  </a:lnTo>
                  <a:lnTo>
                    <a:pt x="2380" y="179"/>
                  </a:lnTo>
                  <a:lnTo>
                    <a:pt x="2499" y="169"/>
                  </a:lnTo>
                  <a:lnTo>
                    <a:pt x="2614" y="159"/>
                  </a:lnTo>
                  <a:lnTo>
                    <a:pt x="2724" y="150"/>
                  </a:lnTo>
                  <a:lnTo>
                    <a:pt x="2827" y="140"/>
                  </a:lnTo>
                  <a:lnTo>
                    <a:pt x="2929" y="131"/>
                  </a:lnTo>
                  <a:lnTo>
                    <a:pt x="3023" y="121"/>
                  </a:lnTo>
                  <a:lnTo>
                    <a:pt x="3115" y="113"/>
                  </a:lnTo>
                  <a:lnTo>
                    <a:pt x="3200" y="104"/>
                  </a:lnTo>
                  <a:lnTo>
                    <a:pt x="3280" y="96"/>
                  </a:lnTo>
                  <a:lnTo>
                    <a:pt x="3357" y="88"/>
                  </a:lnTo>
                  <a:lnTo>
                    <a:pt x="3428" y="81"/>
                  </a:lnTo>
                  <a:lnTo>
                    <a:pt x="3495" y="73"/>
                  </a:lnTo>
                  <a:lnTo>
                    <a:pt x="3557" y="65"/>
                  </a:lnTo>
                  <a:lnTo>
                    <a:pt x="3614" y="60"/>
                  </a:lnTo>
                  <a:lnTo>
                    <a:pt x="3666" y="52"/>
                  </a:lnTo>
                  <a:lnTo>
                    <a:pt x="3714" y="46"/>
                  </a:lnTo>
                  <a:lnTo>
                    <a:pt x="3757" y="38"/>
                  </a:lnTo>
                  <a:lnTo>
                    <a:pt x="3795" y="33"/>
                  </a:lnTo>
                  <a:lnTo>
                    <a:pt x="3826" y="29"/>
                  </a:lnTo>
                  <a:lnTo>
                    <a:pt x="3852" y="25"/>
                  </a:lnTo>
                  <a:lnTo>
                    <a:pt x="3879" y="21"/>
                  </a:lnTo>
                  <a:lnTo>
                    <a:pt x="3906" y="17"/>
                  </a:lnTo>
                  <a:lnTo>
                    <a:pt x="3931" y="15"/>
                  </a:lnTo>
                  <a:lnTo>
                    <a:pt x="3954" y="12"/>
                  </a:lnTo>
                  <a:lnTo>
                    <a:pt x="3975" y="10"/>
                  </a:lnTo>
                  <a:lnTo>
                    <a:pt x="3996" y="8"/>
                  </a:lnTo>
                  <a:lnTo>
                    <a:pt x="4016" y="6"/>
                  </a:lnTo>
                  <a:lnTo>
                    <a:pt x="4035" y="4"/>
                  </a:lnTo>
                  <a:lnTo>
                    <a:pt x="4052" y="2"/>
                  </a:lnTo>
                  <a:lnTo>
                    <a:pt x="4067" y="2"/>
                  </a:lnTo>
                  <a:lnTo>
                    <a:pt x="4081" y="0"/>
                  </a:lnTo>
                  <a:lnTo>
                    <a:pt x="4094" y="0"/>
                  </a:lnTo>
                  <a:lnTo>
                    <a:pt x="4106" y="0"/>
                  </a:lnTo>
                  <a:lnTo>
                    <a:pt x="411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8"/>
            <p:cNvSpPr>
              <a:spLocks/>
            </p:cNvSpPr>
            <p:nvPr/>
          </p:nvSpPr>
          <p:spPr bwMode="auto">
            <a:xfrm>
              <a:off x="4015268" y="1976346"/>
              <a:ext cx="314988" cy="245620"/>
            </a:xfrm>
            <a:custGeom>
              <a:avLst/>
              <a:gdLst>
                <a:gd name="T0" fmla="*/ 68 w 972"/>
                <a:gd name="T1" fmla="*/ 0 h 679"/>
                <a:gd name="T2" fmla="*/ 87 w 972"/>
                <a:gd name="T3" fmla="*/ 2 h 679"/>
                <a:gd name="T4" fmla="*/ 108 w 972"/>
                <a:gd name="T5" fmla="*/ 5 h 679"/>
                <a:gd name="T6" fmla="*/ 131 w 972"/>
                <a:gd name="T7" fmla="*/ 9 h 679"/>
                <a:gd name="T8" fmla="*/ 158 w 972"/>
                <a:gd name="T9" fmla="*/ 17 h 679"/>
                <a:gd name="T10" fmla="*/ 188 w 972"/>
                <a:gd name="T11" fmla="*/ 27 h 679"/>
                <a:gd name="T12" fmla="*/ 221 w 972"/>
                <a:gd name="T13" fmla="*/ 36 h 679"/>
                <a:gd name="T14" fmla="*/ 259 w 972"/>
                <a:gd name="T15" fmla="*/ 50 h 679"/>
                <a:gd name="T16" fmla="*/ 302 w 972"/>
                <a:gd name="T17" fmla="*/ 61 h 679"/>
                <a:gd name="T18" fmla="*/ 346 w 972"/>
                <a:gd name="T19" fmla="*/ 67 h 679"/>
                <a:gd name="T20" fmla="*/ 386 w 972"/>
                <a:gd name="T21" fmla="*/ 75 h 679"/>
                <a:gd name="T22" fmla="*/ 425 w 972"/>
                <a:gd name="T23" fmla="*/ 80 h 679"/>
                <a:gd name="T24" fmla="*/ 461 w 972"/>
                <a:gd name="T25" fmla="*/ 86 h 679"/>
                <a:gd name="T26" fmla="*/ 496 w 972"/>
                <a:gd name="T27" fmla="*/ 90 h 679"/>
                <a:gd name="T28" fmla="*/ 528 w 972"/>
                <a:gd name="T29" fmla="*/ 94 h 679"/>
                <a:gd name="T30" fmla="*/ 557 w 972"/>
                <a:gd name="T31" fmla="*/ 98 h 679"/>
                <a:gd name="T32" fmla="*/ 584 w 972"/>
                <a:gd name="T33" fmla="*/ 101 h 679"/>
                <a:gd name="T34" fmla="*/ 609 w 972"/>
                <a:gd name="T35" fmla="*/ 105 h 679"/>
                <a:gd name="T36" fmla="*/ 632 w 972"/>
                <a:gd name="T37" fmla="*/ 107 h 679"/>
                <a:gd name="T38" fmla="*/ 653 w 972"/>
                <a:gd name="T39" fmla="*/ 109 h 679"/>
                <a:gd name="T40" fmla="*/ 670 w 972"/>
                <a:gd name="T41" fmla="*/ 111 h 679"/>
                <a:gd name="T42" fmla="*/ 688 w 972"/>
                <a:gd name="T43" fmla="*/ 113 h 679"/>
                <a:gd name="T44" fmla="*/ 701 w 972"/>
                <a:gd name="T45" fmla="*/ 113 h 679"/>
                <a:gd name="T46" fmla="*/ 713 w 972"/>
                <a:gd name="T47" fmla="*/ 113 h 679"/>
                <a:gd name="T48" fmla="*/ 780 w 972"/>
                <a:gd name="T49" fmla="*/ 255 h 679"/>
                <a:gd name="T50" fmla="*/ 908 w 972"/>
                <a:gd name="T51" fmla="*/ 537 h 679"/>
                <a:gd name="T52" fmla="*/ 952 w 972"/>
                <a:gd name="T53" fmla="*/ 679 h 679"/>
                <a:gd name="T54" fmla="*/ 916 w 972"/>
                <a:gd name="T55" fmla="*/ 675 h 679"/>
                <a:gd name="T56" fmla="*/ 883 w 972"/>
                <a:gd name="T57" fmla="*/ 672 h 679"/>
                <a:gd name="T58" fmla="*/ 853 w 972"/>
                <a:gd name="T59" fmla="*/ 664 h 679"/>
                <a:gd name="T60" fmla="*/ 824 w 972"/>
                <a:gd name="T61" fmla="*/ 652 h 679"/>
                <a:gd name="T62" fmla="*/ 797 w 972"/>
                <a:gd name="T63" fmla="*/ 639 h 679"/>
                <a:gd name="T64" fmla="*/ 774 w 972"/>
                <a:gd name="T65" fmla="*/ 624 h 679"/>
                <a:gd name="T66" fmla="*/ 753 w 972"/>
                <a:gd name="T67" fmla="*/ 604 h 679"/>
                <a:gd name="T68" fmla="*/ 707 w 972"/>
                <a:gd name="T69" fmla="*/ 560 h 679"/>
                <a:gd name="T70" fmla="*/ 634 w 972"/>
                <a:gd name="T71" fmla="*/ 493 h 679"/>
                <a:gd name="T72" fmla="*/ 561 w 972"/>
                <a:gd name="T73" fmla="*/ 430 h 679"/>
                <a:gd name="T74" fmla="*/ 488 w 972"/>
                <a:gd name="T75" fmla="*/ 372 h 679"/>
                <a:gd name="T76" fmla="*/ 415 w 972"/>
                <a:gd name="T77" fmla="*/ 316 h 679"/>
                <a:gd name="T78" fmla="*/ 340 w 972"/>
                <a:gd name="T79" fmla="*/ 266 h 679"/>
                <a:gd name="T80" fmla="*/ 265 w 972"/>
                <a:gd name="T81" fmla="*/ 219 h 679"/>
                <a:gd name="T82" fmla="*/ 190 w 972"/>
                <a:gd name="T83" fmla="*/ 174 h 679"/>
                <a:gd name="T84" fmla="*/ 135 w 972"/>
                <a:gd name="T85" fmla="*/ 144 h 679"/>
                <a:gd name="T86" fmla="*/ 102 w 972"/>
                <a:gd name="T87" fmla="*/ 124 h 679"/>
                <a:gd name="T88" fmla="*/ 73 w 972"/>
                <a:gd name="T89" fmla="*/ 107 h 679"/>
                <a:gd name="T90" fmla="*/ 48 w 972"/>
                <a:gd name="T91" fmla="*/ 92 h 679"/>
                <a:gd name="T92" fmla="*/ 29 w 972"/>
                <a:gd name="T93" fmla="*/ 76 h 679"/>
                <a:gd name="T94" fmla="*/ 16 w 972"/>
                <a:gd name="T95" fmla="*/ 61 h 679"/>
                <a:gd name="T96" fmla="*/ 6 w 972"/>
                <a:gd name="T97" fmla="*/ 48 h 679"/>
                <a:gd name="T98" fmla="*/ 2 w 972"/>
                <a:gd name="T99" fmla="*/ 34 h 679"/>
                <a:gd name="T100" fmla="*/ 2 w 972"/>
                <a:gd name="T101" fmla="*/ 23 h 679"/>
                <a:gd name="T102" fmla="*/ 8 w 972"/>
                <a:gd name="T103" fmla="*/ 11 h 679"/>
                <a:gd name="T104" fmla="*/ 14 w 972"/>
                <a:gd name="T105" fmla="*/ 7 h 679"/>
                <a:gd name="T106" fmla="*/ 23 w 972"/>
                <a:gd name="T107" fmla="*/ 5 h 679"/>
                <a:gd name="T108" fmla="*/ 33 w 972"/>
                <a:gd name="T109" fmla="*/ 2 h 679"/>
                <a:gd name="T110" fmla="*/ 44 w 972"/>
                <a:gd name="T111" fmla="*/ 2 h 679"/>
                <a:gd name="T112" fmla="*/ 60 w 972"/>
                <a:gd name="T113" fmla="*/ 0 h 6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72"/>
                <a:gd name="T172" fmla="*/ 0 h 679"/>
                <a:gd name="T173" fmla="*/ 972 w 972"/>
                <a:gd name="T174" fmla="*/ 679 h 6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72" h="679">
                  <a:moveTo>
                    <a:pt x="60" y="0"/>
                  </a:moveTo>
                  <a:lnTo>
                    <a:pt x="68" y="0"/>
                  </a:lnTo>
                  <a:lnTo>
                    <a:pt x="77" y="2"/>
                  </a:lnTo>
                  <a:lnTo>
                    <a:pt x="87" y="2"/>
                  </a:lnTo>
                  <a:lnTo>
                    <a:pt x="96" y="4"/>
                  </a:lnTo>
                  <a:lnTo>
                    <a:pt x="108" y="5"/>
                  </a:lnTo>
                  <a:lnTo>
                    <a:pt x="119" y="7"/>
                  </a:lnTo>
                  <a:lnTo>
                    <a:pt x="131" y="9"/>
                  </a:lnTo>
                  <a:lnTo>
                    <a:pt x="144" y="13"/>
                  </a:lnTo>
                  <a:lnTo>
                    <a:pt x="158" y="17"/>
                  </a:lnTo>
                  <a:lnTo>
                    <a:pt x="173" y="21"/>
                  </a:lnTo>
                  <a:lnTo>
                    <a:pt x="188" y="27"/>
                  </a:lnTo>
                  <a:lnTo>
                    <a:pt x="204" y="30"/>
                  </a:lnTo>
                  <a:lnTo>
                    <a:pt x="221" y="36"/>
                  </a:lnTo>
                  <a:lnTo>
                    <a:pt x="240" y="42"/>
                  </a:lnTo>
                  <a:lnTo>
                    <a:pt x="259" y="50"/>
                  </a:lnTo>
                  <a:lnTo>
                    <a:pt x="279" y="57"/>
                  </a:lnTo>
                  <a:lnTo>
                    <a:pt x="302" y="61"/>
                  </a:lnTo>
                  <a:lnTo>
                    <a:pt x="325" y="65"/>
                  </a:lnTo>
                  <a:lnTo>
                    <a:pt x="346" y="67"/>
                  </a:lnTo>
                  <a:lnTo>
                    <a:pt x="367" y="71"/>
                  </a:lnTo>
                  <a:lnTo>
                    <a:pt x="386" y="75"/>
                  </a:lnTo>
                  <a:lnTo>
                    <a:pt x="405" y="76"/>
                  </a:lnTo>
                  <a:lnTo>
                    <a:pt x="425" y="80"/>
                  </a:lnTo>
                  <a:lnTo>
                    <a:pt x="444" y="82"/>
                  </a:lnTo>
                  <a:lnTo>
                    <a:pt x="461" y="86"/>
                  </a:lnTo>
                  <a:lnTo>
                    <a:pt x="478" y="88"/>
                  </a:lnTo>
                  <a:lnTo>
                    <a:pt x="496" y="90"/>
                  </a:lnTo>
                  <a:lnTo>
                    <a:pt x="513" y="92"/>
                  </a:lnTo>
                  <a:lnTo>
                    <a:pt x="528" y="94"/>
                  </a:lnTo>
                  <a:lnTo>
                    <a:pt x="544" y="96"/>
                  </a:lnTo>
                  <a:lnTo>
                    <a:pt x="557" y="98"/>
                  </a:lnTo>
                  <a:lnTo>
                    <a:pt x="570" y="99"/>
                  </a:lnTo>
                  <a:lnTo>
                    <a:pt x="584" y="101"/>
                  </a:lnTo>
                  <a:lnTo>
                    <a:pt x="597" y="103"/>
                  </a:lnTo>
                  <a:lnTo>
                    <a:pt x="609" y="105"/>
                  </a:lnTo>
                  <a:lnTo>
                    <a:pt x="620" y="105"/>
                  </a:lnTo>
                  <a:lnTo>
                    <a:pt x="632" y="107"/>
                  </a:lnTo>
                  <a:lnTo>
                    <a:pt x="643" y="109"/>
                  </a:lnTo>
                  <a:lnTo>
                    <a:pt x="653" y="109"/>
                  </a:lnTo>
                  <a:lnTo>
                    <a:pt x="663" y="111"/>
                  </a:lnTo>
                  <a:lnTo>
                    <a:pt x="670" y="111"/>
                  </a:lnTo>
                  <a:lnTo>
                    <a:pt x="680" y="111"/>
                  </a:lnTo>
                  <a:lnTo>
                    <a:pt x="688" y="113"/>
                  </a:lnTo>
                  <a:lnTo>
                    <a:pt x="693" y="113"/>
                  </a:lnTo>
                  <a:lnTo>
                    <a:pt x="701" y="113"/>
                  </a:lnTo>
                  <a:lnTo>
                    <a:pt x="707" y="113"/>
                  </a:lnTo>
                  <a:lnTo>
                    <a:pt x="713" y="113"/>
                  </a:lnTo>
                  <a:lnTo>
                    <a:pt x="718" y="113"/>
                  </a:lnTo>
                  <a:lnTo>
                    <a:pt x="780" y="255"/>
                  </a:lnTo>
                  <a:lnTo>
                    <a:pt x="845" y="397"/>
                  </a:lnTo>
                  <a:lnTo>
                    <a:pt x="908" y="537"/>
                  </a:lnTo>
                  <a:lnTo>
                    <a:pt x="972" y="679"/>
                  </a:lnTo>
                  <a:lnTo>
                    <a:pt x="952" y="679"/>
                  </a:lnTo>
                  <a:lnTo>
                    <a:pt x="933" y="677"/>
                  </a:lnTo>
                  <a:lnTo>
                    <a:pt x="916" y="675"/>
                  </a:lnTo>
                  <a:lnTo>
                    <a:pt x="899" y="673"/>
                  </a:lnTo>
                  <a:lnTo>
                    <a:pt x="883" y="672"/>
                  </a:lnTo>
                  <a:lnTo>
                    <a:pt x="868" y="668"/>
                  </a:lnTo>
                  <a:lnTo>
                    <a:pt x="853" y="664"/>
                  </a:lnTo>
                  <a:lnTo>
                    <a:pt x="837" y="658"/>
                  </a:lnTo>
                  <a:lnTo>
                    <a:pt x="824" y="652"/>
                  </a:lnTo>
                  <a:lnTo>
                    <a:pt x="810" y="647"/>
                  </a:lnTo>
                  <a:lnTo>
                    <a:pt x="797" y="639"/>
                  </a:lnTo>
                  <a:lnTo>
                    <a:pt x="785" y="631"/>
                  </a:lnTo>
                  <a:lnTo>
                    <a:pt x="774" y="624"/>
                  </a:lnTo>
                  <a:lnTo>
                    <a:pt x="762" y="614"/>
                  </a:lnTo>
                  <a:lnTo>
                    <a:pt x="753" y="604"/>
                  </a:lnTo>
                  <a:lnTo>
                    <a:pt x="743" y="595"/>
                  </a:lnTo>
                  <a:lnTo>
                    <a:pt x="707" y="560"/>
                  </a:lnTo>
                  <a:lnTo>
                    <a:pt x="670" y="526"/>
                  </a:lnTo>
                  <a:lnTo>
                    <a:pt x="634" y="493"/>
                  </a:lnTo>
                  <a:lnTo>
                    <a:pt x="597" y="460"/>
                  </a:lnTo>
                  <a:lnTo>
                    <a:pt x="561" y="430"/>
                  </a:lnTo>
                  <a:lnTo>
                    <a:pt x="524" y="401"/>
                  </a:lnTo>
                  <a:lnTo>
                    <a:pt x="488" y="372"/>
                  </a:lnTo>
                  <a:lnTo>
                    <a:pt x="451" y="343"/>
                  </a:lnTo>
                  <a:lnTo>
                    <a:pt x="415" y="316"/>
                  </a:lnTo>
                  <a:lnTo>
                    <a:pt x="377" y="291"/>
                  </a:lnTo>
                  <a:lnTo>
                    <a:pt x="340" y="266"/>
                  </a:lnTo>
                  <a:lnTo>
                    <a:pt x="304" y="242"/>
                  </a:lnTo>
                  <a:lnTo>
                    <a:pt x="265" y="219"/>
                  </a:lnTo>
                  <a:lnTo>
                    <a:pt x="229" y="195"/>
                  </a:lnTo>
                  <a:lnTo>
                    <a:pt x="190" y="174"/>
                  </a:lnTo>
                  <a:lnTo>
                    <a:pt x="152" y="153"/>
                  </a:lnTo>
                  <a:lnTo>
                    <a:pt x="135" y="144"/>
                  </a:lnTo>
                  <a:lnTo>
                    <a:pt x="117" y="134"/>
                  </a:lnTo>
                  <a:lnTo>
                    <a:pt x="102" y="124"/>
                  </a:lnTo>
                  <a:lnTo>
                    <a:pt x="87" y="117"/>
                  </a:lnTo>
                  <a:lnTo>
                    <a:pt x="73" y="107"/>
                  </a:lnTo>
                  <a:lnTo>
                    <a:pt x="60" y="99"/>
                  </a:lnTo>
                  <a:lnTo>
                    <a:pt x="48" y="92"/>
                  </a:lnTo>
                  <a:lnTo>
                    <a:pt x="39" y="84"/>
                  </a:lnTo>
                  <a:lnTo>
                    <a:pt x="29" y="76"/>
                  </a:lnTo>
                  <a:lnTo>
                    <a:pt x="21" y="69"/>
                  </a:lnTo>
                  <a:lnTo>
                    <a:pt x="16" y="61"/>
                  </a:lnTo>
                  <a:lnTo>
                    <a:pt x="10" y="55"/>
                  </a:lnTo>
                  <a:lnTo>
                    <a:pt x="6" y="48"/>
                  </a:lnTo>
                  <a:lnTo>
                    <a:pt x="4" y="42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2" y="9"/>
                  </a:lnTo>
                  <a:lnTo>
                    <a:pt x="14" y="7"/>
                  </a:lnTo>
                  <a:lnTo>
                    <a:pt x="18" y="5"/>
                  </a:lnTo>
                  <a:lnTo>
                    <a:pt x="23" y="5"/>
                  </a:lnTo>
                  <a:lnTo>
                    <a:pt x="27" y="4"/>
                  </a:lnTo>
                  <a:lnTo>
                    <a:pt x="33" y="2"/>
                  </a:lnTo>
                  <a:lnTo>
                    <a:pt x="39" y="2"/>
                  </a:lnTo>
                  <a:lnTo>
                    <a:pt x="44" y="2"/>
                  </a:lnTo>
                  <a:lnTo>
                    <a:pt x="52" y="0"/>
                  </a:lnTo>
                  <a:lnTo>
                    <a:pt x="6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0" name="Freeform 29"/>
          <p:cNvSpPr>
            <a:spLocks/>
          </p:cNvSpPr>
          <p:nvPr/>
        </p:nvSpPr>
        <p:spPr bwMode="auto">
          <a:xfrm>
            <a:off x="3505200" y="914400"/>
            <a:ext cx="312390" cy="1905000"/>
          </a:xfrm>
          <a:custGeom>
            <a:avLst/>
            <a:gdLst>
              <a:gd name="T0" fmla="*/ 411 w 962"/>
              <a:gd name="T1" fmla="*/ 11 h 5273"/>
              <a:gd name="T2" fmla="*/ 584 w 962"/>
              <a:gd name="T3" fmla="*/ 36 h 5273"/>
              <a:gd name="T4" fmla="*/ 716 w 962"/>
              <a:gd name="T5" fmla="*/ 65 h 5273"/>
              <a:gd name="T6" fmla="*/ 791 w 962"/>
              <a:gd name="T7" fmla="*/ 86 h 5273"/>
              <a:gd name="T8" fmla="*/ 853 w 962"/>
              <a:gd name="T9" fmla="*/ 109 h 5273"/>
              <a:gd name="T10" fmla="*/ 901 w 962"/>
              <a:gd name="T11" fmla="*/ 132 h 5273"/>
              <a:gd name="T12" fmla="*/ 935 w 962"/>
              <a:gd name="T13" fmla="*/ 157 h 5273"/>
              <a:gd name="T14" fmla="*/ 955 w 962"/>
              <a:gd name="T15" fmla="*/ 182 h 5273"/>
              <a:gd name="T16" fmla="*/ 962 w 962"/>
              <a:gd name="T17" fmla="*/ 209 h 5273"/>
              <a:gd name="T18" fmla="*/ 958 w 962"/>
              <a:gd name="T19" fmla="*/ 232 h 5273"/>
              <a:gd name="T20" fmla="*/ 951 w 962"/>
              <a:gd name="T21" fmla="*/ 272 h 5273"/>
              <a:gd name="T22" fmla="*/ 933 w 962"/>
              <a:gd name="T23" fmla="*/ 326 h 5273"/>
              <a:gd name="T24" fmla="*/ 908 w 962"/>
              <a:gd name="T25" fmla="*/ 389 h 5273"/>
              <a:gd name="T26" fmla="*/ 885 w 962"/>
              <a:gd name="T27" fmla="*/ 468 h 5273"/>
              <a:gd name="T28" fmla="*/ 866 w 962"/>
              <a:gd name="T29" fmla="*/ 560 h 5273"/>
              <a:gd name="T30" fmla="*/ 853 w 962"/>
              <a:gd name="T31" fmla="*/ 670 h 5273"/>
              <a:gd name="T32" fmla="*/ 841 w 962"/>
              <a:gd name="T33" fmla="*/ 793 h 5273"/>
              <a:gd name="T34" fmla="*/ 835 w 962"/>
              <a:gd name="T35" fmla="*/ 933 h 5273"/>
              <a:gd name="T36" fmla="*/ 835 w 962"/>
              <a:gd name="T37" fmla="*/ 1188 h 5273"/>
              <a:gd name="T38" fmla="*/ 834 w 962"/>
              <a:gd name="T39" fmla="*/ 1576 h 5273"/>
              <a:gd name="T40" fmla="*/ 832 w 962"/>
              <a:gd name="T41" fmla="*/ 1931 h 5273"/>
              <a:gd name="T42" fmla="*/ 830 w 962"/>
              <a:gd name="T43" fmla="*/ 2253 h 5273"/>
              <a:gd name="T44" fmla="*/ 830 w 962"/>
              <a:gd name="T45" fmla="*/ 2545 h 5273"/>
              <a:gd name="T46" fmla="*/ 830 w 962"/>
              <a:gd name="T47" fmla="*/ 2802 h 5273"/>
              <a:gd name="T48" fmla="*/ 828 w 962"/>
              <a:gd name="T49" fmla="*/ 3027 h 5273"/>
              <a:gd name="T50" fmla="*/ 828 w 962"/>
              <a:gd name="T51" fmla="*/ 3219 h 5273"/>
              <a:gd name="T52" fmla="*/ 828 w 962"/>
              <a:gd name="T53" fmla="*/ 3378 h 5273"/>
              <a:gd name="T54" fmla="*/ 828 w 962"/>
              <a:gd name="T55" fmla="*/ 3505 h 5273"/>
              <a:gd name="T56" fmla="*/ 828 w 962"/>
              <a:gd name="T57" fmla="*/ 3599 h 5273"/>
              <a:gd name="T58" fmla="*/ 828 w 962"/>
              <a:gd name="T59" fmla="*/ 3662 h 5273"/>
              <a:gd name="T60" fmla="*/ 828 w 962"/>
              <a:gd name="T61" fmla="*/ 3691 h 5273"/>
              <a:gd name="T62" fmla="*/ 824 w 962"/>
              <a:gd name="T63" fmla="*/ 3893 h 5273"/>
              <a:gd name="T64" fmla="*/ 807 w 962"/>
              <a:gd name="T65" fmla="*/ 4194 h 5273"/>
              <a:gd name="T66" fmla="*/ 772 w 962"/>
              <a:gd name="T67" fmla="*/ 4455 h 5273"/>
              <a:gd name="T68" fmla="*/ 730 w 962"/>
              <a:gd name="T69" fmla="*/ 4688 h 5273"/>
              <a:gd name="T70" fmla="*/ 684 w 962"/>
              <a:gd name="T71" fmla="*/ 4889 h 5273"/>
              <a:gd name="T72" fmla="*/ 645 w 962"/>
              <a:gd name="T73" fmla="*/ 5002 h 5273"/>
              <a:gd name="T74" fmla="*/ 615 w 962"/>
              <a:gd name="T75" fmla="*/ 5068 h 5273"/>
              <a:gd name="T76" fmla="*/ 582 w 962"/>
              <a:gd name="T77" fmla="*/ 5121 h 5273"/>
              <a:gd name="T78" fmla="*/ 530 w 962"/>
              <a:gd name="T79" fmla="*/ 5194 h 5273"/>
              <a:gd name="T80" fmla="*/ 478 w 962"/>
              <a:gd name="T81" fmla="*/ 5246 h 5273"/>
              <a:gd name="T82" fmla="*/ 430 w 962"/>
              <a:gd name="T83" fmla="*/ 5271 h 5273"/>
              <a:gd name="T84" fmla="*/ 398 w 962"/>
              <a:gd name="T85" fmla="*/ 5267 h 5273"/>
              <a:gd name="T86" fmla="*/ 363 w 962"/>
              <a:gd name="T87" fmla="*/ 5235 h 5273"/>
              <a:gd name="T88" fmla="*/ 323 w 962"/>
              <a:gd name="T89" fmla="*/ 5175 h 5273"/>
              <a:gd name="T90" fmla="*/ 281 w 962"/>
              <a:gd name="T91" fmla="*/ 5077 h 5273"/>
              <a:gd name="T92" fmla="*/ 262 w 962"/>
              <a:gd name="T93" fmla="*/ 4974 h 5273"/>
              <a:gd name="T94" fmla="*/ 250 w 962"/>
              <a:gd name="T95" fmla="*/ 4885 h 5273"/>
              <a:gd name="T96" fmla="*/ 244 w 962"/>
              <a:gd name="T97" fmla="*/ 4785 h 5273"/>
              <a:gd name="T98" fmla="*/ 238 w 962"/>
              <a:gd name="T99" fmla="*/ 4672 h 5273"/>
              <a:gd name="T100" fmla="*/ 237 w 962"/>
              <a:gd name="T101" fmla="*/ 4547 h 5273"/>
              <a:gd name="T102" fmla="*/ 231 w 962"/>
              <a:gd name="T103" fmla="*/ 787 h 5273"/>
              <a:gd name="T104" fmla="*/ 192 w 962"/>
              <a:gd name="T105" fmla="*/ 547 h 5273"/>
              <a:gd name="T106" fmla="*/ 123 w 962"/>
              <a:gd name="T107" fmla="*/ 334 h 5273"/>
              <a:gd name="T108" fmla="*/ 54 w 962"/>
              <a:gd name="T109" fmla="*/ 196 h 5273"/>
              <a:gd name="T110" fmla="*/ 23 w 962"/>
              <a:gd name="T111" fmla="*/ 148 h 5273"/>
              <a:gd name="T112" fmla="*/ 6 w 962"/>
              <a:gd name="T113" fmla="*/ 117 h 5273"/>
              <a:gd name="T114" fmla="*/ 0 w 962"/>
              <a:gd name="T115" fmla="*/ 94 h 5273"/>
              <a:gd name="T116" fmla="*/ 18 w 962"/>
              <a:gd name="T117" fmla="*/ 40 h 5273"/>
              <a:gd name="T118" fmla="*/ 60 w 962"/>
              <a:gd name="T119" fmla="*/ 9 h 5273"/>
              <a:gd name="T120" fmla="*/ 127 w 962"/>
              <a:gd name="T121" fmla="*/ 0 h 527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62"/>
              <a:gd name="T184" fmla="*/ 0 h 5273"/>
              <a:gd name="T185" fmla="*/ 962 w 962"/>
              <a:gd name="T186" fmla="*/ 5273 h 527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62" h="5273">
                <a:moveTo>
                  <a:pt x="127" y="0"/>
                </a:moveTo>
                <a:lnTo>
                  <a:pt x="200" y="0"/>
                </a:lnTo>
                <a:lnTo>
                  <a:pt x="271" y="2"/>
                </a:lnTo>
                <a:lnTo>
                  <a:pt x="342" y="6"/>
                </a:lnTo>
                <a:lnTo>
                  <a:pt x="411" y="11"/>
                </a:lnTo>
                <a:lnTo>
                  <a:pt x="446" y="15"/>
                </a:lnTo>
                <a:lnTo>
                  <a:pt x="480" y="19"/>
                </a:lnTo>
                <a:lnTo>
                  <a:pt x="515" y="25"/>
                </a:lnTo>
                <a:lnTo>
                  <a:pt x="549" y="30"/>
                </a:lnTo>
                <a:lnTo>
                  <a:pt x="584" y="36"/>
                </a:lnTo>
                <a:lnTo>
                  <a:pt x="617" y="42"/>
                </a:lnTo>
                <a:lnTo>
                  <a:pt x="651" y="48"/>
                </a:lnTo>
                <a:lnTo>
                  <a:pt x="684" y="55"/>
                </a:lnTo>
                <a:lnTo>
                  <a:pt x="701" y="59"/>
                </a:lnTo>
                <a:lnTo>
                  <a:pt x="716" y="65"/>
                </a:lnTo>
                <a:lnTo>
                  <a:pt x="734" y="69"/>
                </a:lnTo>
                <a:lnTo>
                  <a:pt x="749" y="73"/>
                </a:lnTo>
                <a:lnTo>
                  <a:pt x="764" y="77"/>
                </a:lnTo>
                <a:lnTo>
                  <a:pt x="778" y="82"/>
                </a:lnTo>
                <a:lnTo>
                  <a:pt x="791" y="86"/>
                </a:lnTo>
                <a:lnTo>
                  <a:pt x="805" y="90"/>
                </a:lnTo>
                <a:lnTo>
                  <a:pt x="818" y="96"/>
                </a:lnTo>
                <a:lnTo>
                  <a:pt x="830" y="100"/>
                </a:lnTo>
                <a:lnTo>
                  <a:pt x="841" y="105"/>
                </a:lnTo>
                <a:lnTo>
                  <a:pt x="853" y="109"/>
                </a:lnTo>
                <a:lnTo>
                  <a:pt x="864" y="113"/>
                </a:lnTo>
                <a:lnTo>
                  <a:pt x="874" y="119"/>
                </a:lnTo>
                <a:lnTo>
                  <a:pt x="883" y="123"/>
                </a:lnTo>
                <a:lnTo>
                  <a:pt x="893" y="128"/>
                </a:lnTo>
                <a:lnTo>
                  <a:pt x="901" y="132"/>
                </a:lnTo>
                <a:lnTo>
                  <a:pt x="908" y="138"/>
                </a:lnTo>
                <a:lnTo>
                  <a:pt x="916" y="142"/>
                </a:lnTo>
                <a:lnTo>
                  <a:pt x="922" y="148"/>
                </a:lnTo>
                <a:lnTo>
                  <a:pt x="930" y="151"/>
                </a:lnTo>
                <a:lnTo>
                  <a:pt x="935" y="157"/>
                </a:lnTo>
                <a:lnTo>
                  <a:pt x="939" y="163"/>
                </a:lnTo>
                <a:lnTo>
                  <a:pt x="945" y="167"/>
                </a:lnTo>
                <a:lnTo>
                  <a:pt x="949" y="173"/>
                </a:lnTo>
                <a:lnTo>
                  <a:pt x="953" y="176"/>
                </a:lnTo>
                <a:lnTo>
                  <a:pt x="955" y="182"/>
                </a:lnTo>
                <a:lnTo>
                  <a:pt x="958" y="188"/>
                </a:lnTo>
                <a:lnTo>
                  <a:pt x="960" y="192"/>
                </a:lnTo>
                <a:lnTo>
                  <a:pt x="960" y="197"/>
                </a:lnTo>
                <a:lnTo>
                  <a:pt x="962" y="203"/>
                </a:lnTo>
                <a:lnTo>
                  <a:pt x="962" y="209"/>
                </a:lnTo>
                <a:lnTo>
                  <a:pt x="962" y="211"/>
                </a:lnTo>
                <a:lnTo>
                  <a:pt x="962" y="217"/>
                </a:lnTo>
                <a:lnTo>
                  <a:pt x="960" y="221"/>
                </a:lnTo>
                <a:lnTo>
                  <a:pt x="960" y="226"/>
                </a:lnTo>
                <a:lnTo>
                  <a:pt x="958" y="232"/>
                </a:lnTo>
                <a:lnTo>
                  <a:pt x="958" y="240"/>
                </a:lnTo>
                <a:lnTo>
                  <a:pt x="956" y="245"/>
                </a:lnTo>
                <a:lnTo>
                  <a:pt x="955" y="253"/>
                </a:lnTo>
                <a:lnTo>
                  <a:pt x="953" y="263"/>
                </a:lnTo>
                <a:lnTo>
                  <a:pt x="951" y="272"/>
                </a:lnTo>
                <a:lnTo>
                  <a:pt x="947" y="282"/>
                </a:lnTo>
                <a:lnTo>
                  <a:pt x="945" y="292"/>
                </a:lnTo>
                <a:lnTo>
                  <a:pt x="941" y="303"/>
                </a:lnTo>
                <a:lnTo>
                  <a:pt x="937" y="315"/>
                </a:lnTo>
                <a:lnTo>
                  <a:pt x="933" y="326"/>
                </a:lnTo>
                <a:lnTo>
                  <a:pt x="928" y="338"/>
                </a:lnTo>
                <a:lnTo>
                  <a:pt x="924" y="351"/>
                </a:lnTo>
                <a:lnTo>
                  <a:pt x="918" y="363"/>
                </a:lnTo>
                <a:lnTo>
                  <a:pt x="912" y="376"/>
                </a:lnTo>
                <a:lnTo>
                  <a:pt x="908" y="389"/>
                </a:lnTo>
                <a:lnTo>
                  <a:pt x="903" y="405"/>
                </a:lnTo>
                <a:lnTo>
                  <a:pt x="899" y="420"/>
                </a:lnTo>
                <a:lnTo>
                  <a:pt x="893" y="436"/>
                </a:lnTo>
                <a:lnTo>
                  <a:pt x="889" y="451"/>
                </a:lnTo>
                <a:lnTo>
                  <a:pt x="885" y="468"/>
                </a:lnTo>
                <a:lnTo>
                  <a:pt x="882" y="485"/>
                </a:lnTo>
                <a:lnTo>
                  <a:pt x="878" y="503"/>
                </a:lnTo>
                <a:lnTo>
                  <a:pt x="874" y="522"/>
                </a:lnTo>
                <a:lnTo>
                  <a:pt x="870" y="541"/>
                </a:lnTo>
                <a:lnTo>
                  <a:pt x="866" y="560"/>
                </a:lnTo>
                <a:lnTo>
                  <a:pt x="862" y="581"/>
                </a:lnTo>
                <a:lnTo>
                  <a:pt x="860" y="603"/>
                </a:lnTo>
                <a:lnTo>
                  <a:pt x="857" y="624"/>
                </a:lnTo>
                <a:lnTo>
                  <a:pt x="855" y="647"/>
                </a:lnTo>
                <a:lnTo>
                  <a:pt x="853" y="670"/>
                </a:lnTo>
                <a:lnTo>
                  <a:pt x="849" y="693"/>
                </a:lnTo>
                <a:lnTo>
                  <a:pt x="847" y="718"/>
                </a:lnTo>
                <a:lnTo>
                  <a:pt x="845" y="741"/>
                </a:lnTo>
                <a:lnTo>
                  <a:pt x="843" y="768"/>
                </a:lnTo>
                <a:lnTo>
                  <a:pt x="841" y="793"/>
                </a:lnTo>
                <a:lnTo>
                  <a:pt x="841" y="819"/>
                </a:lnTo>
                <a:lnTo>
                  <a:pt x="839" y="846"/>
                </a:lnTo>
                <a:lnTo>
                  <a:pt x="837" y="875"/>
                </a:lnTo>
                <a:lnTo>
                  <a:pt x="837" y="902"/>
                </a:lnTo>
                <a:lnTo>
                  <a:pt x="835" y="933"/>
                </a:lnTo>
                <a:lnTo>
                  <a:pt x="835" y="962"/>
                </a:lnTo>
                <a:lnTo>
                  <a:pt x="835" y="992"/>
                </a:lnTo>
                <a:lnTo>
                  <a:pt x="835" y="1023"/>
                </a:lnTo>
                <a:lnTo>
                  <a:pt x="835" y="1105"/>
                </a:lnTo>
                <a:lnTo>
                  <a:pt x="835" y="1188"/>
                </a:lnTo>
                <a:lnTo>
                  <a:pt x="834" y="1269"/>
                </a:lnTo>
                <a:lnTo>
                  <a:pt x="834" y="1347"/>
                </a:lnTo>
                <a:lnTo>
                  <a:pt x="834" y="1424"/>
                </a:lnTo>
                <a:lnTo>
                  <a:pt x="834" y="1501"/>
                </a:lnTo>
                <a:lnTo>
                  <a:pt x="834" y="1576"/>
                </a:lnTo>
                <a:lnTo>
                  <a:pt x="834" y="1649"/>
                </a:lnTo>
                <a:lnTo>
                  <a:pt x="832" y="1722"/>
                </a:lnTo>
                <a:lnTo>
                  <a:pt x="832" y="1793"/>
                </a:lnTo>
                <a:lnTo>
                  <a:pt x="832" y="1864"/>
                </a:lnTo>
                <a:lnTo>
                  <a:pt x="832" y="1931"/>
                </a:lnTo>
                <a:lnTo>
                  <a:pt x="832" y="1998"/>
                </a:lnTo>
                <a:lnTo>
                  <a:pt x="832" y="2065"/>
                </a:lnTo>
                <a:lnTo>
                  <a:pt x="832" y="2129"/>
                </a:lnTo>
                <a:lnTo>
                  <a:pt x="832" y="2192"/>
                </a:lnTo>
                <a:lnTo>
                  <a:pt x="830" y="2253"/>
                </a:lnTo>
                <a:lnTo>
                  <a:pt x="830" y="2315"/>
                </a:lnTo>
                <a:lnTo>
                  <a:pt x="830" y="2374"/>
                </a:lnTo>
                <a:lnTo>
                  <a:pt x="830" y="2432"/>
                </a:lnTo>
                <a:lnTo>
                  <a:pt x="830" y="2490"/>
                </a:lnTo>
                <a:lnTo>
                  <a:pt x="830" y="2545"/>
                </a:lnTo>
                <a:lnTo>
                  <a:pt x="830" y="2599"/>
                </a:lnTo>
                <a:lnTo>
                  <a:pt x="830" y="2651"/>
                </a:lnTo>
                <a:lnTo>
                  <a:pt x="830" y="2703"/>
                </a:lnTo>
                <a:lnTo>
                  <a:pt x="830" y="2753"/>
                </a:lnTo>
                <a:lnTo>
                  <a:pt x="830" y="2802"/>
                </a:lnTo>
                <a:lnTo>
                  <a:pt x="828" y="2849"/>
                </a:lnTo>
                <a:lnTo>
                  <a:pt x="828" y="2897"/>
                </a:lnTo>
                <a:lnTo>
                  <a:pt x="828" y="2941"/>
                </a:lnTo>
                <a:lnTo>
                  <a:pt x="828" y="2985"/>
                </a:lnTo>
                <a:lnTo>
                  <a:pt x="828" y="3027"/>
                </a:lnTo>
                <a:lnTo>
                  <a:pt x="828" y="3067"/>
                </a:lnTo>
                <a:lnTo>
                  <a:pt x="828" y="3108"/>
                </a:lnTo>
                <a:lnTo>
                  <a:pt x="828" y="3146"/>
                </a:lnTo>
                <a:lnTo>
                  <a:pt x="828" y="3183"/>
                </a:lnTo>
                <a:lnTo>
                  <a:pt x="828" y="3219"/>
                </a:lnTo>
                <a:lnTo>
                  <a:pt x="828" y="3254"/>
                </a:lnTo>
                <a:lnTo>
                  <a:pt x="828" y="3286"/>
                </a:lnTo>
                <a:lnTo>
                  <a:pt x="828" y="3319"/>
                </a:lnTo>
                <a:lnTo>
                  <a:pt x="828" y="3350"/>
                </a:lnTo>
                <a:lnTo>
                  <a:pt x="828" y="3378"/>
                </a:lnTo>
                <a:lnTo>
                  <a:pt x="828" y="3407"/>
                </a:lnTo>
                <a:lnTo>
                  <a:pt x="828" y="3434"/>
                </a:lnTo>
                <a:lnTo>
                  <a:pt x="828" y="3459"/>
                </a:lnTo>
                <a:lnTo>
                  <a:pt x="828" y="3482"/>
                </a:lnTo>
                <a:lnTo>
                  <a:pt x="828" y="3505"/>
                </a:lnTo>
                <a:lnTo>
                  <a:pt x="828" y="3526"/>
                </a:lnTo>
                <a:lnTo>
                  <a:pt x="828" y="3547"/>
                </a:lnTo>
                <a:lnTo>
                  <a:pt x="828" y="3566"/>
                </a:lnTo>
                <a:lnTo>
                  <a:pt x="828" y="3584"/>
                </a:lnTo>
                <a:lnTo>
                  <a:pt x="828" y="3599"/>
                </a:lnTo>
                <a:lnTo>
                  <a:pt x="828" y="3614"/>
                </a:lnTo>
                <a:lnTo>
                  <a:pt x="828" y="3628"/>
                </a:lnTo>
                <a:lnTo>
                  <a:pt x="828" y="3641"/>
                </a:lnTo>
                <a:lnTo>
                  <a:pt x="828" y="3653"/>
                </a:lnTo>
                <a:lnTo>
                  <a:pt x="828" y="3662"/>
                </a:lnTo>
                <a:lnTo>
                  <a:pt x="828" y="3670"/>
                </a:lnTo>
                <a:lnTo>
                  <a:pt x="828" y="3678"/>
                </a:lnTo>
                <a:lnTo>
                  <a:pt x="828" y="3684"/>
                </a:lnTo>
                <a:lnTo>
                  <a:pt x="828" y="3687"/>
                </a:lnTo>
                <a:lnTo>
                  <a:pt x="828" y="3691"/>
                </a:lnTo>
                <a:lnTo>
                  <a:pt x="828" y="3693"/>
                </a:lnTo>
                <a:lnTo>
                  <a:pt x="826" y="3762"/>
                </a:lnTo>
                <a:lnTo>
                  <a:pt x="826" y="3828"/>
                </a:lnTo>
                <a:lnTo>
                  <a:pt x="824" y="3893"/>
                </a:lnTo>
                <a:lnTo>
                  <a:pt x="822" y="3956"/>
                </a:lnTo>
                <a:lnTo>
                  <a:pt x="820" y="4018"/>
                </a:lnTo>
                <a:lnTo>
                  <a:pt x="816" y="4079"/>
                </a:lnTo>
                <a:lnTo>
                  <a:pt x="812" y="4137"/>
                </a:lnTo>
                <a:lnTo>
                  <a:pt x="807" y="4194"/>
                </a:lnTo>
                <a:lnTo>
                  <a:pt x="801" y="4250"/>
                </a:lnTo>
                <a:lnTo>
                  <a:pt x="795" y="4304"/>
                </a:lnTo>
                <a:lnTo>
                  <a:pt x="787" y="4355"/>
                </a:lnTo>
                <a:lnTo>
                  <a:pt x="780" y="4407"/>
                </a:lnTo>
                <a:lnTo>
                  <a:pt x="772" y="4455"/>
                </a:lnTo>
                <a:lnTo>
                  <a:pt x="763" y="4503"/>
                </a:lnTo>
                <a:lnTo>
                  <a:pt x="753" y="4549"/>
                </a:lnTo>
                <a:lnTo>
                  <a:pt x="743" y="4593"/>
                </a:lnTo>
                <a:lnTo>
                  <a:pt x="736" y="4641"/>
                </a:lnTo>
                <a:lnTo>
                  <a:pt x="730" y="4688"/>
                </a:lnTo>
                <a:lnTo>
                  <a:pt x="722" y="4732"/>
                </a:lnTo>
                <a:lnTo>
                  <a:pt x="713" y="4774"/>
                </a:lnTo>
                <a:lnTo>
                  <a:pt x="705" y="4814"/>
                </a:lnTo>
                <a:lnTo>
                  <a:pt x="695" y="4853"/>
                </a:lnTo>
                <a:lnTo>
                  <a:pt x="684" y="4889"/>
                </a:lnTo>
                <a:lnTo>
                  <a:pt x="674" y="4924"/>
                </a:lnTo>
                <a:lnTo>
                  <a:pt x="663" y="4956"/>
                </a:lnTo>
                <a:lnTo>
                  <a:pt x="657" y="4972"/>
                </a:lnTo>
                <a:lnTo>
                  <a:pt x="651" y="4987"/>
                </a:lnTo>
                <a:lnTo>
                  <a:pt x="645" y="5002"/>
                </a:lnTo>
                <a:lnTo>
                  <a:pt x="640" y="5016"/>
                </a:lnTo>
                <a:lnTo>
                  <a:pt x="634" y="5029"/>
                </a:lnTo>
                <a:lnTo>
                  <a:pt x="628" y="5043"/>
                </a:lnTo>
                <a:lnTo>
                  <a:pt x="620" y="5056"/>
                </a:lnTo>
                <a:lnTo>
                  <a:pt x="615" y="5068"/>
                </a:lnTo>
                <a:lnTo>
                  <a:pt x="609" y="5079"/>
                </a:lnTo>
                <a:lnTo>
                  <a:pt x="601" y="5091"/>
                </a:lnTo>
                <a:lnTo>
                  <a:pt x="596" y="5102"/>
                </a:lnTo>
                <a:lnTo>
                  <a:pt x="588" y="5112"/>
                </a:lnTo>
                <a:lnTo>
                  <a:pt x="582" y="5121"/>
                </a:lnTo>
                <a:lnTo>
                  <a:pt x="574" y="5131"/>
                </a:lnTo>
                <a:lnTo>
                  <a:pt x="563" y="5148"/>
                </a:lnTo>
                <a:lnTo>
                  <a:pt x="551" y="5166"/>
                </a:lnTo>
                <a:lnTo>
                  <a:pt x="542" y="5179"/>
                </a:lnTo>
                <a:lnTo>
                  <a:pt x="530" y="5194"/>
                </a:lnTo>
                <a:lnTo>
                  <a:pt x="521" y="5206"/>
                </a:lnTo>
                <a:lnTo>
                  <a:pt x="509" y="5217"/>
                </a:lnTo>
                <a:lnTo>
                  <a:pt x="498" y="5229"/>
                </a:lnTo>
                <a:lnTo>
                  <a:pt x="488" y="5238"/>
                </a:lnTo>
                <a:lnTo>
                  <a:pt x="478" y="5246"/>
                </a:lnTo>
                <a:lnTo>
                  <a:pt x="467" y="5254"/>
                </a:lnTo>
                <a:lnTo>
                  <a:pt x="457" y="5260"/>
                </a:lnTo>
                <a:lnTo>
                  <a:pt x="448" y="5263"/>
                </a:lnTo>
                <a:lnTo>
                  <a:pt x="440" y="5267"/>
                </a:lnTo>
                <a:lnTo>
                  <a:pt x="430" y="5271"/>
                </a:lnTo>
                <a:lnTo>
                  <a:pt x="423" y="5271"/>
                </a:lnTo>
                <a:lnTo>
                  <a:pt x="413" y="5273"/>
                </a:lnTo>
                <a:lnTo>
                  <a:pt x="409" y="5271"/>
                </a:lnTo>
                <a:lnTo>
                  <a:pt x="404" y="5269"/>
                </a:lnTo>
                <a:lnTo>
                  <a:pt x="398" y="5267"/>
                </a:lnTo>
                <a:lnTo>
                  <a:pt x="392" y="5263"/>
                </a:lnTo>
                <a:lnTo>
                  <a:pt x="384" y="5258"/>
                </a:lnTo>
                <a:lnTo>
                  <a:pt x="379" y="5252"/>
                </a:lnTo>
                <a:lnTo>
                  <a:pt x="371" y="5244"/>
                </a:lnTo>
                <a:lnTo>
                  <a:pt x="363" y="5235"/>
                </a:lnTo>
                <a:lnTo>
                  <a:pt x="356" y="5225"/>
                </a:lnTo>
                <a:lnTo>
                  <a:pt x="348" y="5214"/>
                </a:lnTo>
                <a:lnTo>
                  <a:pt x="340" y="5202"/>
                </a:lnTo>
                <a:lnTo>
                  <a:pt x="333" y="5189"/>
                </a:lnTo>
                <a:lnTo>
                  <a:pt x="323" y="5175"/>
                </a:lnTo>
                <a:lnTo>
                  <a:pt x="313" y="5160"/>
                </a:lnTo>
                <a:lnTo>
                  <a:pt x="306" y="5143"/>
                </a:lnTo>
                <a:lnTo>
                  <a:pt x="296" y="5125"/>
                </a:lnTo>
                <a:lnTo>
                  <a:pt x="288" y="5102"/>
                </a:lnTo>
                <a:lnTo>
                  <a:pt x="281" y="5077"/>
                </a:lnTo>
                <a:lnTo>
                  <a:pt x="275" y="5050"/>
                </a:lnTo>
                <a:lnTo>
                  <a:pt x="269" y="5022"/>
                </a:lnTo>
                <a:lnTo>
                  <a:pt x="267" y="5006"/>
                </a:lnTo>
                <a:lnTo>
                  <a:pt x="263" y="4991"/>
                </a:lnTo>
                <a:lnTo>
                  <a:pt x="262" y="4974"/>
                </a:lnTo>
                <a:lnTo>
                  <a:pt x="260" y="4958"/>
                </a:lnTo>
                <a:lnTo>
                  <a:pt x="258" y="4941"/>
                </a:lnTo>
                <a:lnTo>
                  <a:pt x="254" y="4924"/>
                </a:lnTo>
                <a:lnTo>
                  <a:pt x="252" y="4904"/>
                </a:lnTo>
                <a:lnTo>
                  <a:pt x="250" y="4885"/>
                </a:lnTo>
                <a:lnTo>
                  <a:pt x="250" y="4866"/>
                </a:lnTo>
                <a:lnTo>
                  <a:pt x="248" y="4847"/>
                </a:lnTo>
                <a:lnTo>
                  <a:pt x="246" y="4828"/>
                </a:lnTo>
                <a:lnTo>
                  <a:pt x="244" y="4807"/>
                </a:lnTo>
                <a:lnTo>
                  <a:pt x="244" y="4785"/>
                </a:lnTo>
                <a:lnTo>
                  <a:pt x="242" y="4764"/>
                </a:lnTo>
                <a:lnTo>
                  <a:pt x="240" y="4741"/>
                </a:lnTo>
                <a:lnTo>
                  <a:pt x="240" y="4720"/>
                </a:lnTo>
                <a:lnTo>
                  <a:pt x="238" y="4697"/>
                </a:lnTo>
                <a:lnTo>
                  <a:pt x="238" y="4672"/>
                </a:lnTo>
                <a:lnTo>
                  <a:pt x="238" y="4649"/>
                </a:lnTo>
                <a:lnTo>
                  <a:pt x="238" y="4624"/>
                </a:lnTo>
                <a:lnTo>
                  <a:pt x="237" y="4599"/>
                </a:lnTo>
                <a:lnTo>
                  <a:pt x="237" y="4572"/>
                </a:lnTo>
                <a:lnTo>
                  <a:pt x="237" y="4547"/>
                </a:lnTo>
                <a:lnTo>
                  <a:pt x="237" y="4521"/>
                </a:lnTo>
                <a:lnTo>
                  <a:pt x="237" y="944"/>
                </a:lnTo>
                <a:lnTo>
                  <a:pt x="237" y="890"/>
                </a:lnTo>
                <a:lnTo>
                  <a:pt x="235" y="839"/>
                </a:lnTo>
                <a:lnTo>
                  <a:pt x="231" y="787"/>
                </a:lnTo>
                <a:lnTo>
                  <a:pt x="225" y="737"/>
                </a:lnTo>
                <a:lnTo>
                  <a:pt x="219" y="687"/>
                </a:lnTo>
                <a:lnTo>
                  <a:pt x="212" y="639"/>
                </a:lnTo>
                <a:lnTo>
                  <a:pt x="204" y="591"/>
                </a:lnTo>
                <a:lnTo>
                  <a:pt x="192" y="547"/>
                </a:lnTo>
                <a:lnTo>
                  <a:pt x="181" y="501"/>
                </a:lnTo>
                <a:lnTo>
                  <a:pt x="169" y="459"/>
                </a:lnTo>
                <a:lnTo>
                  <a:pt x="156" y="414"/>
                </a:lnTo>
                <a:lnTo>
                  <a:pt x="141" y="374"/>
                </a:lnTo>
                <a:lnTo>
                  <a:pt x="123" y="334"/>
                </a:lnTo>
                <a:lnTo>
                  <a:pt x="106" y="293"/>
                </a:lnTo>
                <a:lnTo>
                  <a:pt x="89" y="257"/>
                </a:lnTo>
                <a:lnTo>
                  <a:pt x="68" y="221"/>
                </a:lnTo>
                <a:lnTo>
                  <a:pt x="60" y="207"/>
                </a:lnTo>
                <a:lnTo>
                  <a:pt x="54" y="196"/>
                </a:lnTo>
                <a:lnTo>
                  <a:pt x="47" y="184"/>
                </a:lnTo>
                <a:lnTo>
                  <a:pt x="41" y="174"/>
                </a:lnTo>
                <a:lnTo>
                  <a:pt x="35" y="165"/>
                </a:lnTo>
                <a:lnTo>
                  <a:pt x="29" y="155"/>
                </a:lnTo>
                <a:lnTo>
                  <a:pt x="23" y="148"/>
                </a:lnTo>
                <a:lnTo>
                  <a:pt x="20" y="140"/>
                </a:lnTo>
                <a:lnTo>
                  <a:pt x="14" y="132"/>
                </a:lnTo>
                <a:lnTo>
                  <a:pt x="12" y="126"/>
                </a:lnTo>
                <a:lnTo>
                  <a:pt x="8" y="121"/>
                </a:lnTo>
                <a:lnTo>
                  <a:pt x="6" y="117"/>
                </a:lnTo>
                <a:lnTo>
                  <a:pt x="4" y="113"/>
                </a:lnTo>
                <a:lnTo>
                  <a:pt x="2" y="109"/>
                </a:lnTo>
                <a:lnTo>
                  <a:pt x="0" y="107"/>
                </a:lnTo>
                <a:lnTo>
                  <a:pt x="0" y="94"/>
                </a:lnTo>
                <a:lnTo>
                  <a:pt x="2" y="80"/>
                </a:lnTo>
                <a:lnTo>
                  <a:pt x="4" y="69"/>
                </a:lnTo>
                <a:lnTo>
                  <a:pt x="8" y="59"/>
                </a:lnTo>
                <a:lnTo>
                  <a:pt x="14" y="50"/>
                </a:lnTo>
                <a:lnTo>
                  <a:pt x="18" y="40"/>
                </a:lnTo>
                <a:lnTo>
                  <a:pt x="25" y="32"/>
                </a:lnTo>
                <a:lnTo>
                  <a:pt x="33" y="25"/>
                </a:lnTo>
                <a:lnTo>
                  <a:pt x="41" y="19"/>
                </a:lnTo>
                <a:lnTo>
                  <a:pt x="50" y="13"/>
                </a:lnTo>
                <a:lnTo>
                  <a:pt x="60" y="9"/>
                </a:lnTo>
                <a:lnTo>
                  <a:pt x="71" y="6"/>
                </a:lnTo>
                <a:lnTo>
                  <a:pt x="85" y="2"/>
                </a:lnTo>
                <a:lnTo>
                  <a:pt x="98" y="0"/>
                </a:lnTo>
                <a:lnTo>
                  <a:pt x="112" y="0"/>
                </a:lnTo>
                <a:lnTo>
                  <a:pt x="127" y="0"/>
                </a:lnTo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37889" name="Picture 1" descr="C:\Users\Meishing\Dropbox\meizhouhuayu\pics\巾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81000" y="2590800"/>
            <a:ext cx="2590800" cy="119494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5" name="Picture 2" descr="http://upload.wikimedia.org/wikipedia/commons/thumb/b/b9/A_little_girl_wears_a_bandanna.jpg/180px-A_little_girl_wears_a_bandann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38350" y="4075970"/>
            <a:ext cx="1714500" cy="256222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33400" y="4495800"/>
            <a:ext cx="7620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頭巾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30722" name="Picture 2" descr="http://upload.wikimedia.org/wikipedia/commons/thumb/b/bb/Benoit_Pierre_Emery_silk_scarf.jpg/220px-Benoit_Pierre_Emery_silk_scarf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164826" y="4214083"/>
            <a:ext cx="2275655" cy="2286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680667" y="4415184"/>
            <a:ext cx="7620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絲巾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7170" name="Picture 2" descr="C:\Users\Meishing\Dropbox\meizhouhuayu\pics\巾-文.png"/>
          <p:cNvPicPr>
            <a:picLocks noChangeAspect="1" noChangeArrowheads="1"/>
          </p:cNvPicPr>
          <p:nvPr/>
        </p:nvPicPr>
        <p:blipFill>
          <a:blip r:embed="rId10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971800" y="3505200"/>
            <a:ext cx="4591050" cy="266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1579663"/>
      </p:ext>
    </p:extLst>
  </p:cSld>
  <p:clrMapOvr>
    <a:masterClrMapping/>
  </p:clrMapOvr>
  <p:transition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6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1"/>
          <p:cNvSpPr>
            <a:spLocks/>
          </p:cNvSpPr>
          <p:nvPr/>
        </p:nvSpPr>
        <p:spPr bwMode="auto">
          <a:xfrm>
            <a:off x="4724400" y="1600200"/>
            <a:ext cx="183538" cy="920674"/>
          </a:xfrm>
          <a:custGeom>
            <a:avLst/>
            <a:gdLst>
              <a:gd name="T0" fmla="*/ 130 w 543"/>
              <a:gd name="T1" fmla="*/ 2 h 2578"/>
              <a:gd name="T2" fmla="*/ 163 w 543"/>
              <a:gd name="T3" fmla="*/ 4 h 2578"/>
              <a:gd name="T4" fmla="*/ 195 w 543"/>
              <a:gd name="T5" fmla="*/ 8 h 2578"/>
              <a:gd name="T6" fmla="*/ 232 w 543"/>
              <a:gd name="T7" fmla="*/ 16 h 2578"/>
              <a:gd name="T8" fmla="*/ 268 w 543"/>
              <a:gd name="T9" fmla="*/ 25 h 2578"/>
              <a:gd name="T10" fmla="*/ 309 w 543"/>
              <a:gd name="T11" fmla="*/ 39 h 2578"/>
              <a:gd name="T12" fmla="*/ 349 w 543"/>
              <a:gd name="T13" fmla="*/ 54 h 2578"/>
              <a:gd name="T14" fmla="*/ 393 w 543"/>
              <a:gd name="T15" fmla="*/ 73 h 2578"/>
              <a:gd name="T16" fmla="*/ 431 w 543"/>
              <a:gd name="T17" fmla="*/ 93 h 2578"/>
              <a:gd name="T18" fmla="*/ 458 w 543"/>
              <a:gd name="T19" fmla="*/ 110 h 2578"/>
              <a:gd name="T20" fmla="*/ 483 w 543"/>
              <a:gd name="T21" fmla="*/ 127 h 2578"/>
              <a:gd name="T22" fmla="*/ 503 w 543"/>
              <a:gd name="T23" fmla="*/ 144 h 2578"/>
              <a:gd name="T24" fmla="*/ 518 w 543"/>
              <a:gd name="T25" fmla="*/ 164 h 2578"/>
              <a:gd name="T26" fmla="*/ 529 w 543"/>
              <a:gd name="T27" fmla="*/ 183 h 2578"/>
              <a:gd name="T28" fmla="*/ 537 w 543"/>
              <a:gd name="T29" fmla="*/ 204 h 2578"/>
              <a:gd name="T30" fmla="*/ 541 w 543"/>
              <a:gd name="T31" fmla="*/ 225 h 2578"/>
              <a:gd name="T32" fmla="*/ 541 w 543"/>
              <a:gd name="T33" fmla="*/ 246 h 2578"/>
              <a:gd name="T34" fmla="*/ 539 w 543"/>
              <a:gd name="T35" fmla="*/ 273 h 2578"/>
              <a:gd name="T36" fmla="*/ 533 w 543"/>
              <a:gd name="T37" fmla="*/ 302 h 2578"/>
              <a:gd name="T38" fmla="*/ 526 w 543"/>
              <a:gd name="T39" fmla="*/ 333 h 2578"/>
              <a:gd name="T40" fmla="*/ 514 w 543"/>
              <a:gd name="T41" fmla="*/ 379 h 2578"/>
              <a:gd name="T42" fmla="*/ 504 w 543"/>
              <a:gd name="T43" fmla="*/ 436 h 2578"/>
              <a:gd name="T44" fmla="*/ 499 w 543"/>
              <a:gd name="T45" fmla="*/ 488 h 2578"/>
              <a:gd name="T46" fmla="*/ 497 w 543"/>
              <a:gd name="T47" fmla="*/ 534 h 2578"/>
              <a:gd name="T48" fmla="*/ 468 w 543"/>
              <a:gd name="T49" fmla="*/ 1567 h 2578"/>
              <a:gd name="T50" fmla="*/ 144 w 543"/>
              <a:gd name="T51" fmla="*/ 2578 h 2578"/>
              <a:gd name="T52" fmla="*/ 101 w 543"/>
              <a:gd name="T53" fmla="*/ 394 h 2578"/>
              <a:gd name="T54" fmla="*/ 92 w 543"/>
              <a:gd name="T55" fmla="*/ 344 h 2578"/>
              <a:gd name="T56" fmla="*/ 76 w 543"/>
              <a:gd name="T57" fmla="*/ 292 h 2578"/>
              <a:gd name="T58" fmla="*/ 59 w 543"/>
              <a:gd name="T59" fmla="*/ 252 h 2578"/>
              <a:gd name="T60" fmla="*/ 48 w 543"/>
              <a:gd name="T61" fmla="*/ 223 h 2578"/>
              <a:gd name="T62" fmla="*/ 30 w 543"/>
              <a:gd name="T63" fmla="*/ 196 h 2578"/>
              <a:gd name="T64" fmla="*/ 15 w 543"/>
              <a:gd name="T65" fmla="*/ 171 h 2578"/>
              <a:gd name="T66" fmla="*/ 5 w 543"/>
              <a:gd name="T67" fmla="*/ 152 h 2578"/>
              <a:gd name="T68" fmla="*/ 0 w 543"/>
              <a:gd name="T69" fmla="*/ 135 h 2578"/>
              <a:gd name="T70" fmla="*/ 0 w 543"/>
              <a:gd name="T71" fmla="*/ 112 h 2578"/>
              <a:gd name="T72" fmla="*/ 3 w 543"/>
              <a:gd name="T73" fmla="*/ 85 h 2578"/>
              <a:gd name="T74" fmla="*/ 11 w 543"/>
              <a:gd name="T75" fmla="*/ 62 h 2578"/>
              <a:gd name="T76" fmla="*/ 23 w 543"/>
              <a:gd name="T77" fmla="*/ 43 h 2578"/>
              <a:gd name="T78" fmla="*/ 36 w 543"/>
              <a:gd name="T79" fmla="*/ 25 h 2578"/>
              <a:gd name="T80" fmla="*/ 55 w 543"/>
              <a:gd name="T81" fmla="*/ 14 h 2578"/>
              <a:gd name="T82" fmla="*/ 76 w 543"/>
              <a:gd name="T83" fmla="*/ 6 h 2578"/>
              <a:gd name="T84" fmla="*/ 101 w 543"/>
              <a:gd name="T85" fmla="*/ 2 h 2578"/>
              <a:gd name="T86" fmla="*/ 115 w 543"/>
              <a:gd name="T87" fmla="*/ 0 h 257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43"/>
              <a:gd name="T133" fmla="*/ 0 h 2578"/>
              <a:gd name="T134" fmla="*/ 543 w 543"/>
              <a:gd name="T135" fmla="*/ 2578 h 257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43" h="2578">
                <a:moveTo>
                  <a:pt x="115" y="0"/>
                </a:moveTo>
                <a:lnTo>
                  <a:pt x="130" y="2"/>
                </a:lnTo>
                <a:lnTo>
                  <a:pt x="145" y="2"/>
                </a:lnTo>
                <a:lnTo>
                  <a:pt x="163" y="4"/>
                </a:lnTo>
                <a:lnTo>
                  <a:pt x="178" y="6"/>
                </a:lnTo>
                <a:lnTo>
                  <a:pt x="195" y="8"/>
                </a:lnTo>
                <a:lnTo>
                  <a:pt x="213" y="12"/>
                </a:lnTo>
                <a:lnTo>
                  <a:pt x="232" y="16"/>
                </a:lnTo>
                <a:lnTo>
                  <a:pt x="249" y="20"/>
                </a:lnTo>
                <a:lnTo>
                  <a:pt x="268" y="25"/>
                </a:lnTo>
                <a:lnTo>
                  <a:pt x="288" y="31"/>
                </a:lnTo>
                <a:lnTo>
                  <a:pt x="309" y="39"/>
                </a:lnTo>
                <a:lnTo>
                  <a:pt x="328" y="46"/>
                </a:lnTo>
                <a:lnTo>
                  <a:pt x="349" y="54"/>
                </a:lnTo>
                <a:lnTo>
                  <a:pt x="370" y="64"/>
                </a:lnTo>
                <a:lnTo>
                  <a:pt x="393" y="73"/>
                </a:lnTo>
                <a:lnTo>
                  <a:pt x="414" y="83"/>
                </a:lnTo>
                <a:lnTo>
                  <a:pt x="431" y="93"/>
                </a:lnTo>
                <a:lnTo>
                  <a:pt x="445" y="100"/>
                </a:lnTo>
                <a:lnTo>
                  <a:pt x="458" y="110"/>
                </a:lnTo>
                <a:lnTo>
                  <a:pt x="472" y="118"/>
                </a:lnTo>
                <a:lnTo>
                  <a:pt x="483" y="127"/>
                </a:lnTo>
                <a:lnTo>
                  <a:pt x="493" y="137"/>
                </a:lnTo>
                <a:lnTo>
                  <a:pt x="503" y="144"/>
                </a:lnTo>
                <a:lnTo>
                  <a:pt x="510" y="154"/>
                </a:lnTo>
                <a:lnTo>
                  <a:pt x="518" y="164"/>
                </a:lnTo>
                <a:lnTo>
                  <a:pt x="526" y="173"/>
                </a:lnTo>
                <a:lnTo>
                  <a:pt x="529" y="183"/>
                </a:lnTo>
                <a:lnTo>
                  <a:pt x="535" y="194"/>
                </a:lnTo>
                <a:lnTo>
                  <a:pt x="537" y="204"/>
                </a:lnTo>
                <a:lnTo>
                  <a:pt x="541" y="213"/>
                </a:lnTo>
                <a:lnTo>
                  <a:pt x="541" y="225"/>
                </a:lnTo>
                <a:lnTo>
                  <a:pt x="543" y="235"/>
                </a:lnTo>
                <a:lnTo>
                  <a:pt x="541" y="246"/>
                </a:lnTo>
                <a:lnTo>
                  <a:pt x="541" y="260"/>
                </a:lnTo>
                <a:lnTo>
                  <a:pt x="539" y="273"/>
                </a:lnTo>
                <a:lnTo>
                  <a:pt x="537" y="286"/>
                </a:lnTo>
                <a:lnTo>
                  <a:pt x="533" y="302"/>
                </a:lnTo>
                <a:lnTo>
                  <a:pt x="529" y="317"/>
                </a:lnTo>
                <a:lnTo>
                  <a:pt x="526" y="333"/>
                </a:lnTo>
                <a:lnTo>
                  <a:pt x="520" y="348"/>
                </a:lnTo>
                <a:lnTo>
                  <a:pt x="514" y="379"/>
                </a:lnTo>
                <a:lnTo>
                  <a:pt x="508" y="407"/>
                </a:lnTo>
                <a:lnTo>
                  <a:pt x="504" y="436"/>
                </a:lnTo>
                <a:lnTo>
                  <a:pt x="501" y="463"/>
                </a:lnTo>
                <a:lnTo>
                  <a:pt x="499" y="488"/>
                </a:lnTo>
                <a:lnTo>
                  <a:pt x="497" y="511"/>
                </a:lnTo>
                <a:lnTo>
                  <a:pt x="497" y="534"/>
                </a:lnTo>
                <a:lnTo>
                  <a:pt x="497" y="557"/>
                </a:lnTo>
                <a:lnTo>
                  <a:pt x="468" y="1567"/>
                </a:lnTo>
                <a:lnTo>
                  <a:pt x="439" y="2578"/>
                </a:lnTo>
                <a:lnTo>
                  <a:pt x="144" y="2578"/>
                </a:lnTo>
                <a:lnTo>
                  <a:pt x="103" y="419"/>
                </a:lnTo>
                <a:lnTo>
                  <a:pt x="101" y="394"/>
                </a:lnTo>
                <a:lnTo>
                  <a:pt x="96" y="369"/>
                </a:lnTo>
                <a:lnTo>
                  <a:pt x="92" y="344"/>
                </a:lnTo>
                <a:lnTo>
                  <a:pt x="84" y="319"/>
                </a:lnTo>
                <a:lnTo>
                  <a:pt x="76" y="292"/>
                </a:lnTo>
                <a:lnTo>
                  <a:pt x="65" y="265"/>
                </a:lnTo>
                <a:lnTo>
                  <a:pt x="59" y="252"/>
                </a:lnTo>
                <a:lnTo>
                  <a:pt x="53" y="238"/>
                </a:lnTo>
                <a:lnTo>
                  <a:pt x="48" y="223"/>
                </a:lnTo>
                <a:lnTo>
                  <a:pt x="40" y="210"/>
                </a:lnTo>
                <a:lnTo>
                  <a:pt x="30" y="196"/>
                </a:lnTo>
                <a:lnTo>
                  <a:pt x="21" y="183"/>
                </a:lnTo>
                <a:lnTo>
                  <a:pt x="15" y="171"/>
                </a:lnTo>
                <a:lnTo>
                  <a:pt x="9" y="162"/>
                </a:lnTo>
                <a:lnTo>
                  <a:pt x="5" y="152"/>
                </a:lnTo>
                <a:lnTo>
                  <a:pt x="1" y="142"/>
                </a:lnTo>
                <a:lnTo>
                  <a:pt x="0" y="135"/>
                </a:lnTo>
                <a:lnTo>
                  <a:pt x="0" y="127"/>
                </a:lnTo>
                <a:lnTo>
                  <a:pt x="0" y="112"/>
                </a:lnTo>
                <a:lnTo>
                  <a:pt x="1" y="98"/>
                </a:lnTo>
                <a:lnTo>
                  <a:pt x="3" y="85"/>
                </a:lnTo>
                <a:lnTo>
                  <a:pt x="7" y="73"/>
                </a:lnTo>
                <a:lnTo>
                  <a:pt x="11" y="62"/>
                </a:lnTo>
                <a:lnTo>
                  <a:pt x="17" y="52"/>
                </a:lnTo>
                <a:lnTo>
                  <a:pt x="23" y="43"/>
                </a:lnTo>
                <a:lnTo>
                  <a:pt x="28" y="33"/>
                </a:lnTo>
                <a:lnTo>
                  <a:pt x="36" y="25"/>
                </a:lnTo>
                <a:lnTo>
                  <a:pt x="46" y="20"/>
                </a:lnTo>
                <a:lnTo>
                  <a:pt x="55" y="14"/>
                </a:lnTo>
                <a:lnTo>
                  <a:pt x="65" y="10"/>
                </a:lnTo>
                <a:lnTo>
                  <a:pt x="76" y="6"/>
                </a:lnTo>
                <a:lnTo>
                  <a:pt x="88" y="2"/>
                </a:lnTo>
                <a:lnTo>
                  <a:pt x="101" y="2"/>
                </a:lnTo>
                <a:lnTo>
                  <a:pt x="115" y="0"/>
                </a:lnTo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2" name="Picture 2" descr="C:\Users\Meishing\Dropbox\meizhouhuayu\pics\35.16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43891" r="44292"/>
          <a:stretch>
            <a:fillRect/>
          </a:stretch>
        </p:blipFill>
        <p:spPr bwMode="auto">
          <a:xfrm>
            <a:off x="304800" y="1143000"/>
            <a:ext cx="1371600" cy="1371600"/>
          </a:xfrm>
          <a:prstGeom prst="rect">
            <a:avLst/>
          </a:prstGeom>
          <a:noFill/>
        </p:spPr>
      </p:pic>
      <p:grpSp>
        <p:nvGrpSpPr>
          <p:cNvPr id="15" name="Group 17"/>
          <p:cNvGrpSpPr/>
          <p:nvPr/>
        </p:nvGrpSpPr>
        <p:grpSpPr>
          <a:xfrm>
            <a:off x="3962400" y="838200"/>
            <a:ext cx="1785938" cy="1135665"/>
            <a:chOff x="2590800" y="914400"/>
            <a:chExt cx="1785938" cy="1135665"/>
          </a:xfrm>
        </p:grpSpPr>
        <p:sp>
          <p:nvSpPr>
            <p:cNvPr id="7" name="Freeform 27"/>
            <p:cNvSpPr>
              <a:spLocks/>
            </p:cNvSpPr>
            <p:nvPr/>
          </p:nvSpPr>
          <p:spPr bwMode="auto">
            <a:xfrm>
              <a:off x="2590800" y="914400"/>
              <a:ext cx="919044" cy="1135665"/>
            </a:xfrm>
            <a:custGeom>
              <a:avLst/>
              <a:gdLst>
                <a:gd name="T0" fmla="*/ 2322 w 2714"/>
                <a:gd name="T1" fmla="*/ 2 h 3181"/>
                <a:gd name="T2" fmla="*/ 2357 w 2714"/>
                <a:gd name="T3" fmla="*/ 13 h 3181"/>
                <a:gd name="T4" fmla="*/ 2401 w 2714"/>
                <a:gd name="T5" fmla="*/ 32 h 3181"/>
                <a:gd name="T6" fmla="*/ 2451 w 2714"/>
                <a:gd name="T7" fmla="*/ 61 h 3181"/>
                <a:gd name="T8" fmla="*/ 2509 w 2714"/>
                <a:gd name="T9" fmla="*/ 107 h 3181"/>
                <a:gd name="T10" fmla="*/ 2562 w 2714"/>
                <a:gd name="T11" fmla="*/ 155 h 3181"/>
                <a:gd name="T12" fmla="*/ 2607 w 2714"/>
                <a:gd name="T13" fmla="*/ 201 h 3181"/>
                <a:gd name="T14" fmla="*/ 2643 w 2714"/>
                <a:gd name="T15" fmla="*/ 244 h 3181"/>
                <a:gd name="T16" fmla="*/ 2672 w 2714"/>
                <a:gd name="T17" fmla="*/ 284 h 3181"/>
                <a:gd name="T18" fmla="*/ 2693 w 2714"/>
                <a:gd name="T19" fmla="*/ 318 h 3181"/>
                <a:gd name="T20" fmla="*/ 2708 w 2714"/>
                <a:gd name="T21" fmla="*/ 353 h 3181"/>
                <a:gd name="T22" fmla="*/ 2714 w 2714"/>
                <a:gd name="T23" fmla="*/ 384 h 3181"/>
                <a:gd name="T24" fmla="*/ 2706 w 2714"/>
                <a:gd name="T25" fmla="*/ 424 h 3181"/>
                <a:gd name="T26" fmla="*/ 2674 w 2714"/>
                <a:gd name="T27" fmla="*/ 485 h 3181"/>
                <a:gd name="T28" fmla="*/ 2601 w 2714"/>
                <a:gd name="T29" fmla="*/ 604 h 3181"/>
                <a:gd name="T30" fmla="*/ 2507 w 2714"/>
                <a:gd name="T31" fmla="*/ 764 h 3181"/>
                <a:gd name="T32" fmla="*/ 2428 w 2714"/>
                <a:gd name="T33" fmla="*/ 900 h 3181"/>
                <a:gd name="T34" fmla="*/ 2299 w 2714"/>
                <a:gd name="T35" fmla="*/ 1107 h 3181"/>
                <a:gd name="T36" fmla="*/ 2146 w 2714"/>
                <a:gd name="T37" fmla="*/ 1340 h 3181"/>
                <a:gd name="T38" fmla="*/ 1967 w 2714"/>
                <a:gd name="T39" fmla="*/ 1601 h 3181"/>
                <a:gd name="T40" fmla="*/ 1839 w 2714"/>
                <a:gd name="T41" fmla="*/ 1783 h 3181"/>
                <a:gd name="T42" fmla="*/ 1716 w 2714"/>
                <a:gd name="T43" fmla="*/ 1940 h 3181"/>
                <a:gd name="T44" fmla="*/ 1589 w 2714"/>
                <a:gd name="T45" fmla="*/ 2088 h 3181"/>
                <a:gd name="T46" fmla="*/ 1459 w 2714"/>
                <a:gd name="T47" fmla="*/ 2228 h 3181"/>
                <a:gd name="T48" fmla="*/ 1328 w 2714"/>
                <a:gd name="T49" fmla="*/ 2361 h 3181"/>
                <a:gd name="T50" fmla="*/ 1196 w 2714"/>
                <a:gd name="T51" fmla="*/ 2484 h 3181"/>
                <a:gd name="T52" fmla="*/ 1061 w 2714"/>
                <a:gd name="T53" fmla="*/ 2601 h 3181"/>
                <a:gd name="T54" fmla="*/ 892 w 2714"/>
                <a:gd name="T55" fmla="*/ 2733 h 3181"/>
                <a:gd name="T56" fmla="*/ 721 w 2714"/>
                <a:gd name="T57" fmla="*/ 2856 h 3181"/>
                <a:gd name="T58" fmla="*/ 593 w 2714"/>
                <a:gd name="T59" fmla="*/ 2941 h 3181"/>
                <a:gd name="T60" fmla="*/ 476 w 2714"/>
                <a:gd name="T61" fmla="*/ 3012 h 3181"/>
                <a:gd name="T62" fmla="*/ 370 w 2714"/>
                <a:gd name="T63" fmla="*/ 3071 h 3181"/>
                <a:gd name="T64" fmla="*/ 276 w 2714"/>
                <a:gd name="T65" fmla="*/ 3117 h 3181"/>
                <a:gd name="T66" fmla="*/ 194 w 2714"/>
                <a:gd name="T67" fmla="*/ 3150 h 3181"/>
                <a:gd name="T68" fmla="*/ 123 w 2714"/>
                <a:gd name="T69" fmla="*/ 3171 h 3181"/>
                <a:gd name="T70" fmla="*/ 63 w 2714"/>
                <a:gd name="T71" fmla="*/ 3181 h 3181"/>
                <a:gd name="T72" fmla="*/ 19 w 2714"/>
                <a:gd name="T73" fmla="*/ 3177 h 3181"/>
                <a:gd name="T74" fmla="*/ 0 w 2714"/>
                <a:gd name="T75" fmla="*/ 3158 h 3181"/>
                <a:gd name="T76" fmla="*/ 2 w 2714"/>
                <a:gd name="T77" fmla="*/ 3142 h 3181"/>
                <a:gd name="T78" fmla="*/ 11 w 2714"/>
                <a:gd name="T79" fmla="*/ 3127 h 3181"/>
                <a:gd name="T80" fmla="*/ 48 w 2714"/>
                <a:gd name="T81" fmla="*/ 3092 h 3181"/>
                <a:gd name="T82" fmla="*/ 161 w 2714"/>
                <a:gd name="T83" fmla="*/ 3012 h 3181"/>
                <a:gd name="T84" fmla="*/ 295 w 2714"/>
                <a:gd name="T85" fmla="*/ 2910 h 3181"/>
                <a:gd name="T86" fmla="*/ 437 w 2714"/>
                <a:gd name="T87" fmla="*/ 2795 h 3181"/>
                <a:gd name="T88" fmla="*/ 581 w 2714"/>
                <a:gd name="T89" fmla="*/ 2664 h 3181"/>
                <a:gd name="T90" fmla="*/ 731 w 2714"/>
                <a:gd name="T91" fmla="*/ 2522 h 3181"/>
                <a:gd name="T92" fmla="*/ 885 w 2714"/>
                <a:gd name="T93" fmla="*/ 2365 h 3181"/>
                <a:gd name="T94" fmla="*/ 1044 w 2714"/>
                <a:gd name="T95" fmla="*/ 2192 h 3181"/>
                <a:gd name="T96" fmla="*/ 1205 w 2714"/>
                <a:gd name="T97" fmla="*/ 2006 h 3181"/>
                <a:gd name="T98" fmla="*/ 1430 w 2714"/>
                <a:gd name="T99" fmla="*/ 1737 h 3181"/>
                <a:gd name="T100" fmla="*/ 1654 w 2714"/>
                <a:gd name="T101" fmla="*/ 1443 h 3181"/>
                <a:gd name="T102" fmla="*/ 1856 w 2714"/>
                <a:gd name="T103" fmla="*/ 1144 h 3181"/>
                <a:gd name="T104" fmla="*/ 2033 w 2714"/>
                <a:gd name="T105" fmla="*/ 841 h 3181"/>
                <a:gd name="T106" fmla="*/ 2117 w 2714"/>
                <a:gd name="T107" fmla="*/ 668 h 3181"/>
                <a:gd name="T108" fmla="*/ 2161 w 2714"/>
                <a:gd name="T109" fmla="*/ 528 h 3181"/>
                <a:gd name="T110" fmla="*/ 2192 w 2714"/>
                <a:gd name="T111" fmla="*/ 378 h 3181"/>
                <a:gd name="T112" fmla="*/ 2205 w 2714"/>
                <a:gd name="T113" fmla="*/ 213 h 3181"/>
                <a:gd name="T114" fmla="*/ 2209 w 2714"/>
                <a:gd name="T115" fmla="*/ 111 h 3181"/>
                <a:gd name="T116" fmla="*/ 2225 w 2714"/>
                <a:gd name="T117" fmla="*/ 54 h 3181"/>
                <a:gd name="T118" fmla="*/ 2251 w 2714"/>
                <a:gd name="T119" fmla="*/ 15 h 3181"/>
                <a:gd name="T120" fmla="*/ 2292 w 2714"/>
                <a:gd name="T121" fmla="*/ 0 h 318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714"/>
                <a:gd name="T184" fmla="*/ 0 h 3181"/>
                <a:gd name="T185" fmla="*/ 2714 w 2714"/>
                <a:gd name="T186" fmla="*/ 3181 h 318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714" h="3181">
                  <a:moveTo>
                    <a:pt x="2303" y="0"/>
                  </a:moveTo>
                  <a:lnTo>
                    <a:pt x="2309" y="0"/>
                  </a:lnTo>
                  <a:lnTo>
                    <a:pt x="2315" y="0"/>
                  </a:lnTo>
                  <a:lnTo>
                    <a:pt x="2322" y="2"/>
                  </a:lnTo>
                  <a:lnTo>
                    <a:pt x="2330" y="4"/>
                  </a:lnTo>
                  <a:lnTo>
                    <a:pt x="2338" y="6"/>
                  </a:lnTo>
                  <a:lnTo>
                    <a:pt x="2347" y="9"/>
                  </a:lnTo>
                  <a:lnTo>
                    <a:pt x="2357" y="13"/>
                  </a:lnTo>
                  <a:lnTo>
                    <a:pt x="2367" y="17"/>
                  </a:lnTo>
                  <a:lnTo>
                    <a:pt x="2378" y="21"/>
                  </a:lnTo>
                  <a:lnTo>
                    <a:pt x="2388" y="27"/>
                  </a:lnTo>
                  <a:lnTo>
                    <a:pt x="2401" y="32"/>
                  </a:lnTo>
                  <a:lnTo>
                    <a:pt x="2413" y="38"/>
                  </a:lnTo>
                  <a:lnTo>
                    <a:pt x="2424" y="46"/>
                  </a:lnTo>
                  <a:lnTo>
                    <a:pt x="2438" y="54"/>
                  </a:lnTo>
                  <a:lnTo>
                    <a:pt x="2451" y="61"/>
                  </a:lnTo>
                  <a:lnTo>
                    <a:pt x="2465" y="69"/>
                  </a:lnTo>
                  <a:lnTo>
                    <a:pt x="2480" y="82"/>
                  </a:lnTo>
                  <a:lnTo>
                    <a:pt x="2495" y="94"/>
                  </a:lnTo>
                  <a:lnTo>
                    <a:pt x="2509" y="107"/>
                  </a:lnTo>
                  <a:lnTo>
                    <a:pt x="2524" y="119"/>
                  </a:lnTo>
                  <a:lnTo>
                    <a:pt x="2537" y="132"/>
                  </a:lnTo>
                  <a:lnTo>
                    <a:pt x="2549" y="144"/>
                  </a:lnTo>
                  <a:lnTo>
                    <a:pt x="2562" y="155"/>
                  </a:lnTo>
                  <a:lnTo>
                    <a:pt x="2574" y="167"/>
                  </a:lnTo>
                  <a:lnTo>
                    <a:pt x="2585" y="178"/>
                  </a:lnTo>
                  <a:lnTo>
                    <a:pt x="2597" y="190"/>
                  </a:lnTo>
                  <a:lnTo>
                    <a:pt x="2607" y="201"/>
                  </a:lnTo>
                  <a:lnTo>
                    <a:pt x="2616" y="213"/>
                  </a:lnTo>
                  <a:lnTo>
                    <a:pt x="2626" y="222"/>
                  </a:lnTo>
                  <a:lnTo>
                    <a:pt x="2635" y="234"/>
                  </a:lnTo>
                  <a:lnTo>
                    <a:pt x="2643" y="244"/>
                  </a:lnTo>
                  <a:lnTo>
                    <a:pt x="2651" y="253"/>
                  </a:lnTo>
                  <a:lnTo>
                    <a:pt x="2658" y="263"/>
                  </a:lnTo>
                  <a:lnTo>
                    <a:pt x="2666" y="274"/>
                  </a:lnTo>
                  <a:lnTo>
                    <a:pt x="2672" y="284"/>
                  </a:lnTo>
                  <a:lnTo>
                    <a:pt x="2680" y="292"/>
                  </a:lnTo>
                  <a:lnTo>
                    <a:pt x="2683" y="301"/>
                  </a:lnTo>
                  <a:lnTo>
                    <a:pt x="2689" y="311"/>
                  </a:lnTo>
                  <a:lnTo>
                    <a:pt x="2693" y="318"/>
                  </a:lnTo>
                  <a:lnTo>
                    <a:pt x="2699" y="328"/>
                  </a:lnTo>
                  <a:lnTo>
                    <a:pt x="2701" y="336"/>
                  </a:lnTo>
                  <a:lnTo>
                    <a:pt x="2705" y="345"/>
                  </a:lnTo>
                  <a:lnTo>
                    <a:pt x="2708" y="353"/>
                  </a:lnTo>
                  <a:lnTo>
                    <a:pt x="2710" y="361"/>
                  </a:lnTo>
                  <a:lnTo>
                    <a:pt x="2712" y="368"/>
                  </a:lnTo>
                  <a:lnTo>
                    <a:pt x="2712" y="376"/>
                  </a:lnTo>
                  <a:lnTo>
                    <a:pt x="2714" y="384"/>
                  </a:lnTo>
                  <a:lnTo>
                    <a:pt x="2714" y="391"/>
                  </a:lnTo>
                  <a:lnTo>
                    <a:pt x="2712" y="401"/>
                  </a:lnTo>
                  <a:lnTo>
                    <a:pt x="2710" y="412"/>
                  </a:lnTo>
                  <a:lnTo>
                    <a:pt x="2706" y="424"/>
                  </a:lnTo>
                  <a:lnTo>
                    <a:pt x="2701" y="437"/>
                  </a:lnTo>
                  <a:lnTo>
                    <a:pt x="2693" y="453"/>
                  </a:lnTo>
                  <a:lnTo>
                    <a:pt x="2683" y="468"/>
                  </a:lnTo>
                  <a:lnTo>
                    <a:pt x="2674" y="485"/>
                  </a:lnTo>
                  <a:lnTo>
                    <a:pt x="2662" y="505"/>
                  </a:lnTo>
                  <a:lnTo>
                    <a:pt x="2641" y="535"/>
                  </a:lnTo>
                  <a:lnTo>
                    <a:pt x="2622" y="570"/>
                  </a:lnTo>
                  <a:lnTo>
                    <a:pt x="2601" y="604"/>
                  </a:lnTo>
                  <a:lnTo>
                    <a:pt x="2578" y="641"/>
                  </a:lnTo>
                  <a:lnTo>
                    <a:pt x="2555" y="679"/>
                  </a:lnTo>
                  <a:lnTo>
                    <a:pt x="2532" y="720"/>
                  </a:lnTo>
                  <a:lnTo>
                    <a:pt x="2507" y="764"/>
                  </a:lnTo>
                  <a:lnTo>
                    <a:pt x="2495" y="785"/>
                  </a:lnTo>
                  <a:lnTo>
                    <a:pt x="2482" y="808"/>
                  </a:lnTo>
                  <a:lnTo>
                    <a:pt x="2457" y="854"/>
                  </a:lnTo>
                  <a:lnTo>
                    <a:pt x="2428" y="900"/>
                  </a:lnTo>
                  <a:lnTo>
                    <a:pt x="2397" y="950"/>
                  </a:lnTo>
                  <a:lnTo>
                    <a:pt x="2367" y="1000"/>
                  </a:lnTo>
                  <a:lnTo>
                    <a:pt x="2334" y="1054"/>
                  </a:lnTo>
                  <a:lnTo>
                    <a:pt x="2299" y="1107"/>
                  </a:lnTo>
                  <a:lnTo>
                    <a:pt x="2263" y="1163"/>
                  </a:lnTo>
                  <a:lnTo>
                    <a:pt x="2227" y="1219"/>
                  </a:lnTo>
                  <a:lnTo>
                    <a:pt x="2186" y="1278"/>
                  </a:lnTo>
                  <a:lnTo>
                    <a:pt x="2146" y="1340"/>
                  </a:lnTo>
                  <a:lnTo>
                    <a:pt x="2104" y="1401"/>
                  </a:lnTo>
                  <a:lnTo>
                    <a:pt x="2059" y="1466"/>
                  </a:lnTo>
                  <a:lnTo>
                    <a:pt x="2015" y="1532"/>
                  </a:lnTo>
                  <a:lnTo>
                    <a:pt x="1967" y="1601"/>
                  </a:lnTo>
                  <a:lnTo>
                    <a:pt x="1919" y="1670"/>
                  </a:lnTo>
                  <a:lnTo>
                    <a:pt x="1894" y="1706"/>
                  </a:lnTo>
                  <a:lnTo>
                    <a:pt x="1869" y="1743"/>
                  </a:lnTo>
                  <a:lnTo>
                    <a:pt x="1839" y="1783"/>
                  </a:lnTo>
                  <a:lnTo>
                    <a:pt x="1808" y="1823"/>
                  </a:lnTo>
                  <a:lnTo>
                    <a:pt x="1777" y="1862"/>
                  </a:lnTo>
                  <a:lnTo>
                    <a:pt x="1747" y="1902"/>
                  </a:lnTo>
                  <a:lnTo>
                    <a:pt x="1716" y="1940"/>
                  </a:lnTo>
                  <a:lnTo>
                    <a:pt x="1683" y="1979"/>
                  </a:lnTo>
                  <a:lnTo>
                    <a:pt x="1653" y="2015"/>
                  </a:lnTo>
                  <a:lnTo>
                    <a:pt x="1620" y="2052"/>
                  </a:lnTo>
                  <a:lnTo>
                    <a:pt x="1589" y="2088"/>
                  </a:lnTo>
                  <a:lnTo>
                    <a:pt x="1557" y="2125"/>
                  </a:lnTo>
                  <a:lnTo>
                    <a:pt x="1524" y="2159"/>
                  </a:lnTo>
                  <a:lnTo>
                    <a:pt x="1491" y="2196"/>
                  </a:lnTo>
                  <a:lnTo>
                    <a:pt x="1459" y="2228"/>
                  </a:lnTo>
                  <a:lnTo>
                    <a:pt x="1426" y="2263"/>
                  </a:lnTo>
                  <a:lnTo>
                    <a:pt x="1393" y="2296"/>
                  </a:lnTo>
                  <a:lnTo>
                    <a:pt x="1361" y="2328"/>
                  </a:lnTo>
                  <a:lnTo>
                    <a:pt x="1328" y="2361"/>
                  </a:lnTo>
                  <a:lnTo>
                    <a:pt x="1295" y="2394"/>
                  </a:lnTo>
                  <a:lnTo>
                    <a:pt x="1263" y="2424"/>
                  </a:lnTo>
                  <a:lnTo>
                    <a:pt x="1228" y="2455"/>
                  </a:lnTo>
                  <a:lnTo>
                    <a:pt x="1196" y="2484"/>
                  </a:lnTo>
                  <a:lnTo>
                    <a:pt x="1161" y="2514"/>
                  </a:lnTo>
                  <a:lnTo>
                    <a:pt x="1128" y="2543"/>
                  </a:lnTo>
                  <a:lnTo>
                    <a:pt x="1094" y="2572"/>
                  </a:lnTo>
                  <a:lnTo>
                    <a:pt x="1061" y="2601"/>
                  </a:lnTo>
                  <a:lnTo>
                    <a:pt x="1027" y="2628"/>
                  </a:lnTo>
                  <a:lnTo>
                    <a:pt x="994" y="2655"/>
                  </a:lnTo>
                  <a:lnTo>
                    <a:pt x="960" y="2681"/>
                  </a:lnTo>
                  <a:lnTo>
                    <a:pt x="892" y="2733"/>
                  </a:lnTo>
                  <a:lnTo>
                    <a:pt x="825" y="2783"/>
                  </a:lnTo>
                  <a:lnTo>
                    <a:pt x="789" y="2808"/>
                  </a:lnTo>
                  <a:lnTo>
                    <a:pt x="754" y="2833"/>
                  </a:lnTo>
                  <a:lnTo>
                    <a:pt x="721" y="2856"/>
                  </a:lnTo>
                  <a:lnTo>
                    <a:pt x="689" y="2877"/>
                  </a:lnTo>
                  <a:lnTo>
                    <a:pt x="656" y="2900"/>
                  </a:lnTo>
                  <a:lnTo>
                    <a:pt x="624" y="2920"/>
                  </a:lnTo>
                  <a:lnTo>
                    <a:pt x="593" y="2941"/>
                  </a:lnTo>
                  <a:lnTo>
                    <a:pt x="562" y="2960"/>
                  </a:lnTo>
                  <a:lnTo>
                    <a:pt x="533" y="2977"/>
                  </a:lnTo>
                  <a:lnTo>
                    <a:pt x="505" y="2994"/>
                  </a:lnTo>
                  <a:lnTo>
                    <a:pt x="476" y="3012"/>
                  </a:lnTo>
                  <a:lnTo>
                    <a:pt x="449" y="3027"/>
                  </a:lnTo>
                  <a:lnTo>
                    <a:pt x="422" y="3042"/>
                  </a:lnTo>
                  <a:lnTo>
                    <a:pt x="395" y="3058"/>
                  </a:lnTo>
                  <a:lnTo>
                    <a:pt x="370" y="3071"/>
                  </a:lnTo>
                  <a:lnTo>
                    <a:pt x="345" y="3083"/>
                  </a:lnTo>
                  <a:lnTo>
                    <a:pt x="322" y="3096"/>
                  </a:lnTo>
                  <a:lnTo>
                    <a:pt x="299" y="3106"/>
                  </a:lnTo>
                  <a:lnTo>
                    <a:pt x="276" y="3117"/>
                  </a:lnTo>
                  <a:lnTo>
                    <a:pt x="255" y="3127"/>
                  </a:lnTo>
                  <a:lnTo>
                    <a:pt x="234" y="3135"/>
                  </a:lnTo>
                  <a:lnTo>
                    <a:pt x="213" y="3144"/>
                  </a:lnTo>
                  <a:lnTo>
                    <a:pt x="194" y="3150"/>
                  </a:lnTo>
                  <a:lnTo>
                    <a:pt x="174" y="3158"/>
                  </a:lnTo>
                  <a:lnTo>
                    <a:pt x="157" y="3163"/>
                  </a:lnTo>
                  <a:lnTo>
                    <a:pt x="140" y="3167"/>
                  </a:lnTo>
                  <a:lnTo>
                    <a:pt x="123" y="3171"/>
                  </a:lnTo>
                  <a:lnTo>
                    <a:pt x="107" y="3175"/>
                  </a:lnTo>
                  <a:lnTo>
                    <a:pt x="92" y="3179"/>
                  </a:lnTo>
                  <a:lnTo>
                    <a:pt x="76" y="3181"/>
                  </a:lnTo>
                  <a:lnTo>
                    <a:pt x="63" y="3181"/>
                  </a:lnTo>
                  <a:lnTo>
                    <a:pt x="52" y="3181"/>
                  </a:lnTo>
                  <a:lnTo>
                    <a:pt x="38" y="3181"/>
                  </a:lnTo>
                  <a:lnTo>
                    <a:pt x="28" y="3179"/>
                  </a:lnTo>
                  <a:lnTo>
                    <a:pt x="19" y="3177"/>
                  </a:lnTo>
                  <a:lnTo>
                    <a:pt x="11" y="3173"/>
                  </a:lnTo>
                  <a:lnTo>
                    <a:pt x="5" y="3169"/>
                  </a:lnTo>
                  <a:lnTo>
                    <a:pt x="2" y="3163"/>
                  </a:lnTo>
                  <a:lnTo>
                    <a:pt x="0" y="3158"/>
                  </a:lnTo>
                  <a:lnTo>
                    <a:pt x="0" y="3150"/>
                  </a:lnTo>
                  <a:lnTo>
                    <a:pt x="0" y="3148"/>
                  </a:lnTo>
                  <a:lnTo>
                    <a:pt x="0" y="3144"/>
                  </a:lnTo>
                  <a:lnTo>
                    <a:pt x="2" y="3142"/>
                  </a:lnTo>
                  <a:lnTo>
                    <a:pt x="4" y="3138"/>
                  </a:lnTo>
                  <a:lnTo>
                    <a:pt x="5" y="3135"/>
                  </a:lnTo>
                  <a:lnTo>
                    <a:pt x="7" y="3131"/>
                  </a:lnTo>
                  <a:lnTo>
                    <a:pt x="11" y="3127"/>
                  </a:lnTo>
                  <a:lnTo>
                    <a:pt x="15" y="3123"/>
                  </a:lnTo>
                  <a:lnTo>
                    <a:pt x="25" y="3113"/>
                  </a:lnTo>
                  <a:lnTo>
                    <a:pt x="36" y="3104"/>
                  </a:lnTo>
                  <a:lnTo>
                    <a:pt x="48" y="3092"/>
                  </a:lnTo>
                  <a:lnTo>
                    <a:pt x="63" y="3081"/>
                  </a:lnTo>
                  <a:lnTo>
                    <a:pt x="96" y="3058"/>
                  </a:lnTo>
                  <a:lnTo>
                    <a:pt x="128" y="3035"/>
                  </a:lnTo>
                  <a:lnTo>
                    <a:pt x="161" y="3012"/>
                  </a:lnTo>
                  <a:lnTo>
                    <a:pt x="194" y="2987"/>
                  </a:lnTo>
                  <a:lnTo>
                    <a:pt x="228" y="2962"/>
                  </a:lnTo>
                  <a:lnTo>
                    <a:pt x="263" y="2937"/>
                  </a:lnTo>
                  <a:lnTo>
                    <a:pt x="295" y="2910"/>
                  </a:lnTo>
                  <a:lnTo>
                    <a:pt x="332" y="2881"/>
                  </a:lnTo>
                  <a:lnTo>
                    <a:pt x="366" y="2854"/>
                  </a:lnTo>
                  <a:lnTo>
                    <a:pt x="401" y="2824"/>
                  </a:lnTo>
                  <a:lnTo>
                    <a:pt x="437" y="2795"/>
                  </a:lnTo>
                  <a:lnTo>
                    <a:pt x="472" y="2762"/>
                  </a:lnTo>
                  <a:lnTo>
                    <a:pt x="508" y="2731"/>
                  </a:lnTo>
                  <a:lnTo>
                    <a:pt x="545" y="2699"/>
                  </a:lnTo>
                  <a:lnTo>
                    <a:pt x="581" y="2664"/>
                  </a:lnTo>
                  <a:lnTo>
                    <a:pt x="618" y="2630"/>
                  </a:lnTo>
                  <a:lnTo>
                    <a:pt x="656" y="2595"/>
                  </a:lnTo>
                  <a:lnTo>
                    <a:pt x="693" y="2559"/>
                  </a:lnTo>
                  <a:lnTo>
                    <a:pt x="731" y="2522"/>
                  </a:lnTo>
                  <a:lnTo>
                    <a:pt x="769" y="2484"/>
                  </a:lnTo>
                  <a:lnTo>
                    <a:pt x="808" y="2445"/>
                  </a:lnTo>
                  <a:lnTo>
                    <a:pt x="846" y="2405"/>
                  </a:lnTo>
                  <a:lnTo>
                    <a:pt x="885" y="2365"/>
                  </a:lnTo>
                  <a:lnTo>
                    <a:pt x="925" y="2323"/>
                  </a:lnTo>
                  <a:lnTo>
                    <a:pt x="963" y="2280"/>
                  </a:lnTo>
                  <a:lnTo>
                    <a:pt x="1004" y="2236"/>
                  </a:lnTo>
                  <a:lnTo>
                    <a:pt x="1044" y="2192"/>
                  </a:lnTo>
                  <a:lnTo>
                    <a:pt x="1084" y="2148"/>
                  </a:lnTo>
                  <a:lnTo>
                    <a:pt x="1125" y="2100"/>
                  </a:lnTo>
                  <a:lnTo>
                    <a:pt x="1165" y="2054"/>
                  </a:lnTo>
                  <a:lnTo>
                    <a:pt x="1205" y="2006"/>
                  </a:lnTo>
                  <a:lnTo>
                    <a:pt x="1246" y="1956"/>
                  </a:lnTo>
                  <a:lnTo>
                    <a:pt x="1309" y="1883"/>
                  </a:lnTo>
                  <a:lnTo>
                    <a:pt x="1370" y="1810"/>
                  </a:lnTo>
                  <a:lnTo>
                    <a:pt x="1430" y="1737"/>
                  </a:lnTo>
                  <a:lnTo>
                    <a:pt x="1487" y="1664"/>
                  </a:lnTo>
                  <a:lnTo>
                    <a:pt x="1545" y="1591"/>
                  </a:lnTo>
                  <a:lnTo>
                    <a:pt x="1601" y="1516"/>
                  </a:lnTo>
                  <a:lnTo>
                    <a:pt x="1654" y="1443"/>
                  </a:lnTo>
                  <a:lnTo>
                    <a:pt x="1706" y="1368"/>
                  </a:lnTo>
                  <a:lnTo>
                    <a:pt x="1758" y="1294"/>
                  </a:lnTo>
                  <a:lnTo>
                    <a:pt x="1808" y="1219"/>
                  </a:lnTo>
                  <a:lnTo>
                    <a:pt x="1856" y="1144"/>
                  </a:lnTo>
                  <a:lnTo>
                    <a:pt x="1902" y="1069"/>
                  </a:lnTo>
                  <a:lnTo>
                    <a:pt x="1946" y="992"/>
                  </a:lnTo>
                  <a:lnTo>
                    <a:pt x="1990" y="917"/>
                  </a:lnTo>
                  <a:lnTo>
                    <a:pt x="2033" y="841"/>
                  </a:lnTo>
                  <a:lnTo>
                    <a:pt x="2073" y="764"/>
                  </a:lnTo>
                  <a:lnTo>
                    <a:pt x="2088" y="731"/>
                  </a:lnTo>
                  <a:lnTo>
                    <a:pt x="2102" y="700"/>
                  </a:lnTo>
                  <a:lnTo>
                    <a:pt x="2117" y="668"/>
                  </a:lnTo>
                  <a:lnTo>
                    <a:pt x="2129" y="633"/>
                  </a:lnTo>
                  <a:lnTo>
                    <a:pt x="2140" y="599"/>
                  </a:lnTo>
                  <a:lnTo>
                    <a:pt x="2152" y="564"/>
                  </a:lnTo>
                  <a:lnTo>
                    <a:pt x="2161" y="528"/>
                  </a:lnTo>
                  <a:lnTo>
                    <a:pt x="2171" y="491"/>
                  </a:lnTo>
                  <a:lnTo>
                    <a:pt x="2179" y="455"/>
                  </a:lnTo>
                  <a:lnTo>
                    <a:pt x="2186" y="416"/>
                  </a:lnTo>
                  <a:lnTo>
                    <a:pt x="2192" y="378"/>
                  </a:lnTo>
                  <a:lnTo>
                    <a:pt x="2196" y="338"/>
                  </a:lnTo>
                  <a:lnTo>
                    <a:pt x="2200" y="297"/>
                  </a:lnTo>
                  <a:lnTo>
                    <a:pt x="2203" y="255"/>
                  </a:lnTo>
                  <a:lnTo>
                    <a:pt x="2205" y="213"/>
                  </a:lnTo>
                  <a:lnTo>
                    <a:pt x="2205" y="169"/>
                  </a:lnTo>
                  <a:lnTo>
                    <a:pt x="2205" y="149"/>
                  </a:lnTo>
                  <a:lnTo>
                    <a:pt x="2207" y="130"/>
                  </a:lnTo>
                  <a:lnTo>
                    <a:pt x="2209" y="111"/>
                  </a:lnTo>
                  <a:lnTo>
                    <a:pt x="2211" y="96"/>
                  </a:lnTo>
                  <a:lnTo>
                    <a:pt x="2215" y="80"/>
                  </a:lnTo>
                  <a:lnTo>
                    <a:pt x="2219" y="65"/>
                  </a:lnTo>
                  <a:lnTo>
                    <a:pt x="2225" y="54"/>
                  </a:lnTo>
                  <a:lnTo>
                    <a:pt x="2230" y="42"/>
                  </a:lnTo>
                  <a:lnTo>
                    <a:pt x="2236" y="32"/>
                  </a:lnTo>
                  <a:lnTo>
                    <a:pt x="2244" y="23"/>
                  </a:lnTo>
                  <a:lnTo>
                    <a:pt x="2251" y="15"/>
                  </a:lnTo>
                  <a:lnTo>
                    <a:pt x="2261" y="9"/>
                  </a:lnTo>
                  <a:lnTo>
                    <a:pt x="2271" y="6"/>
                  </a:lnTo>
                  <a:lnTo>
                    <a:pt x="2280" y="2"/>
                  </a:lnTo>
                  <a:lnTo>
                    <a:pt x="2292" y="0"/>
                  </a:lnTo>
                  <a:lnTo>
                    <a:pt x="230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3382519" y="1091535"/>
              <a:ext cx="994219" cy="832821"/>
            </a:xfrm>
            <a:custGeom>
              <a:avLst/>
              <a:gdLst>
                <a:gd name="T0" fmla="*/ 169 w 2935"/>
                <a:gd name="T1" fmla="*/ 6 h 2330"/>
                <a:gd name="T2" fmla="*/ 236 w 2935"/>
                <a:gd name="T3" fmla="*/ 29 h 2330"/>
                <a:gd name="T4" fmla="*/ 313 w 2935"/>
                <a:gd name="T5" fmla="*/ 69 h 2330"/>
                <a:gd name="T6" fmla="*/ 395 w 2935"/>
                <a:gd name="T7" fmla="*/ 129 h 2330"/>
                <a:gd name="T8" fmla="*/ 487 w 2935"/>
                <a:gd name="T9" fmla="*/ 205 h 2330"/>
                <a:gd name="T10" fmla="*/ 587 w 2935"/>
                <a:gd name="T11" fmla="*/ 301 h 2330"/>
                <a:gd name="T12" fmla="*/ 739 w 2935"/>
                <a:gd name="T13" fmla="*/ 466 h 2330"/>
                <a:gd name="T14" fmla="*/ 940 w 2935"/>
                <a:gd name="T15" fmla="*/ 695 h 2330"/>
                <a:gd name="T16" fmla="*/ 1129 w 2935"/>
                <a:gd name="T17" fmla="*/ 894 h 2330"/>
                <a:gd name="T18" fmla="*/ 1298 w 2935"/>
                <a:gd name="T19" fmla="*/ 1067 h 2330"/>
                <a:gd name="T20" fmla="*/ 1449 w 2935"/>
                <a:gd name="T21" fmla="*/ 1213 h 2330"/>
                <a:gd name="T22" fmla="*/ 1584 w 2935"/>
                <a:gd name="T23" fmla="*/ 1330 h 2330"/>
                <a:gd name="T24" fmla="*/ 1699 w 2935"/>
                <a:gd name="T25" fmla="*/ 1422 h 2330"/>
                <a:gd name="T26" fmla="*/ 1820 w 2935"/>
                <a:gd name="T27" fmla="*/ 1501 h 2330"/>
                <a:gd name="T28" fmla="*/ 1960 w 2935"/>
                <a:gd name="T29" fmla="*/ 1587 h 2330"/>
                <a:gd name="T30" fmla="*/ 2123 w 2935"/>
                <a:gd name="T31" fmla="*/ 1676 h 2330"/>
                <a:gd name="T32" fmla="*/ 2307 w 2935"/>
                <a:gd name="T33" fmla="*/ 1772 h 2330"/>
                <a:gd name="T34" fmla="*/ 2511 w 2935"/>
                <a:gd name="T35" fmla="*/ 1872 h 2330"/>
                <a:gd name="T36" fmla="*/ 2735 w 2935"/>
                <a:gd name="T37" fmla="*/ 1977 h 2330"/>
                <a:gd name="T38" fmla="*/ 2866 w 2935"/>
                <a:gd name="T39" fmla="*/ 2039 h 2330"/>
                <a:gd name="T40" fmla="*/ 2908 w 2935"/>
                <a:gd name="T41" fmla="*/ 2065 h 2330"/>
                <a:gd name="T42" fmla="*/ 2931 w 2935"/>
                <a:gd name="T43" fmla="*/ 2092 h 2330"/>
                <a:gd name="T44" fmla="*/ 2933 w 2935"/>
                <a:gd name="T45" fmla="*/ 2123 h 2330"/>
                <a:gd name="T46" fmla="*/ 2914 w 2935"/>
                <a:gd name="T47" fmla="*/ 2152 h 2330"/>
                <a:gd name="T48" fmla="*/ 2876 w 2935"/>
                <a:gd name="T49" fmla="*/ 2177 h 2330"/>
                <a:gd name="T50" fmla="*/ 2795 w 2935"/>
                <a:gd name="T51" fmla="*/ 2202 h 2330"/>
                <a:gd name="T52" fmla="*/ 2628 w 2935"/>
                <a:gd name="T53" fmla="*/ 2240 h 2330"/>
                <a:gd name="T54" fmla="*/ 2478 w 2935"/>
                <a:gd name="T55" fmla="*/ 2273 h 2330"/>
                <a:gd name="T56" fmla="*/ 2346 w 2935"/>
                <a:gd name="T57" fmla="*/ 2298 h 2330"/>
                <a:gd name="T58" fmla="*/ 2231 w 2935"/>
                <a:gd name="T59" fmla="*/ 2315 h 2330"/>
                <a:gd name="T60" fmla="*/ 2133 w 2935"/>
                <a:gd name="T61" fmla="*/ 2327 h 2330"/>
                <a:gd name="T62" fmla="*/ 2052 w 2935"/>
                <a:gd name="T63" fmla="*/ 2330 h 2330"/>
                <a:gd name="T64" fmla="*/ 1966 w 2935"/>
                <a:gd name="T65" fmla="*/ 2325 h 2330"/>
                <a:gd name="T66" fmla="*/ 1873 w 2935"/>
                <a:gd name="T67" fmla="*/ 2296 h 2330"/>
                <a:gd name="T68" fmla="*/ 1781 w 2935"/>
                <a:gd name="T69" fmla="*/ 2248 h 2330"/>
                <a:gd name="T70" fmla="*/ 1712 w 2935"/>
                <a:gd name="T71" fmla="*/ 2192 h 2330"/>
                <a:gd name="T72" fmla="*/ 1634 w 2935"/>
                <a:gd name="T73" fmla="*/ 2104 h 2330"/>
                <a:gd name="T74" fmla="*/ 1526 w 2935"/>
                <a:gd name="T75" fmla="*/ 1971 h 2330"/>
                <a:gd name="T76" fmla="*/ 1390 w 2935"/>
                <a:gd name="T77" fmla="*/ 1791 h 2330"/>
                <a:gd name="T78" fmla="*/ 1225 w 2935"/>
                <a:gd name="T79" fmla="*/ 1566 h 2330"/>
                <a:gd name="T80" fmla="*/ 1035 w 2935"/>
                <a:gd name="T81" fmla="*/ 1294 h 2330"/>
                <a:gd name="T82" fmla="*/ 833 w 2935"/>
                <a:gd name="T83" fmla="*/ 1002 h 2330"/>
                <a:gd name="T84" fmla="*/ 699 w 2935"/>
                <a:gd name="T85" fmla="*/ 810 h 2330"/>
                <a:gd name="T86" fmla="*/ 566 w 2935"/>
                <a:gd name="T87" fmla="*/ 637 h 2330"/>
                <a:gd name="T88" fmla="*/ 439 w 2935"/>
                <a:gd name="T89" fmla="*/ 480 h 2330"/>
                <a:gd name="T90" fmla="*/ 322 w 2935"/>
                <a:gd name="T91" fmla="*/ 357 h 2330"/>
                <a:gd name="T92" fmla="*/ 207 w 2935"/>
                <a:gd name="T93" fmla="*/ 259 h 2330"/>
                <a:gd name="T94" fmla="*/ 92 w 2935"/>
                <a:gd name="T95" fmla="*/ 184 h 2330"/>
                <a:gd name="T96" fmla="*/ 38 w 2935"/>
                <a:gd name="T97" fmla="*/ 157 h 2330"/>
                <a:gd name="T98" fmla="*/ 13 w 2935"/>
                <a:gd name="T99" fmla="*/ 132 h 2330"/>
                <a:gd name="T100" fmla="*/ 2 w 2935"/>
                <a:gd name="T101" fmla="*/ 98 h 2330"/>
                <a:gd name="T102" fmla="*/ 4 w 2935"/>
                <a:gd name="T103" fmla="*/ 54 h 2330"/>
                <a:gd name="T104" fmla="*/ 31 w 2935"/>
                <a:gd name="T105" fmla="*/ 21 h 2330"/>
                <a:gd name="T106" fmla="*/ 80 w 2935"/>
                <a:gd name="T107" fmla="*/ 4 h 233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935"/>
                <a:gd name="T163" fmla="*/ 0 h 2330"/>
                <a:gd name="T164" fmla="*/ 2935 w 2935"/>
                <a:gd name="T165" fmla="*/ 2330 h 233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935" h="2330">
                  <a:moveTo>
                    <a:pt x="121" y="0"/>
                  </a:moveTo>
                  <a:lnTo>
                    <a:pt x="132" y="2"/>
                  </a:lnTo>
                  <a:lnTo>
                    <a:pt x="144" y="2"/>
                  </a:lnTo>
                  <a:lnTo>
                    <a:pt x="157" y="4"/>
                  </a:lnTo>
                  <a:lnTo>
                    <a:pt x="169" y="6"/>
                  </a:lnTo>
                  <a:lnTo>
                    <a:pt x="182" y="10"/>
                  </a:lnTo>
                  <a:lnTo>
                    <a:pt x="196" y="13"/>
                  </a:lnTo>
                  <a:lnTo>
                    <a:pt x="209" y="17"/>
                  </a:lnTo>
                  <a:lnTo>
                    <a:pt x="223" y="23"/>
                  </a:lnTo>
                  <a:lnTo>
                    <a:pt x="236" y="29"/>
                  </a:lnTo>
                  <a:lnTo>
                    <a:pt x="251" y="36"/>
                  </a:lnTo>
                  <a:lnTo>
                    <a:pt x="267" y="42"/>
                  </a:lnTo>
                  <a:lnTo>
                    <a:pt x="280" y="52"/>
                  </a:lnTo>
                  <a:lnTo>
                    <a:pt x="295" y="59"/>
                  </a:lnTo>
                  <a:lnTo>
                    <a:pt x="313" y="69"/>
                  </a:lnTo>
                  <a:lnTo>
                    <a:pt x="328" y="79"/>
                  </a:lnTo>
                  <a:lnTo>
                    <a:pt x="345" y="90"/>
                  </a:lnTo>
                  <a:lnTo>
                    <a:pt x="361" y="102"/>
                  </a:lnTo>
                  <a:lnTo>
                    <a:pt x="378" y="115"/>
                  </a:lnTo>
                  <a:lnTo>
                    <a:pt x="395" y="129"/>
                  </a:lnTo>
                  <a:lnTo>
                    <a:pt x="413" y="142"/>
                  </a:lnTo>
                  <a:lnTo>
                    <a:pt x="432" y="157"/>
                  </a:lnTo>
                  <a:lnTo>
                    <a:pt x="449" y="173"/>
                  </a:lnTo>
                  <a:lnTo>
                    <a:pt x="468" y="188"/>
                  </a:lnTo>
                  <a:lnTo>
                    <a:pt x="487" y="205"/>
                  </a:lnTo>
                  <a:lnTo>
                    <a:pt x="507" y="223"/>
                  </a:lnTo>
                  <a:lnTo>
                    <a:pt x="528" y="240"/>
                  </a:lnTo>
                  <a:lnTo>
                    <a:pt x="547" y="259"/>
                  </a:lnTo>
                  <a:lnTo>
                    <a:pt x="568" y="280"/>
                  </a:lnTo>
                  <a:lnTo>
                    <a:pt x="587" y="301"/>
                  </a:lnTo>
                  <a:lnTo>
                    <a:pt x="608" y="322"/>
                  </a:lnTo>
                  <a:lnTo>
                    <a:pt x="631" y="344"/>
                  </a:lnTo>
                  <a:lnTo>
                    <a:pt x="653" y="367"/>
                  </a:lnTo>
                  <a:lnTo>
                    <a:pt x="695" y="416"/>
                  </a:lnTo>
                  <a:lnTo>
                    <a:pt x="739" y="466"/>
                  </a:lnTo>
                  <a:lnTo>
                    <a:pt x="779" y="514"/>
                  </a:lnTo>
                  <a:lnTo>
                    <a:pt x="821" y="560"/>
                  </a:lnTo>
                  <a:lnTo>
                    <a:pt x="862" y="607"/>
                  </a:lnTo>
                  <a:lnTo>
                    <a:pt x="902" y="651"/>
                  </a:lnTo>
                  <a:lnTo>
                    <a:pt x="940" y="695"/>
                  </a:lnTo>
                  <a:lnTo>
                    <a:pt x="979" y="737"/>
                  </a:lnTo>
                  <a:lnTo>
                    <a:pt x="1017" y="777"/>
                  </a:lnTo>
                  <a:lnTo>
                    <a:pt x="1056" y="818"/>
                  </a:lnTo>
                  <a:lnTo>
                    <a:pt x="1092" y="856"/>
                  </a:lnTo>
                  <a:lnTo>
                    <a:pt x="1129" y="894"/>
                  </a:lnTo>
                  <a:lnTo>
                    <a:pt x="1163" y="931"/>
                  </a:lnTo>
                  <a:lnTo>
                    <a:pt x="1198" y="967"/>
                  </a:lnTo>
                  <a:lnTo>
                    <a:pt x="1232" y="1002"/>
                  </a:lnTo>
                  <a:lnTo>
                    <a:pt x="1265" y="1035"/>
                  </a:lnTo>
                  <a:lnTo>
                    <a:pt x="1298" y="1067"/>
                  </a:lnTo>
                  <a:lnTo>
                    <a:pt x="1330" y="1098"/>
                  </a:lnTo>
                  <a:lnTo>
                    <a:pt x="1361" y="1129"/>
                  </a:lnTo>
                  <a:lnTo>
                    <a:pt x="1392" y="1157"/>
                  </a:lnTo>
                  <a:lnTo>
                    <a:pt x="1420" y="1186"/>
                  </a:lnTo>
                  <a:lnTo>
                    <a:pt x="1449" y="1213"/>
                  </a:lnTo>
                  <a:lnTo>
                    <a:pt x="1478" y="1238"/>
                  </a:lnTo>
                  <a:lnTo>
                    <a:pt x="1505" y="1263"/>
                  </a:lnTo>
                  <a:lnTo>
                    <a:pt x="1532" y="1286"/>
                  </a:lnTo>
                  <a:lnTo>
                    <a:pt x="1559" y="1309"/>
                  </a:lnTo>
                  <a:lnTo>
                    <a:pt x="1584" y="1330"/>
                  </a:lnTo>
                  <a:lnTo>
                    <a:pt x="1609" y="1351"/>
                  </a:lnTo>
                  <a:lnTo>
                    <a:pt x="1632" y="1371"/>
                  </a:lnTo>
                  <a:lnTo>
                    <a:pt x="1655" y="1388"/>
                  </a:lnTo>
                  <a:lnTo>
                    <a:pt x="1678" y="1405"/>
                  </a:lnTo>
                  <a:lnTo>
                    <a:pt x="1699" y="1422"/>
                  </a:lnTo>
                  <a:lnTo>
                    <a:pt x="1720" y="1438"/>
                  </a:lnTo>
                  <a:lnTo>
                    <a:pt x="1745" y="1453"/>
                  </a:lnTo>
                  <a:lnTo>
                    <a:pt x="1768" y="1468"/>
                  </a:lnTo>
                  <a:lnTo>
                    <a:pt x="1793" y="1486"/>
                  </a:lnTo>
                  <a:lnTo>
                    <a:pt x="1820" y="1501"/>
                  </a:lnTo>
                  <a:lnTo>
                    <a:pt x="1845" y="1518"/>
                  </a:lnTo>
                  <a:lnTo>
                    <a:pt x="1873" y="1536"/>
                  </a:lnTo>
                  <a:lnTo>
                    <a:pt x="1902" y="1553"/>
                  </a:lnTo>
                  <a:lnTo>
                    <a:pt x="1931" y="1568"/>
                  </a:lnTo>
                  <a:lnTo>
                    <a:pt x="1960" y="1587"/>
                  </a:lnTo>
                  <a:lnTo>
                    <a:pt x="1991" y="1605"/>
                  </a:lnTo>
                  <a:lnTo>
                    <a:pt x="2023" y="1622"/>
                  </a:lnTo>
                  <a:lnTo>
                    <a:pt x="2056" y="1639"/>
                  </a:lnTo>
                  <a:lnTo>
                    <a:pt x="2088" y="1658"/>
                  </a:lnTo>
                  <a:lnTo>
                    <a:pt x="2123" y="1676"/>
                  </a:lnTo>
                  <a:lnTo>
                    <a:pt x="2158" y="1695"/>
                  </a:lnTo>
                  <a:lnTo>
                    <a:pt x="2194" y="1714"/>
                  </a:lnTo>
                  <a:lnTo>
                    <a:pt x="2231" y="1733"/>
                  </a:lnTo>
                  <a:lnTo>
                    <a:pt x="2269" y="1753"/>
                  </a:lnTo>
                  <a:lnTo>
                    <a:pt x="2307" y="1772"/>
                  </a:lnTo>
                  <a:lnTo>
                    <a:pt x="2346" y="1791"/>
                  </a:lnTo>
                  <a:lnTo>
                    <a:pt x="2386" y="1810"/>
                  </a:lnTo>
                  <a:lnTo>
                    <a:pt x="2426" y="1831"/>
                  </a:lnTo>
                  <a:lnTo>
                    <a:pt x="2469" y="1850"/>
                  </a:lnTo>
                  <a:lnTo>
                    <a:pt x="2511" y="1872"/>
                  </a:lnTo>
                  <a:lnTo>
                    <a:pt x="2553" y="1893"/>
                  </a:lnTo>
                  <a:lnTo>
                    <a:pt x="2597" y="1914"/>
                  </a:lnTo>
                  <a:lnTo>
                    <a:pt x="2643" y="1935"/>
                  </a:lnTo>
                  <a:lnTo>
                    <a:pt x="2687" y="1956"/>
                  </a:lnTo>
                  <a:lnTo>
                    <a:pt x="2735" y="1977"/>
                  </a:lnTo>
                  <a:lnTo>
                    <a:pt x="2781" y="1998"/>
                  </a:lnTo>
                  <a:lnTo>
                    <a:pt x="2829" y="2021"/>
                  </a:lnTo>
                  <a:lnTo>
                    <a:pt x="2843" y="2027"/>
                  </a:lnTo>
                  <a:lnTo>
                    <a:pt x="2854" y="2033"/>
                  </a:lnTo>
                  <a:lnTo>
                    <a:pt x="2866" y="2039"/>
                  </a:lnTo>
                  <a:lnTo>
                    <a:pt x="2876" y="2044"/>
                  </a:lnTo>
                  <a:lnTo>
                    <a:pt x="2885" y="2050"/>
                  </a:lnTo>
                  <a:lnTo>
                    <a:pt x="2893" y="2056"/>
                  </a:lnTo>
                  <a:lnTo>
                    <a:pt x="2900" y="2060"/>
                  </a:lnTo>
                  <a:lnTo>
                    <a:pt x="2908" y="2065"/>
                  </a:lnTo>
                  <a:lnTo>
                    <a:pt x="2914" y="2071"/>
                  </a:lnTo>
                  <a:lnTo>
                    <a:pt x="2920" y="2077"/>
                  </a:lnTo>
                  <a:lnTo>
                    <a:pt x="2924" y="2083"/>
                  </a:lnTo>
                  <a:lnTo>
                    <a:pt x="2927" y="2087"/>
                  </a:lnTo>
                  <a:lnTo>
                    <a:pt x="2931" y="2092"/>
                  </a:lnTo>
                  <a:lnTo>
                    <a:pt x="2933" y="2098"/>
                  </a:lnTo>
                  <a:lnTo>
                    <a:pt x="2933" y="2104"/>
                  </a:lnTo>
                  <a:lnTo>
                    <a:pt x="2935" y="2110"/>
                  </a:lnTo>
                  <a:lnTo>
                    <a:pt x="2933" y="2117"/>
                  </a:lnTo>
                  <a:lnTo>
                    <a:pt x="2933" y="2123"/>
                  </a:lnTo>
                  <a:lnTo>
                    <a:pt x="2931" y="2131"/>
                  </a:lnTo>
                  <a:lnTo>
                    <a:pt x="2927" y="2136"/>
                  </a:lnTo>
                  <a:lnTo>
                    <a:pt x="2924" y="2142"/>
                  </a:lnTo>
                  <a:lnTo>
                    <a:pt x="2920" y="2148"/>
                  </a:lnTo>
                  <a:lnTo>
                    <a:pt x="2914" y="2152"/>
                  </a:lnTo>
                  <a:lnTo>
                    <a:pt x="2908" y="2158"/>
                  </a:lnTo>
                  <a:lnTo>
                    <a:pt x="2900" y="2163"/>
                  </a:lnTo>
                  <a:lnTo>
                    <a:pt x="2893" y="2167"/>
                  </a:lnTo>
                  <a:lnTo>
                    <a:pt x="2885" y="2171"/>
                  </a:lnTo>
                  <a:lnTo>
                    <a:pt x="2876" y="2177"/>
                  </a:lnTo>
                  <a:lnTo>
                    <a:pt x="2866" y="2181"/>
                  </a:lnTo>
                  <a:lnTo>
                    <a:pt x="2854" y="2184"/>
                  </a:lnTo>
                  <a:lnTo>
                    <a:pt x="2843" y="2188"/>
                  </a:lnTo>
                  <a:lnTo>
                    <a:pt x="2829" y="2192"/>
                  </a:lnTo>
                  <a:lnTo>
                    <a:pt x="2795" y="2202"/>
                  </a:lnTo>
                  <a:lnTo>
                    <a:pt x="2760" y="2209"/>
                  </a:lnTo>
                  <a:lnTo>
                    <a:pt x="2726" y="2217"/>
                  </a:lnTo>
                  <a:lnTo>
                    <a:pt x="2693" y="2225"/>
                  </a:lnTo>
                  <a:lnTo>
                    <a:pt x="2661" y="2232"/>
                  </a:lnTo>
                  <a:lnTo>
                    <a:pt x="2628" y="2240"/>
                  </a:lnTo>
                  <a:lnTo>
                    <a:pt x="2597" y="2248"/>
                  </a:lnTo>
                  <a:lnTo>
                    <a:pt x="2566" y="2254"/>
                  </a:lnTo>
                  <a:lnTo>
                    <a:pt x="2536" y="2261"/>
                  </a:lnTo>
                  <a:lnTo>
                    <a:pt x="2507" y="2267"/>
                  </a:lnTo>
                  <a:lnTo>
                    <a:pt x="2478" y="2273"/>
                  </a:lnTo>
                  <a:lnTo>
                    <a:pt x="2451" y="2279"/>
                  </a:lnTo>
                  <a:lnTo>
                    <a:pt x="2422" y="2284"/>
                  </a:lnTo>
                  <a:lnTo>
                    <a:pt x="2398" y="2288"/>
                  </a:lnTo>
                  <a:lnTo>
                    <a:pt x="2371" y="2294"/>
                  </a:lnTo>
                  <a:lnTo>
                    <a:pt x="2346" y="2298"/>
                  </a:lnTo>
                  <a:lnTo>
                    <a:pt x="2321" y="2302"/>
                  </a:lnTo>
                  <a:lnTo>
                    <a:pt x="2298" y="2305"/>
                  </a:lnTo>
                  <a:lnTo>
                    <a:pt x="2275" y="2309"/>
                  </a:lnTo>
                  <a:lnTo>
                    <a:pt x="2252" y="2313"/>
                  </a:lnTo>
                  <a:lnTo>
                    <a:pt x="2231" y="2315"/>
                  </a:lnTo>
                  <a:lnTo>
                    <a:pt x="2209" y="2319"/>
                  </a:lnTo>
                  <a:lnTo>
                    <a:pt x="2190" y="2321"/>
                  </a:lnTo>
                  <a:lnTo>
                    <a:pt x="2169" y="2323"/>
                  </a:lnTo>
                  <a:lnTo>
                    <a:pt x="2152" y="2325"/>
                  </a:lnTo>
                  <a:lnTo>
                    <a:pt x="2133" y="2327"/>
                  </a:lnTo>
                  <a:lnTo>
                    <a:pt x="2115" y="2328"/>
                  </a:lnTo>
                  <a:lnTo>
                    <a:pt x="2098" y="2328"/>
                  </a:lnTo>
                  <a:lnTo>
                    <a:pt x="2083" y="2330"/>
                  </a:lnTo>
                  <a:lnTo>
                    <a:pt x="2067" y="2330"/>
                  </a:lnTo>
                  <a:lnTo>
                    <a:pt x="2052" y="2330"/>
                  </a:lnTo>
                  <a:lnTo>
                    <a:pt x="2039" y="2330"/>
                  </a:lnTo>
                  <a:lnTo>
                    <a:pt x="2021" y="2330"/>
                  </a:lnTo>
                  <a:lnTo>
                    <a:pt x="2002" y="2328"/>
                  </a:lnTo>
                  <a:lnTo>
                    <a:pt x="1983" y="2327"/>
                  </a:lnTo>
                  <a:lnTo>
                    <a:pt x="1966" y="2325"/>
                  </a:lnTo>
                  <a:lnTo>
                    <a:pt x="1946" y="2321"/>
                  </a:lnTo>
                  <a:lnTo>
                    <a:pt x="1929" y="2315"/>
                  </a:lnTo>
                  <a:lnTo>
                    <a:pt x="1910" y="2309"/>
                  </a:lnTo>
                  <a:lnTo>
                    <a:pt x="1891" y="2303"/>
                  </a:lnTo>
                  <a:lnTo>
                    <a:pt x="1873" y="2296"/>
                  </a:lnTo>
                  <a:lnTo>
                    <a:pt x="1854" y="2288"/>
                  </a:lnTo>
                  <a:lnTo>
                    <a:pt x="1837" y="2280"/>
                  </a:lnTo>
                  <a:lnTo>
                    <a:pt x="1818" y="2271"/>
                  </a:lnTo>
                  <a:lnTo>
                    <a:pt x="1799" y="2259"/>
                  </a:lnTo>
                  <a:lnTo>
                    <a:pt x="1781" y="2248"/>
                  </a:lnTo>
                  <a:lnTo>
                    <a:pt x="1762" y="2236"/>
                  </a:lnTo>
                  <a:lnTo>
                    <a:pt x="1745" y="2223"/>
                  </a:lnTo>
                  <a:lnTo>
                    <a:pt x="1735" y="2215"/>
                  </a:lnTo>
                  <a:lnTo>
                    <a:pt x="1724" y="2204"/>
                  </a:lnTo>
                  <a:lnTo>
                    <a:pt x="1712" y="2192"/>
                  </a:lnTo>
                  <a:lnTo>
                    <a:pt x="1699" y="2179"/>
                  </a:lnTo>
                  <a:lnTo>
                    <a:pt x="1683" y="2161"/>
                  </a:lnTo>
                  <a:lnTo>
                    <a:pt x="1668" y="2144"/>
                  </a:lnTo>
                  <a:lnTo>
                    <a:pt x="1651" y="2125"/>
                  </a:lnTo>
                  <a:lnTo>
                    <a:pt x="1634" y="2104"/>
                  </a:lnTo>
                  <a:lnTo>
                    <a:pt x="1614" y="2081"/>
                  </a:lnTo>
                  <a:lnTo>
                    <a:pt x="1593" y="2056"/>
                  </a:lnTo>
                  <a:lnTo>
                    <a:pt x="1572" y="2029"/>
                  </a:lnTo>
                  <a:lnTo>
                    <a:pt x="1549" y="2000"/>
                  </a:lnTo>
                  <a:lnTo>
                    <a:pt x="1526" y="1971"/>
                  </a:lnTo>
                  <a:lnTo>
                    <a:pt x="1501" y="1939"/>
                  </a:lnTo>
                  <a:lnTo>
                    <a:pt x="1474" y="1904"/>
                  </a:lnTo>
                  <a:lnTo>
                    <a:pt x="1447" y="1870"/>
                  </a:lnTo>
                  <a:lnTo>
                    <a:pt x="1418" y="1831"/>
                  </a:lnTo>
                  <a:lnTo>
                    <a:pt x="1390" y="1791"/>
                  </a:lnTo>
                  <a:lnTo>
                    <a:pt x="1359" y="1751"/>
                  </a:lnTo>
                  <a:lnTo>
                    <a:pt x="1328" y="1706"/>
                  </a:lnTo>
                  <a:lnTo>
                    <a:pt x="1294" y="1662"/>
                  </a:lnTo>
                  <a:lnTo>
                    <a:pt x="1261" y="1614"/>
                  </a:lnTo>
                  <a:lnTo>
                    <a:pt x="1225" y="1566"/>
                  </a:lnTo>
                  <a:lnTo>
                    <a:pt x="1190" y="1516"/>
                  </a:lnTo>
                  <a:lnTo>
                    <a:pt x="1152" y="1463"/>
                  </a:lnTo>
                  <a:lnTo>
                    <a:pt x="1113" y="1409"/>
                  </a:lnTo>
                  <a:lnTo>
                    <a:pt x="1075" y="1353"/>
                  </a:lnTo>
                  <a:lnTo>
                    <a:pt x="1035" y="1294"/>
                  </a:lnTo>
                  <a:lnTo>
                    <a:pt x="992" y="1234"/>
                  </a:lnTo>
                  <a:lnTo>
                    <a:pt x="950" y="1173"/>
                  </a:lnTo>
                  <a:lnTo>
                    <a:pt x="906" y="1108"/>
                  </a:lnTo>
                  <a:lnTo>
                    <a:pt x="860" y="1042"/>
                  </a:lnTo>
                  <a:lnTo>
                    <a:pt x="833" y="1002"/>
                  </a:lnTo>
                  <a:lnTo>
                    <a:pt x="806" y="962"/>
                  </a:lnTo>
                  <a:lnTo>
                    <a:pt x="779" y="921"/>
                  </a:lnTo>
                  <a:lnTo>
                    <a:pt x="752" y="883"/>
                  </a:lnTo>
                  <a:lnTo>
                    <a:pt x="725" y="846"/>
                  </a:lnTo>
                  <a:lnTo>
                    <a:pt x="699" y="810"/>
                  </a:lnTo>
                  <a:lnTo>
                    <a:pt x="672" y="774"/>
                  </a:lnTo>
                  <a:lnTo>
                    <a:pt x="645" y="737"/>
                  </a:lnTo>
                  <a:lnTo>
                    <a:pt x="620" y="703"/>
                  </a:lnTo>
                  <a:lnTo>
                    <a:pt x="593" y="670"/>
                  </a:lnTo>
                  <a:lnTo>
                    <a:pt x="566" y="637"/>
                  </a:lnTo>
                  <a:lnTo>
                    <a:pt x="541" y="605"/>
                  </a:lnTo>
                  <a:lnTo>
                    <a:pt x="514" y="572"/>
                  </a:lnTo>
                  <a:lnTo>
                    <a:pt x="489" y="541"/>
                  </a:lnTo>
                  <a:lnTo>
                    <a:pt x="464" y="511"/>
                  </a:lnTo>
                  <a:lnTo>
                    <a:pt x="439" y="480"/>
                  </a:lnTo>
                  <a:lnTo>
                    <a:pt x="416" y="453"/>
                  </a:lnTo>
                  <a:lnTo>
                    <a:pt x="391" y="428"/>
                  </a:lnTo>
                  <a:lnTo>
                    <a:pt x="368" y="403"/>
                  </a:lnTo>
                  <a:lnTo>
                    <a:pt x="345" y="380"/>
                  </a:lnTo>
                  <a:lnTo>
                    <a:pt x="322" y="357"/>
                  </a:lnTo>
                  <a:lnTo>
                    <a:pt x="299" y="336"/>
                  </a:lnTo>
                  <a:lnTo>
                    <a:pt x="276" y="315"/>
                  </a:lnTo>
                  <a:lnTo>
                    <a:pt x="253" y="296"/>
                  </a:lnTo>
                  <a:lnTo>
                    <a:pt x="230" y="276"/>
                  </a:lnTo>
                  <a:lnTo>
                    <a:pt x="207" y="259"/>
                  </a:lnTo>
                  <a:lnTo>
                    <a:pt x="184" y="242"/>
                  </a:lnTo>
                  <a:lnTo>
                    <a:pt x="161" y="226"/>
                  </a:lnTo>
                  <a:lnTo>
                    <a:pt x="138" y="211"/>
                  </a:lnTo>
                  <a:lnTo>
                    <a:pt x="115" y="198"/>
                  </a:lnTo>
                  <a:lnTo>
                    <a:pt x="92" y="184"/>
                  </a:lnTo>
                  <a:lnTo>
                    <a:pt x="69" y="171"/>
                  </a:lnTo>
                  <a:lnTo>
                    <a:pt x="61" y="169"/>
                  </a:lnTo>
                  <a:lnTo>
                    <a:pt x="54" y="165"/>
                  </a:lnTo>
                  <a:lnTo>
                    <a:pt x="46" y="161"/>
                  </a:lnTo>
                  <a:lnTo>
                    <a:pt x="38" y="157"/>
                  </a:lnTo>
                  <a:lnTo>
                    <a:pt x="32" y="154"/>
                  </a:lnTo>
                  <a:lnTo>
                    <a:pt x="27" y="150"/>
                  </a:lnTo>
                  <a:lnTo>
                    <a:pt x="23" y="144"/>
                  </a:lnTo>
                  <a:lnTo>
                    <a:pt x="17" y="138"/>
                  </a:lnTo>
                  <a:lnTo>
                    <a:pt x="13" y="132"/>
                  </a:lnTo>
                  <a:lnTo>
                    <a:pt x="9" y="127"/>
                  </a:lnTo>
                  <a:lnTo>
                    <a:pt x="8" y="121"/>
                  </a:lnTo>
                  <a:lnTo>
                    <a:pt x="4" y="113"/>
                  </a:lnTo>
                  <a:lnTo>
                    <a:pt x="2" y="106"/>
                  </a:lnTo>
                  <a:lnTo>
                    <a:pt x="2" y="98"/>
                  </a:lnTo>
                  <a:lnTo>
                    <a:pt x="0" y="90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2" y="63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1" y="38"/>
                  </a:lnTo>
                  <a:lnTo>
                    <a:pt x="17" y="33"/>
                  </a:lnTo>
                  <a:lnTo>
                    <a:pt x="23" y="25"/>
                  </a:lnTo>
                  <a:lnTo>
                    <a:pt x="31" y="21"/>
                  </a:lnTo>
                  <a:lnTo>
                    <a:pt x="38" y="15"/>
                  </a:lnTo>
                  <a:lnTo>
                    <a:pt x="48" y="11"/>
                  </a:lnTo>
                  <a:lnTo>
                    <a:pt x="57" y="8"/>
                  </a:lnTo>
                  <a:lnTo>
                    <a:pt x="69" y="6"/>
                  </a:lnTo>
                  <a:lnTo>
                    <a:pt x="80" y="4"/>
                  </a:lnTo>
                  <a:lnTo>
                    <a:pt x="92" y="2"/>
                  </a:lnTo>
                  <a:lnTo>
                    <a:pt x="107" y="2"/>
                  </a:lnTo>
                  <a:lnTo>
                    <a:pt x="12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43400" y="1524000"/>
            <a:ext cx="923107" cy="541404"/>
            <a:chOff x="2900719" y="2772034"/>
            <a:chExt cx="923107" cy="541404"/>
          </a:xfrm>
          <a:solidFill>
            <a:schemeClr val="tx1"/>
          </a:solidFill>
        </p:grpSpPr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3057167" y="2772034"/>
              <a:ext cx="626466" cy="184992"/>
            </a:xfrm>
            <a:custGeom>
              <a:avLst/>
              <a:gdLst>
                <a:gd name="T0" fmla="*/ 1476 w 1848"/>
                <a:gd name="T1" fmla="*/ 0 h 516"/>
                <a:gd name="T2" fmla="*/ 1495 w 1848"/>
                <a:gd name="T3" fmla="*/ 4 h 516"/>
                <a:gd name="T4" fmla="*/ 1526 w 1848"/>
                <a:gd name="T5" fmla="*/ 13 h 516"/>
                <a:gd name="T6" fmla="*/ 1566 w 1848"/>
                <a:gd name="T7" fmla="*/ 27 h 516"/>
                <a:gd name="T8" fmla="*/ 1614 w 1848"/>
                <a:gd name="T9" fmla="*/ 46 h 516"/>
                <a:gd name="T10" fmla="*/ 1676 w 1848"/>
                <a:gd name="T11" fmla="*/ 79 h 516"/>
                <a:gd name="T12" fmla="*/ 1737 w 1848"/>
                <a:gd name="T13" fmla="*/ 125 h 516"/>
                <a:gd name="T14" fmla="*/ 1787 w 1848"/>
                <a:gd name="T15" fmla="*/ 167 h 516"/>
                <a:gd name="T16" fmla="*/ 1819 w 1848"/>
                <a:gd name="T17" fmla="*/ 205 h 516"/>
                <a:gd name="T18" fmla="*/ 1841 w 1848"/>
                <a:gd name="T19" fmla="*/ 236 h 516"/>
                <a:gd name="T20" fmla="*/ 1848 w 1848"/>
                <a:gd name="T21" fmla="*/ 265 h 516"/>
                <a:gd name="T22" fmla="*/ 1839 w 1848"/>
                <a:gd name="T23" fmla="*/ 288 h 516"/>
                <a:gd name="T24" fmla="*/ 1818 w 1848"/>
                <a:gd name="T25" fmla="*/ 305 h 516"/>
                <a:gd name="T26" fmla="*/ 1785 w 1848"/>
                <a:gd name="T27" fmla="*/ 320 h 516"/>
                <a:gd name="T28" fmla="*/ 1739 w 1848"/>
                <a:gd name="T29" fmla="*/ 332 h 516"/>
                <a:gd name="T30" fmla="*/ 1683 w 1848"/>
                <a:gd name="T31" fmla="*/ 338 h 516"/>
                <a:gd name="T32" fmla="*/ 1591 w 1848"/>
                <a:gd name="T33" fmla="*/ 343 h 516"/>
                <a:gd name="T34" fmla="*/ 1478 w 1848"/>
                <a:gd name="T35" fmla="*/ 349 h 516"/>
                <a:gd name="T36" fmla="*/ 1359 w 1848"/>
                <a:gd name="T37" fmla="*/ 359 h 516"/>
                <a:gd name="T38" fmla="*/ 1234 w 1848"/>
                <a:gd name="T39" fmla="*/ 370 h 516"/>
                <a:gd name="T40" fmla="*/ 1102 w 1848"/>
                <a:gd name="T41" fmla="*/ 386 h 516"/>
                <a:gd name="T42" fmla="*/ 984 w 1848"/>
                <a:gd name="T43" fmla="*/ 401 h 516"/>
                <a:gd name="T44" fmla="*/ 898 w 1848"/>
                <a:gd name="T45" fmla="*/ 415 h 516"/>
                <a:gd name="T46" fmla="*/ 802 w 1848"/>
                <a:gd name="T47" fmla="*/ 432 h 516"/>
                <a:gd name="T48" fmla="*/ 696 w 1848"/>
                <a:gd name="T49" fmla="*/ 453 h 516"/>
                <a:gd name="T50" fmla="*/ 583 w 1848"/>
                <a:gd name="T51" fmla="*/ 476 h 516"/>
                <a:gd name="T52" fmla="*/ 462 w 1848"/>
                <a:gd name="T53" fmla="*/ 505 h 516"/>
                <a:gd name="T54" fmla="*/ 422 w 1848"/>
                <a:gd name="T55" fmla="*/ 511 h 516"/>
                <a:gd name="T56" fmla="*/ 393 w 1848"/>
                <a:gd name="T57" fmla="*/ 516 h 516"/>
                <a:gd name="T58" fmla="*/ 364 w 1848"/>
                <a:gd name="T59" fmla="*/ 516 h 516"/>
                <a:gd name="T60" fmla="*/ 320 w 1848"/>
                <a:gd name="T61" fmla="*/ 512 h 516"/>
                <a:gd name="T62" fmla="*/ 274 w 1848"/>
                <a:gd name="T63" fmla="*/ 503 h 516"/>
                <a:gd name="T64" fmla="*/ 228 w 1848"/>
                <a:gd name="T65" fmla="*/ 489 h 516"/>
                <a:gd name="T66" fmla="*/ 184 w 1848"/>
                <a:gd name="T67" fmla="*/ 470 h 516"/>
                <a:gd name="T68" fmla="*/ 138 w 1848"/>
                <a:gd name="T69" fmla="*/ 447 h 516"/>
                <a:gd name="T70" fmla="*/ 92 w 1848"/>
                <a:gd name="T71" fmla="*/ 422 h 516"/>
                <a:gd name="T72" fmla="*/ 53 w 1848"/>
                <a:gd name="T73" fmla="*/ 399 h 516"/>
                <a:gd name="T74" fmla="*/ 27 w 1848"/>
                <a:gd name="T75" fmla="*/ 378 h 516"/>
                <a:gd name="T76" fmla="*/ 7 w 1848"/>
                <a:gd name="T77" fmla="*/ 355 h 516"/>
                <a:gd name="T78" fmla="*/ 0 w 1848"/>
                <a:gd name="T79" fmla="*/ 334 h 516"/>
                <a:gd name="T80" fmla="*/ 2 w 1848"/>
                <a:gd name="T81" fmla="*/ 320 h 516"/>
                <a:gd name="T82" fmla="*/ 9 w 1848"/>
                <a:gd name="T83" fmla="*/ 311 h 516"/>
                <a:gd name="T84" fmla="*/ 25 w 1848"/>
                <a:gd name="T85" fmla="*/ 301 h 516"/>
                <a:gd name="T86" fmla="*/ 48 w 1848"/>
                <a:gd name="T87" fmla="*/ 294 h 516"/>
                <a:gd name="T88" fmla="*/ 78 w 1848"/>
                <a:gd name="T89" fmla="*/ 284 h 516"/>
                <a:gd name="T90" fmla="*/ 190 w 1848"/>
                <a:gd name="T91" fmla="*/ 261 h 516"/>
                <a:gd name="T92" fmla="*/ 439 w 1848"/>
                <a:gd name="T93" fmla="*/ 217 h 516"/>
                <a:gd name="T94" fmla="*/ 672 w 1848"/>
                <a:gd name="T95" fmla="*/ 173 h 516"/>
                <a:gd name="T96" fmla="*/ 887 w 1848"/>
                <a:gd name="T97" fmla="*/ 128 h 516"/>
                <a:gd name="T98" fmla="*/ 1084 w 1848"/>
                <a:gd name="T99" fmla="*/ 86 h 516"/>
                <a:gd name="T100" fmla="*/ 1205 w 1848"/>
                <a:gd name="T101" fmla="*/ 57 h 516"/>
                <a:gd name="T102" fmla="*/ 1284 w 1848"/>
                <a:gd name="T103" fmla="*/ 38 h 516"/>
                <a:gd name="T104" fmla="*/ 1336 w 1848"/>
                <a:gd name="T105" fmla="*/ 23 h 516"/>
                <a:gd name="T106" fmla="*/ 1380 w 1848"/>
                <a:gd name="T107" fmla="*/ 11 h 516"/>
                <a:gd name="T108" fmla="*/ 1416 w 1848"/>
                <a:gd name="T109" fmla="*/ 4 h 516"/>
                <a:gd name="T110" fmla="*/ 1445 w 1848"/>
                <a:gd name="T111" fmla="*/ 0 h 516"/>
                <a:gd name="T112" fmla="*/ 1466 w 1848"/>
                <a:gd name="T113" fmla="*/ 0 h 5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48"/>
                <a:gd name="T172" fmla="*/ 0 h 516"/>
                <a:gd name="T173" fmla="*/ 1848 w 1848"/>
                <a:gd name="T174" fmla="*/ 516 h 51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48" h="516">
                  <a:moveTo>
                    <a:pt x="1466" y="0"/>
                  </a:moveTo>
                  <a:lnTo>
                    <a:pt x="1470" y="0"/>
                  </a:lnTo>
                  <a:lnTo>
                    <a:pt x="1476" y="0"/>
                  </a:lnTo>
                  <a:lnTo>
                    <a:pt x="1482" y="2"/>
                  </a:lnTo>
                  <a:lnTo>
                    <a:pt x="1487" y="2"/>
                  </a:lnTo>
                  <a:lnTo>
                    <a:pt x="1495" y="4"/>
                  </a:lnTo>
                  <a:lnTo>
                    <a:pt x="1505" y="8"/>
                  </a:lnTo>
                  <a:lnTo>
                    <a:pt x="1516" y="9"/>
                  </a:lnTo>
                  <a:lnTo>
                    <a:pt x="1526" y="13"/>
                  </a:lnTo>
                  <a:lnTo>
                    <a:pt x="1539" y="17"/>
                  </a:lnTo>
                  <a:lnTo>
                    <a:pt x="1553" y="23"/>
                  </a:lnTo>
                  <a:lnTo>
                    <a:pt x="1566" y="27"/>
                  </a:lnTo>
                  <a:lnTo>
                    <a:pt x="1581" y="33"/>
                  </a:lnTo>
                  <a:lnTo>
                    <a:pt x="1597" y="40"/>
                  </a:lnTo>
                  <a:lnTo>
                    <a:pt x="1614" y="46"/>
                  </a:lnTo>
                  <a:lnTo>
                    <a:pt x="1633" y="54"/>
                  </a:lnTo>
                  <a:lnTo>
                    <a:pt x="1651" y="61"/>
                  </a:lnTo>
                  <a:lnTo>
                    <a:pt x="1676" y="79"/>
                  </a:lnTo>
                  <a:lnTo>
                    <a:pt x="1699" y="94"/>
                  </a:lnTo>
                  <a:lnTo>
                    <a:pt x="1718" y="109"/>
                  </a:lnTo>
                  <a:lnTo>
                    <a:pt x="1737" y="125"/>
                  </a:lnTo>
                  <a:lnTo>
                    <a:pt x="1756" y="140"/>
                  </a:lnTo>
                  <a:lnTo>
                    <a:pt x="1771" y="153"/>
                  </a:lnTo>
                  <a:lnTo>
                    <a:pt x="1787" y="167"/>
                  </a:lnTo>
                  <a:lnTo>
                    <a:pt x="1798" y="180"/>
                  </a:lnTo>
                  <a:lnTo>
                    <a:pt x="1810" y="192"/>
                  </a:lnTo>
                  <a:lnTo>
                    <a:pt x="1819" y="205"/>
                  </a:lnTo>
                  <a:lnTo>
                    <a:pt x="1829" y="215"/>
                  </a:lnTo>
                  <a:lnTo>
                    <a:pt x="1835" y="226"/>
                  </a:lnTo>
                  <a:lnTo>
                    <a:pt x="1841" y="236"/>
                  </a:lnTo>
                  <a:lnTo>
                    <a:pt x="1844" y="246"/>
                  </a:lnTo>
                  <a:lnTo>
                    <a:pt x="1846" y="255"/>
                  </a:lnTo>
                  <a:lnTo>
                    <a:pt x="1848" y="265"/>
                  </a:lnTo>
                  <a:lnTo>
                    <a:pt x="1846" y="272"/>
                  </a:lnTo>
                  <a:lnTo>
                    <a:pt x="1843" y="280"/>
                  </a:lnTo>
                  <a:lnTo>
                    <a:pt x="1839" y="288"/>
                  </a:lnTo>
                  <a:lnTo>
                    <a:pt x="1833" y="294"/>
                  </a:lnTo>
                  <a:lnTo>
                    <a:pt x="1825" y="299"/>
                  </a:lnTo>
                  <a:lnTo>
                    <a:pt x="1818" y="305"/>
                  </a:lnTo>
                  <a:lnTo>
                    <a:pt x="1808" y="311"/>
                  </a:lnTo>
                  <a:lnTo>
                    <a:pt x="1796" y="317"/>
                  </a:lnTo>
                  <a:lnTo>
                    <a:pt x="1785" y="320"/>
                  </a:lnTo>
                  <a:lnTo>
                    <a:pt x="1770" y="324"/>
                  </a:lnTo>
                  <a:lnTo>
                    <a:pt x="1756" y="328"/>
                  </a:lnTo>
                  <a:lnTo>
                    <a:pt x="1739" y="332"/>
                  </a:lnTo>
                  <a:lnTo>
                    <a:pt x="1722" y="334"/>
                  </a:lnTo>
                  <a:lnTo>
                    <a:pt x="1704" y="336"/>
                  </a:lnTo>
                  <a:lnTo>
                    <a:pt x="1683" y="338"/>
                  </a:lnTo>
                  <a:lnTo>
                    <a:pt x="1662" y="340"/>
                  </a:lnTo>
                  <a:lnTo>
                    <a:pt x="1628" y="342"/>
                  </a:lnTo>
                  <a:lnTo>
                    <a:pt x="1591" y="343"/>
                  </a:lnTo>
                  <a:lnTo>
                    <a:pt x="1553" y="345"/>
                  </a:lnTo>
                  <a:lnTo>
                    <a:pt x="1516" y="347"/>
                  </a:lnTo>
                  <a:lnTo>
                    <a:pt x="1478" y="349"/>
                  </a:lnTo>
                  <a:lnTo>
                    <a:pt x="1437" y="353"/>
                  </a:lnTo>
                  <a:lnTo>
                    <a:pt x="1399" y="355"/>
                  </a:lnTo>
                  <a:lnTo>
                    <a:pt x="1359" y="359"/>
                  </a:lnTo>
                  <a:lnTo>
                    <a:pt x="1317" y="363"/>
                  </a:lnTo>
                  <a:lnTo>
                    <a:pt x="1276" y="367"/>
                  </a:lnTo>
                  <a:lnTo>
                    <a:pt x="1234" y="370"/>
                  </a:lnTo>
                  <a:lnTo>
                    <a:pt x="1190" y="374"/>
                  </a:lnTo>
                  <a:lnTo>
                    <a:pt x="1146" y="380"/>
                  </a:lnTo>
                  <a:lnTo>
                    <a:pt x="1102" y="386"/>
                  </a:lnTo>
                  <a:lnTo>
                    <a:pt x="1055" y="391"/>
                  </a:lnTo>
                  <a:lnTo>
                    <a:pt x="1009" y="397"/>
                  </a:lnTo>
                  <a:lnTo>
                    <a:pt x="984" y="401"/>
                  </a:lnTo>
                  <a:lnTo>
                    <a:pt x="956" y="405"/>
                  </a:lnTo>
                  <a:lnTo>
                    <a:pt x="927" y="409"/>
                  </a:lnTo>
                  <a:lnTo>
                    <a:pt x="898" y="415"/>
                  </a:lnTo>
                  <a:lnTo>
                    <a:pt x="867" y="420"/>
                  </a:lnTo>
                  <a:lnTo>
                    <a:pt x="835" y="426"/>
                  </a:lnTo>
                  <a:lnTo>
                    <a:pt x="802" y="432"/>
                  </a:lnTo>
                  <a:lnTo>
                    <a:pt x="768" y="438"/>
                  </a:lnTo>
                  <a:lnTo>
                    <a:pt x="733" y="445"/>
                  </a:lnTo>
                  <a:lnTo>
                    <a:pt x="696" y="453"/>
                  </a:lnTo>
                  <a:lnTo>
                    <a:pt x="660" y="461"/>
                  </a:lnTo>
                  <a:lnTo>
                    <a:pt x="624" y="468"/>
                  </a:lnTo>
                  <a:lnTo>
                    <a:pt x="583" y="476"/>
                  </a:lnTo>
                  <a:lnTo>
                    <a:pt x="545" y="486"/>
                  </a:lnTo>
                  <a:lnTo>
                    <a:pt x="503" y="495"/>
                  </a:lnTo>
                  <a:lnTo>
                    <a:pt x="462" y="505"/>
                  </a:lnTo>
                  <a:lnTo>
                    <a:pt x="447" y="507"/>
                  </a:lnTo>
                  <a:lnTo>
                    <a:pt x="433" y="509"/>
                  </a:lnTo>
                  <a:lnTo>
                    <a:pt x="422" y="511"/>
                  </a:lnTo>
                  <a:lnTo>
                    <a:pt x="410" y="512"/>
                  </a:lnTo>
                  <a:lnTo>
                    <a:pt x="401" y="514"/>
                  </a:lnTo>
                  <a:lnTo>
                    <a:pt x="393" y="516"/>
                  </a:lnTo>
                  <a:lnTo>
                    <a:pt x="385" y="516"/>
                  </a:lnTo>
                  <a:lnTo>
                    <a:pt x="380" y="516"/>
                  </a:lnTo>
                  <a:lnTo>
                    <a:pt x="364" y="516"/>
                  </a:lnTo>
                  <a:lnTo>
                    <a:pt x="351" y="516"/>
                  </a:lnTo>
                  <a:lnTo>
                    <a:pt x="336" y="514"/>
                  </a:lnTo>
                  <a:lnTo>
                    <a:pt x="320" y="512"/>
                  </a:lnTo>
                  <a:lnTo>
                    <a:pt x="305" y="511"/>
                  </a:lnTo>
                  <a:lnTo>
                    <a:pt x="290" y="507"/>
                  </a:lnTo>
                  <a:lnTo>
                    <a:pt x="274" y="503"/>
                  </a:lnTo>
                  <a:lnTo>
                    <a:pt x="259" y="499"/>
                  </a:lnTo>
                  <a:lnTo>
                    <a:pt x="243" y="493"/>
                  </a:lnTo>
                  <a:lnTo>
                    <a:pt x="228" y="489"/>
                  </a:lnTo>
                  <a:lnTo>
                    <a:pt x="213" y="484"/>
                  </a:lnTo>
                  <a:lnTo>
                    <a:pt x="199" y="478"/>
                  </a:lnTo>
                  <a:lnTo>
                    <a:pt x="184" y="470"/>
                  </a:lnTo>
                  <a:lnTo>
                    <a:pt x="169" y="463"/>
                  </a:lnTo>
                  <a:lnTo>
                    <a:pt x="153" y="455"/>
                  </a:lnTo>
                  <a:lnTo>
                    <a:pt x="138" y="447"/>
                  </a:lnTo>
                  <a:lnTo>
                    <a:pt x="121" y="439"/>
                  </a:lnTo>
                  <a:lnTo>
                    <a:pt x="105" y="430"/>
                  </a:lnTo>
                  <a:lnTo>
                    <a:pt x="92" y="422"/>
                  </a:lnTo>
                  <a:lnTo>
                    <a:pt x="78" y="415"/>
                  </a:lnTo>
                  <a:lnTo>
                    <a:pt x="65" y="407"/>
                  </a:lnTo>
                  <a:lnTo>
                    <a:pt x="53" y="399"/>
                  </a:lnTo>
                  <a:lnTo>
                    <a:pt x="44" y="391"/>
                  </a:lnTo>
                  <a:lnTo>
                    <a:pt x="34" y="384"/>
                  </a:lnTo>
                  <a:lnTo>
                    <a:pt x="27" y="378"/>
                  </a:lnTo>
                  <a:lnTo>
                    <a:pt x="19" y="370"/>
                  </a:lnTo>
                  <a:lnTo>
                    <a:pt x="13" y="363"/>
                  </a:lnTo>
                  <a:lnTo>
                    <a:pt x="7" y="355"/>
                  </a:lnTo>
                  <a:lnTo>
                    <a:pt x="3" y="349"/>
                  </a:lnTo>
                  <a:lnTo>
                    <a:pt x="2" y="342"/>
                  </a:lnTo>
                  <a:lnTo>
                    <a:pt x="0" y="334"/>
                  </a:lnTo>
                  <a:lnTo>
                    <a:pt x="0" y="328"/>
                  </a:lnTo>
                  <a:lnTo>
                    <a:pt x="0" y="324"/>
                  </a:lnTo>
                  <a:lnTo>
                    <a:pt x="2" y="320"/>
                  </a:lnTo>
                  <a:lnTo>
                    <a:pt x="3" y="317"/>
                  </a:lnTo>
                  <a:lnTo>
                    <a:pt x="5" y="315"/>
                  </a:lnTo>
                  <a:lnTo>
                    <a:pt x="9" y="311"/>
                  </a:lnTo>
                  <a:lnTo>
                    <a:pt x="13" y="309"/>
                  </a:lnTo>
                  <a:lnTo>
                    <a:pt x="19" y="305"/>
                  </a:lnTo>
                  <a:lnTo>
                    <a:pt x="25" y="301"/>
                  </a:lnTo>
                  <a:lnTo>
                    <a:pt x="32" y="299"/>
                  </a:lnTo>
                  <a:lnTo>
                    <a:pt x="40" y="296"/>
                  </a:lnTo>
                  <a:lnTo>
                    <a:pt x="48" y="294"/>
                  </a:lnTo>
                  <a:lnTo>
                    <a:pt x="57" y="290"/>
                  </a:lnTo>
                  <a:lnTo>
                    <a:pt x="69" y="288"/>
                  </a:lnTo>
                  <a:lnTo>
                    <a:pt x="78" y="284"/>
                  </a:lnTo>
                  <a:lnTo>
                    <a:pt x="90" y="280"/>
                  </a:lnTo>
                  <a:lnTo>
                    <a:pt x="103" y="276"/>
                  </a:lnTo>
                  <a:lnTo>
                    <a:pt x="190" y="261"/>
                  </a:lnTo>
                  <a:lnTo>
                    <a:pt x="274" y="246"/>
                  </a:lnTo>
                  <a:lnTo>
                    <a:pt x="359" y="230"/>
                  </a:lnTo>
                  <a:lnTo>
                    <a:pt x="439" y="217"/>
                  </a:lnTo>
                  <a:lnTo>
                    <a:pt x="518" y="201"/>
                  </a:lnTo>
                  <a:lnTo>
                    <a:pt x="595" y="186"/>
                  </a:lnTo>
                  <a:lnTo>
                    <a:pt x="672" y="173"/>
                  </a:lnTo>
                  <a:lnTo>
                    <a:pt x="744" y="157"/>
                  </a:lnTo>
                  <a:lnTo>
                    <a:pt x="815" y="144"/>
                  </a:lnTo>
                  <a:lnTo>
                    <a:pt x="887" y="128"/>
                  </a:lnTo>
                  <a:lnTo>
                    <a:pt x="954" y="115"/>
                  </a:lnTo>
                  <a:lnTo>
                    <a:pt x="1019" y="100"/>
                  </a:lnTo>
                  <a:lnTo>
                    <a:pt x="1084" y="86"/>
                  </a:lnTo>
                  <a:lnTo>
                    <a:pt x="1146" y="73"/>
                  </a:lnTo>
                  <a:lnTo>
                    <a:pt x="1176" y="65"/>
                  </a:lnTo>
                  <a:lnTo>
                    <a:pt x="1205" y="57"/>
                  </a:lnTo>
                  <a:lnTo>
                    <a:pt x="1236" y="50"/>
                  </a:lnTo>
                  <a:lnTo>
                    <a:pt x="1265" y="44"/>
                  </a:lnTo>
                  <a:lnTo>
                    <a:pt x="1284" y="38"/>
                  </a:lnTo>
                  <a:lnTo>
                    <a:pt x="1301" y="33"/>
                  </a:lnTo>
                  <a:lnTo>
                    <a:pt x="1318" y="27"/>
                  </a:lnTo>
                  <a:lnTo>
                    <a:pt x="1336" y="23"/>
                  </a:lnTo>
                  <a:lnTo>
                    <a:pt x="1351" y="19"/>
                  </a:lnTo>
                  <a:lnTo>
                    <a:pt x="1366" y="15"/>
                  </a:lnTo>
                  <a:lnTo>
                    <a:pt x="1380" y="11"/>
                  </a:lnTo>
                  <a:lnTo>
                    <a:pt x="1393" y="9"/>
                  </a:lnTo>
                  <a:lnTo>
                    <a:pt x="1405" y="6"/>
                  </a:lnTo>
                  <a:lnTo>
                    <a:pt x="1416" y="4"/>
                  </a:lnTo>
                  <a:lnTo>
                    <a:pt x="1428" y="2"/>
                  </a:lnTo>
                  <a:lnTo>
                    <a:pt x="1437" y="2"/>
                  </a:lnTo>
                  <a:lnTo>
                    <a:pt x="1445" y="0"/>
                  </a:lnTo>
                  <a:lnTo>
                    <a:pt x="1453" y="0"/>
                  </a:lnTo>
                  <a:lnTo>
                    <a:pt x="1461" y="0"/>
                  </a:lnTo>
                  <a:lnTo>
                    <a:pt x="146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30"/>
            <p:cNvSpPr>
              <a:spLocks/>
            </p:cNvSpPr>
            <p:nvPr/>
          </p:nvSpPr>
          <p:spPr bwMode="auto">
            <a:xfrm>
              <a:off x="2900719" y="3110590"/>
              <a:ext cx="923107" cy="202848"/>
            </a:xfrm>
            <a:custGeom>
              <a:avLst/>
              <a:gdLst>
                <a:gd name="T0" fmla="*/ 2321 w 2726"/>
                <a:gd name="T1" fmla="*/ 0 h 568"/>
                <a:gd name="T2" fmla="*/ 2346 w 2726"/>
                <a:gd name="T3" fmla="*/ 8 h 568"/>
                <a:gd name="T4" fmla="*/ 2378 w 2726"/>
                <a:gd name="T5" fmla="*/ 18 h 568"/>
                <a:gd name="T6" fmla="*/ 2423 w 2726"/>
                <a:gd name="T7" fmla="*/ 33 h 568"/>
                <a:gd name="T8" fmla="*/ 2474 w 2726"/>
                <a:gd name="T9" fmla="*/ 54 h 568"/>
                <a:gd name="T10" fmla="*/ 2538 w 2726"/>
                <a:gd name="T11" fmla="*/ 87 h 568"/>
                <a:gd name="T12" fmla="*/ 2607 w 2726"/>
                <a:gd name="T13" fmla="*/ 138 h 568"/>
                <a:gd name="T14" fmla="*/ 2659 w 2726"/>
                <a:gd name="T15" fmla="*/ 183 h 568"/>
                <a:gd name="T16" fmla="*/ 2697 w 2726"/>
                <a:gd name="T17" fmla="*/ 223 h 568"/>
                <a:gd name="T18" fmla="*/ 2718 w 2726"/>
                <a:gd name="T19" fmla="*/ 259 h 568"/>
                <a:gd name="T20" fmla="*/ 2726 w 2726"/>
                <a:gd name="T21" fmla="*/ 290 h 568"/>
                <a:gd name="T22" fmla="*/ 2716 w 2726"/>
                <a:gd name="T23" fmla="*/ 317 h 568"/>
                <a:gd name="T24" fmla="*/ 2693 w 2726"/>
                <a:gd name="T25" fmla="*/ 336 h 568"/>
                <a:gd name="T26" fmla="*/ 2657 w 2726"/>
                <a:gd name="T27" fmla="*/ 353 h 568"/>
                <a:gd name="T28" fmla="*/ 2609 w 2726"/>
                <a:gd name="T29" fmla="*/ 365 h 568"/>
                <a:gd name="T30" fmla="*/ 2547 w 2726"/>
                <a:gd name="T31" fmla="*/ 371 h 568"/>
                <a:gd name="T32" fmla="*/ 2405 w 2726"/>
                <a:gd name="T33" fmla="*/ 377 h 568"/>
                <a:gd name="T34" fmla="*/ 2219 w 2726"/>
                <a:gd name="T35" fmla="*/ 382 h 568"/>
                <a:gd name="T36" fmla="*/ 2021 w 2726"/>
                <a:gd name="T37" fmla="*/ 392 h 568"/>
                <a:gd name="T38" fmla="*/ 1816 w 2726"/>
                <a:gd name="T39" fmla="*/ 405 h 568"/>
                <a:gd name="T40" fmla="*/ 1599 w 2726"/>
                <a:gd name="T41" fmla="*/ 423 h 568"/>
                <a:gd name="T42" fmla="*/ 1407 w 2726"/>
                <a:gd name="T43" fmla="*/ 440 h 568"/>
                <a:gd name="T44" fmla="*/ 1267 w 2726"/>
                <a:gd name="T45" fmla="*/ 453 h 568"/>
                <a:gd name="T46" fmla="*/ 1111 w 2726"/>
                <a:gd name="T47" fmla="*/ 471 h 568"/>
                <a:gd name="T48" fmla="*/ 939 w 2726"/>
                <a:gd name="T49" fmla="*/ 494 h 568"/>
                <a:gd name="T50" fmla="*/ 753 w 2726"/>
                <a:gd name="T51" fmla="*/ 519 h 568"/>
                <a:gd name="T52" fmla="*/ 549 w 2726"/>
                <a:gd name="T53" fmla="*/ 549 h 568"/>
                <a:gd name="T54" fmla="*/ 511 w 2726"/>
                <a:gd name="T55" fmla="*/ 555 h 568"/>
                <a:gd name="T56" fmla="*/ 478 w 2726"/>
                <a:gd name="T57" fmla="*/ 561 h 568"/>
                <a:gd name="T58" fmla="*/ 453 w 2726"/>
                <a:gd name="T59" fmla="*/ 565 h 568"/>
                <a:gd name="T60" fmla="*/ 434 w 2726"/>
                <a:gd name="T61" fmla="*/ 567 h 568"/>
                <a:gd name="T62" fmla="*/ 420 w 2726"/>
                <a:gd name="T63" fmla="*/ 568 h 568"/>
                <a:gd name="T64" fmla="*/ 384 w 2726"/>
                <a:gd name="T65" fmla="*/ 567 h 568"/>
                <a:gd name="T66" fmla="*/ 334 w 2726"/>
                <a:gd name="T67" fmla="*/ 561 h 568"/>
                <a:gd name="T68" fmla="*/ 282 w 2726"/>
                <a:gd name="T69" fmla="*/ 549 h 568"/>
                <a:gd name="T70" fmla="*/ 232 w 2726"/>
                <a:gd name="T71" fmla="*/ 534 h 568"/>
                <a:gd name="T72" fmla="*/ 182 w 2726"/>
                <a:gd name="T73" fmla="*/ 511 h 568"/>
                <a:gd name="T74" fmla="*/ 132 w 2726"/>
                <a:gd name="T75" fmla="*/ 484 h 568"/>
                <a:gd name="T76" fmla="*/ 86 w 2726"/>
                <a:gd name="T77" fmla="*/ 459 h 568"/>
                <a:gd name="T78" fmla="*/ 48 w 2726"/>
                <a:gd name="T79" fmla="*/ 434 h 568"/>
                <a:gd name="T80" fmla="*/ 21 w 2726"/>
                <a:gd name="T81" fmla="*/ 409 h 568"/>
                <a:gd name="T82" fmla="*/ 6 w 2726"/>
                <a:gd name="T83" fmla="*/ 384 h 568"/>
                <a:gd name="T84" fmla="*/ 0 w 2726"/>
                <a:gd name="T85" fmla="*/ 359 h 568"/>
                <a:gd name="T86" fmla="*/ 4 w 2726"/>
                <a:gd name="T87" fmla="*/ 350 h 568"/>
                <a:gd name="T88" fmla="*/ 17 w 2726"/>
                <a:gd name="T89" fmla="*/ 338 h 568"/>
                <a:gd name="T90" fmla="*/ 38 w 2726"/>
                <a:gd name="T91" fmla="*/ 329 h 568"/>
                <a:gd name="T92" fmla="*/ 65 w 2726"/>
                <a:gd name="T93" fmla="*/ 317 h 568"/>
                <a:gd name="T94" fmla="*/ 102 w 2726"/>
                <a:gd name="T95" fmla="*/ 307 h 568"/>
                <a:gd name="T96" fmla="*/ 394 w 2726"/>
                <a:gd name="T97" fmla="*/ 269 h 568"/>
                <a:gd name="T98" fmla="*/ 787 w 2726"/>
                <a:gd name="T99" fmla="*/ 221 h 568"/>
                <a:gd name="T100" fmla="*/ 1152 w 2726"/>
                <a:gd name="T101" fmla="*/ 175 h 568"/>
                <a:gd name="T102" fmla="*/ 1488 w 2726"/>
                <a:gd name="T103" fmla="*/ 129 h 568"/>
                <a:gd name="T104" fmla="*/ 1797 w 2726"/>
                <a:gd name="T105" fmla="*/ 81 h 568"/>
                <a:gd name="T106" fmla="*/ 2018 w 2726"/>
                <a:gd name="T107" fmla="*/ 44 h 568"/>
                <a:gd name="T108" fmla="*/ 2102 w 2726"/>
                <a:gd name="T109" fmla="*/ 29 h 568"/>
                <a:gd name="T110" fmla="*/ 2173 w 2726"/>
                <a:gd name="T111" fmla="*/ 18 h 568"/>
                <a:gd name="T112" fmla="*/ 2233 w 2726"/>
                <a:gd name="T113" fmla="*/ 8 h 568"/>
                <a:gd name="T114" fmla="*/ 2279 w 2726"/>
                <a:gd name="T115" fmla="*/ 2 h 568"/>
                <a:gd name="T116" fmla="*/ 2311 w 2726"/>
                <a:gd name="T117" fmla="*/ 0 h 56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26"/>
                <a:gd name="T178" fmla="*/ 0 h 568"/>
                <a:gd name="T179" fmla="*/ 2726 w 2726"/>
                <a:gd name="T180" fmla="*/ 568 h 56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26" h="568">
                  <a:moveTo>
                    <a:pt x="2311" y="0"/>
                  </a:moveTo>
                  <a:lnTo>
                    <a:pt x="2315" y="0"/>
                  </a:lnTo>
                  <a:lnTo>
                    <a:pt x="2321" y="0"/>
                  </a:lnTo>
                  <a:lnTo>
                    <a:pt x="2329" y="2"/>
                  </a:lnTo>
                  <a:lnTo>
                    <a:pt x="2336" y="4"/>
                  </a:lnTo>
                  <a:lnTo>
                    <a:pt x="2346" y="8"/>
                  </a:lnTo>
                  <a:lnTo>
                    <a:pt x="2355" y="10"/>
                  </a:lnTo>
                  <a:lnTo>
                    <a:pt x="2367" y="14"/>
                  </a:lnTo>
                  <a:lnTo>
                    <a:pt x="2378" y="18"/>
                  </a:lnTo>
                  <a:lnTo>
                    <a:pt x="2392" y="23"/>
                  </a:lnTo>
                  <a:lnTo>
                    <a:pt x="2407" y="27"/>
                  </a:lnTo>
                  <a:lnTo>
                    <a:pt x="2423" y="33"/>
                  </a:lnTo>
                  <a:lnTo>
                    <a:pt x="2438" y="41"/>
                  </a:lnTo>
                  <a:lnTo>
                    <a:pt x="2455" y="46"/>
                  </a:lnTo>
                  <a:lnTo>
                    <a:pt x="2474" y="54"/>
                  </a:lnTo>
                  <a:lnTo>
                    <a:pt x="2492" y="62"/>
                  </a:lnTo>
                  <a:lnTo>
                    <a:pt x="2513" y="69"/>
                  </a:lnTo>
                  <a:lnTo>
                    <a:pt x="2538" y="87"/>
                  </a:lnTo>
                  <a:lnTo>
                    <a:pt x="2563" y="104"/>
                  </a:lnTo>
                  <a:lnTo>
                    <a:pt x="2586" y="121"/>
                  </a:lnTo>
                  <a:lnTo>
                    <a:pt x="2607" y="138"/>
                  </a:lnTo>
                  <a:lnTo>
                    <a:pt x="2626" y="154"/>
                  </a:lnTo>
                  <a:lnTo>
                    <a:pt x="2643" y="169"/>
                  </a:lnTo>
                  <a:lnTo>
                    <a:pt x="2659" y="183"/>
                  </a:lnTo>
                  <a:lnTo>
                    <a:pt x="2674" y="198"/>
                  </a:lnTo>
                  <a:lnTo>
                    <a:pt x="2686" y="211"/>
                  </a:lnTo>
                  <a:lnTo>
                    <a:pt x="2697" y="223"/>
                  </a:lnTo>
                  <a:lnTo>
                    <a:pt x="2707" y="236"/>
                  </a:lnTo>
                  <a:lnTo>
                    <a:pt x="2712" y="248"/>
                  </a:lnTo>
                  <a:lnTo>
                    <a:pt x="2718" y="259"/>
                  </a:lnTo>
                  <a:lnTo>
                    <a:pt x="2724" y="271"/>
                  </a:lnTo>
                  <a:lnTo>
                    <a:pt x="2726" y="281"/>
                  </a:lnTo>
                  <a:lnTo>
                    <a:pt x="2726" y="290"/>
                  </a:lnTo>
                  <a:lnTo>
                    <a:pt x="2724" y="300"/>
                  </a:lnTo>
                  <a:lnTo>
                    <a:pt x="2722" y="307"/>
                  </a:lnTo>
                  <a:lnTo>
                    <a:pt x="2716" y="317"/>
                  </a:lnTo>
                  <a:lnTo>
                    <a:pt x="2711" y="323"/>
                  </a:lnTo>
                  <a:lnTo>
                    <a:pt x="2703" y="330"/>
                  </a:lnTo>
                  <a:lnTo>
                    <a:pt x="2693" y="336"/>
                  </a:lnTo>
                  <a:lnTo>
                    <a:pt x="2684" y="342"/>
                  </a:lnTo>
                  <a:lnTo>
                    <a:pt x="2670" y="348"/>
                  </a:lnTo>
                  <a:lnTo>
                    <a:pt x="2657" y="353"/>
                  </a:lnTo>
                  <a:lnTo>
                    <a:pt x="2643" y="357"/>
                  </a:lnTo>
                  <a:lnTo>
                    <a:pt x="2626" y="361"/>
                  </a:lnTo>
                  <a:lnTo>
                    <a:pt x="2609" y="365"/>
                  </a:lnTo>
                  <a:lnTo>
                    <a:pt x="2590" y="367"/>
                  </a:lnTo>
                  <a:lnTo>
                    <a:pt x="2569" y="369"/>
                  </a:lnTo>
                  <a:lnTo>
                    <a:pt x="2547" y="371"/>
                  </a:lnTo>
                  <a:lnTo>
                    <a:pt x="2524" y="373"/>
                  </a:lnTo>
                  <a:lnTo>
                    <a:pt x="2465" y="375"/>
                  </a:lnTo>
                  <a:lnTo>
                    <a:pt x="2405" y="377"/>
                  </a:lnTo>
                  <a:lnTo>
                    <a:pt x="2344" y="378"/>
                  </a:lnTo>
                  <a:lnTo>
                    <a:pt x="2282" y="380"/>
                  </a:lnTo>
                  <a:lnTo>
                    <a:pt x="2219" y="382"/>
                  </a:lnTo>
                  <a:lnTo>
                    <a:pt x="2154" y="386"/>
                  </a:lnTo>
                  <a:lnTo>
                    <a:pt x="2089" y="388"/>
                  </a:lnTo>
                  <a:lnTo>
                    <a:pt x="2021" y="392"/>
                  </a:lnTo>
                  <a:lnTo>
                    <a:pt x="1954" y="396"/>
                  </a:lnTo>
                  <a:lnTo>
                    <a:pt x="1885" y="401"/>
                  </a:lnTo>
                  <a:lnTo>
                    <a:pt x="1816" y="405"/>
                  </a:lnTo>
                  <a:lnTo>
                    <a:pt x="1745" y="411"/>
                  </a:lnTo>
                  <a:lnTo>
                    <a:pt x="1672" y="417"/>
                  </a:lnTo>
                  <a:lnTo>
                    <a:pt x="1599" y="423"/>
                  </a:lnTo>
                  <a:lnTo>
                    <a:pt x="1526" y="428"/>
                  </a:lnTo>
                  <a:lnTo>
                    <a:pt x="1449" y="436"/>
                  </a:lnTo>
                  <a:lnTo>
                    <a:pt x="1407" y="440"/>
                  </a:lnTo>
                  <a:lnTo>
                    <a:pt x="1363" y="444"/>
                  </a:lnTo>
                  <a:lnTo>
                    <a:pt x="1315" y="448"/>
                  </a:lnTo>
                  <a:lnTo>
                    <a:pt x="1267" y="453"/>
                  </a:lnTo>
                  <a:lnTo>
                    <a:pt x="1217" y="459"/>
                  </a:lnTo>
                  <a:lnTo>
                    <a:pt x="1165" y="465"/>
                  </a:lnTo>
                  <a:lnTo>
                    <a:pt x="1111" y="471"/>
                  </a:lnTo>
                  <a:lnTo>
                    <a:pt x="1056" y="478"/>
                  </a:lnTo>
                  <a:lnTo>
                    <a:pt x="998" y="486"/>
                  </a:lnTo>
                  <a:lnTo>
                    <a:pt x="939" y="494"/>
                  </a:lnTo>
                  <a:lnTo>
                    <a:pt x="879" y="501"/>
                  </a:lnTo>
                  <a:lnTo>
                    <a:pt x="816" y="509"/>
                  </a:lnTo>
                  <a:lnTo>
                    <a:pt x="753" y="519"/>
                  </a:lnTo>
                  <a:lnTo>
                    <a:pt x="687" y="528"/>
                  </a:lnTo>
                  <a:lnTo>
                    <a:pt x="618" y="540"/>
                  </a:lnTo>
                  <a:lnTo>
                    <a:pt x="549" y="549"/>
                  </a:lnTo>
                  <a:lnTo>
                    <a:pt x="536" y="551"/>
                  </a:lnTo>
                  <a:lnTo>
                    <a:pt x="522" y="553"/>
                  </a:lnTo>
                  <a:lnTo>
                    <a:pt x="511" y="555"/>
                  </a:lnTo>
                  <a:lnTo>
                    <a:pt x="499" y="557"/>
                  </a:lnTo>
                  <a:lnTo>
                    <a:pt x="488" y="559"/>
                  </a:lnTo>
                  <a:lnTo>
                    <a:pt x="478" y="561"/>
                  </a:lnTo>
                  <a:lnTo>
                    <a:pt x="470" y="563"/>
                  </a:lnTo>
                  <a:lnTo>
                    <a:pt x="461" y="565"/>
                  </a:lnTo>
                  <a:lnTo>
                    <a:pt x="453" y="565"/>
                  </a:lnTo>
                  <a:lnTo>
                    <a:pt x="445" y="567"/>
                  </a:lnTo>
                  <a:lnTo>
                    <a:pt x="440" y="567"/>
                  </a:lnTo>
                  <a:lnTo>
                    <a:pt x="434" y="567"/>
                  </a:lnTo>
                  <a:lnTo>
                    <a:pt x="428" y="568"/>
                  </a:lnTo>
                  <a:lnTo>
                    <a:pt x="424" y="568"/>
                  </a:lnTo>
                  <a:lnTo>
                    <a:pt x="420" y="568"/>
                  </a:lnTo>
                  <a:lnTo>
                    <a:pt x="417" y="568"/>
                  </a:lnTo>
                  <a:lnTo>
                    <a:pt x="399" y="568"/>
                  </a:lnTo>
                  <a:lnTo>
                    <a:pt x="384" y="567"/>
                  </a:lnTo>
                  <a:lnTo>
                    <a:pt x="367" y="567"/>
                  </a:lnTo>
                  <a:lnTo>
                    <a:pt x="349" y="565"/>
                  </a:lnTo>
                  <a:lnTo>
                    <a:pt x="334" y="561"/>
                  </a:lnTo>
                  <a:lnTo>
                    <a:pt x="317" y="559"/>
                  </a:lnTo>
                  <a:lnTo>
                    <a:pt x="299" y="555"/>
                  </a:lnTo>
                  <a:lnTo>
                    <a:pt x="282" y="549"/>
                  </a:lnTo>
                  <a:lnTo>
                    <a:pt x="267" y="545"/>
                  </a:lnTo>
                  <a:lnTo>
                    <a:pt x="250" y="540"/>
                  </a:lnTo>
                  <a:lnTo>
                    <a:pt x="232" y="534"/>
                  </a:lnTo>
                  <a:lnTo>
                    <a:pt x="217" y="526"/>
                  </a:lnTo>
                  <a:lnTo>
                    <a:pt x="200" y="519"/>
                  </a:lnTo>
                  <a:lnTo>
                    <a:pt x="182" y="511"/>
                  </a:lnTo>
                  <a:lnTo>
                    <a:pt x="167" y="501"/>
                  </a:lnTo>
                  <a:lnTo>
                    <a:pt x="150" y="494"/>
                  </a:lnTo>
                  <a:lnTo>
                    <a:pt x="132" y="484"/>
                  </a:lnTo>
                  <a:lnTo>
                    <a:pt x="115" y="476"/>
                  </a:lnTo>
                  <a:lnTo>
                    <a:pt x="100" y="467"/>
                  </a:lnTo>
                  <a:lnTo>
                    <a:pt x="86" y="459"/>
                  </a:lnTo>
                  <a:lnTo>
                    <a:pt x="73" y="451"/>
                  </a:lnTo>
                  <a:lnTo>
                    <a:pt x="59" y="442"/>
                  </a:lnTo>
                  <a:lnTo>
                    <a:pt x="48" y="434"/>
                  </a:lnTo>
                  <a:lnTo>
                    <a:pt x="38" y="426"/>
                  </a:lnTo>
                  <a:lnTo>
                    <a:pt x="31" y="417"/>
                  </a:lnTo>
                  <a:lnTo>
                    <a:pt x="21" y="409"/>
                  </a:lnTo>
                  <a:lnTo>
                    <a:pt x="15" y="401"/>
                  </a:lnTo>
                  <a:lnTo>
                    <a:pt x="10" y="394"/>
                  </a:lnTo>
                  <a:lnTo>
                    <a:pt x="6" y="384"/>
                  </a:lnTo>
                  <a:lnTo>
                    <a:pt x="2" y="377"/>
                  </a:lnTo>
                  <a:lnTo>
                    <a:pt x="0" y="369"/>
                  </a:lnTo>
                  <a:lnTo>
                    <a:pt x="0" y="359"/>
                  </a:lnTo>
                  <a:lnTo>
                    <a:pt x="0" y="357"/>
                  </a:lnTo>
                  <a:lnTo>
                    <a:pt x="2" y="353"/>
                  </a:lnTo>
                  <a:lnTo>
                    <a:pt x="4" y="350"/>
                  </a:lnTo>
                  <a:lnTo>
                    <a:pt x="8" y="346"/>
                  </a:lnTo>
                  <a:lnTo>
                    <a:pt x="12" y="342"/>
                  </a:lnTo>
                  <a:lnTo>
                    <a:pt x="17" y="338"/>
                  </a:lnTo>
                  <a:lnTo>
                    <a:pt x="23" y="336"/>
                  </a:lnTo>
                  <a:lnTo>
                    <a:pt x="31" y="332"/>
                  </a:lnTo>
                  <a:lnTo>
                    <a:pt x="38" y="329"/>
                  </a:lnTo>
                  <a:lnTo>
                    <a:pt x="46" y="325"/>
                  </a:lnTo>
                  <a:lnTo>
                    <a:pt x="56" y="321"/>
                  </a:lnTo>
                  <a:lnTo>
                    <a:pt x="65" y="317"/>
                  </a:lnTo>
                  <a:lnTo>
                    <a:pt x="77" y="313"/>
                  </a:lnTo>
                  <a:lnTo>
                    <a:pt x="88" y="311"/>
                  </a:lnTo>
                  <a:lnTo>
                    <a:pt x="102" y="307"/>
                  </a:lnTo>
                  <a:lnTo>
                    <a:pt x="115" y="304"/>
                  </a:lnTo>
                  <a:lnTo>
                    <a:pt x="255" y="286"/>
                  </a:lnTo>
                  <a:lnTo>
                    <a:pt x="394" y="269"/>
                  </a:lnTo>
                  <a:lnTo>
                    <a:pt x="528" y="254"/>
                  </a:lnTo>
                  <a:lnTo>
                    <a:pt x="658" y="238"/>
                  </a:lnTo>
                  <a:lnTo>
                    <a:pt x="787" y="221"/>
                  </a:lnTo>
                  <a:lnTo>
                    <a:pt x="912" y="206"/>
                  </a:lnTo>
                  <a:lnTo>
                    <a:pt x="1033" y="190"/>
                  </a:lnTo>
                  <a:lnTo>
                    <a:pt x="1152" y="175"/>
                  </a:lnTo>
                  <a:lnTo>
                    <a:pt x="1267" y="160"/>
                  </a:lnTo>
                  <a:lnTo>
                    <a:pt x="1378" y="144"/>
                  </a:lnTo>
                  <a:lnTo>
                    <a:pt x="1488" y="129"/>
                  </a:lnTo>
                  <a:lnTo>
                    <a:pt x="1593" y="114"/>
                  </a:lnTo>
                  <a:lnTo>
                    <a:pt x="1697" y="98"/>
                  </a:lnTo>
                  <a:lnTo>
                    <a:pt x="1797" y="81"/>
                  </a:lnTo>
                  <a:lnTo>
                    <a:pt x="1893" y="66"/>
                  </a:lnTo>
                  <a:lnTo>
                    <a:pt x="1987" y="50"/>
                  </a:lnTo>
                  <a:lnTo>
                    <a:pt x="2018" y="44"/>
                  </a:lnTo>
                  <a:lnTo>
                    <a:pt x="2046" y="39"/>
                  </a:lnTo>
                  <a:lnTo>
                    <a:pt x="2075" y="35"/>
                  </a:lnTo>
                  <a:lnTo>
                    <a:pt x="2102" y="29"/>
                  </a:lnTo>
                  <a:lnTo>
                    <a:pt x="2127" y="25"/>
                  </a:lnTo>
                  <a:lnTo>
                    <a:pt x="2150" y="19"/>
                  </a:lnTo>
                  <a:lnTo>
                    <a:pt x="2173" y="18"/>
                  </a:lnTo>
                  <a:lnTo>
                    <a:pt x="2194" y="14"/>
                  </a:lnTo>
                  <a:lnTo>
                    <a:pt x="2213" y="10"/>
                  </a:lnTo>
                  <a:lnTo>
                    <a:pt x="2233" y="8"/>
                  </a:lnTo>
                  <a:lnTo>
                    <a:pt x="2248" y="6"/>
                  </a:lnTo>
                  <a:lnTo>
                    <a:pt x="2263" y="4"/>
                  </a:lnTo>
                  <a:lnTo>
                    <a:pt x="2279" y="2"/>
                  </a:lnTo>
                  <a:lnTo>
                    <a:pt x="2290" y="0"/>
                  </a:lnTo>
                  <a:lnTo>
                    <a:pt x="2302" y="0"/>
                  </a:lnTo>
                  <a:lnTo>
                    <a:pt x="231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91000" y="2057400"/>
            <a:ext cx="1313887" cy="602117"/>
            <a:chOff x="2744272" y="3329152"/>
            <a:chExt cx="1313887" cy="602117"/>
          </a:xfrm>
        </p:grpSpPr>
        <p:sp>
          <p:nvSpPr>
            <p:cNvPr id="12" name="Freeform 32"/>
            <p:cNvSpPr>
              <a:spLocks/>
            </p:cNvSpPr>
            <p:nvPr/>
          </p:nvSpPr>
          <p:spPr bwMode="auto">
            <a:xfrm>
              <a:off x="2958964" y="3437005"/>
              <a:ext cx="245169" cy="279988"/>
            </a:xfrm>
            <a:custGeom>
              <a:avLst/>
              <a:gdLst>
                <a:gd name="T0" fmla="*/ 80 w 723"/>
                <a:gd name="T1" fmla="*/ 0 h 783"/>
                <a:gd name="T2" fmla="*/ 126 w 723"/>
                <a:gd name="T3" fmla="*/ 6 h 783"/>
                <a:gd name="T4" fmla="*/ 173 w 723"/>
                <a:gd name="T5" fmla="*/ 15 h 783"/>
                <a:gd name="T6" fmla="*/ 219 w 723"/>
                <a:gd name="T7" fmla="*/ 33 h 783"/>
                <a:gd name="T8" fmla="*/ 274 w 723"/>
                <a:gd name="T9" fmla="*/ 56 h 783"/>
                <a:gd name="T10" fmla="*/ 332 w 723"/>
                <a:gd name="T11" fmla="*/ 77 h 783"/>
                <a:gd name="T12" fmla="*/ 388 w 723"/>
                <a:gd name="T13" fmla="*/ 98 h 783"/>
                <a:gd name="T14" fmla="*/ 437 w 723"/>
                <a:gd name="T15" fmla="*/ 119 h 783"/>
                <a:gd name="T16" fmla="*/ 484 w 723"/>
                <a:gd name="T17" fmla="*/ 142 h 783"/>
                <a:gd name="T18" fmla="*/ 526 w 723"/>
                <a:gd name="T19" fmla="*/ 165 h 783"/>
                <a:gd name="T20" fmla="*/ 562 w 723"/>
                <a:gd name="T21" fmla="*/ 188 h 783"/>
                <a:gd name="T22" fmla="*/ 597 w 723"/>
                <a:gd name="T23" fmla="*/ 213 h 783"/>
                <a:gd name="T24" fmla="*/ 626 w 723"/>
                <a:gd name="T25" fmla="*/ 242 h 783"/>
                <a:gd name="T26" fmla="*/ 651 w 723"/>
                <a:gd name="T27" fmla="*/ 276 h 783"/>
                <a:gd name="T28" fmla="*/ 672 w 723"/>
                <a:gd name="T29" fmla="*/ 311 h 783"/>
                <a:gd name="T30" fmla="*/ 689 w 723"/>
                <a:gd name="T31" fmla="*/ 347 h 783"/>
                <a:gd name="T32" fmla="*/ 702 w 723"/>
                <a:gd name="T33" fmla="*/ 386 h 783"/>
                <a:gd name="T34" fmla="*/ 712 w 723"/>
                <a:gd name="T35" fmla="*/ 428 h 783"/>
                <a:gd name="T36" fmla="*/ 720 w 723"/>
                <a:gd name="T37" fmla="*/ 472 h 783"/>
                <a:gd name="T38" fmla="*/ 722 w 723"/>
                <a:gd name="T39" fmla="*/ 518 h 783"/>
                <a:gd name="T40" fmla="*/ 722 w 723"/>
                <a:gd name="T41" fmla="*/ 572 h 783"/>
                <a:gd name="T42" fmla="*/ 716 w 723"/>
                <a:gd name="T43" fmla="*/ 624 h 783"/>
                <a:gd name="T44" fmla="*/ 706 w 723"/>
                <a:gd name="T45" fmla="*/ 668 h 783"/>
                <a:gd name="T46" fmla="*/ 689 w 723"/>
                <a:gd name="T47" fmla="*/ 706 h 783"/>
                <a:gd name="T48" fmla="*/ 666 w 723"/>
                <a:gd name="T49" fmla="*/ 735 h 783"/>
                <a:gd name="T50" fmla="*/ 639 w 723"/>
                <a:gd name="T51" fmla="*/ 758 h 783"/>
                <a:gd name="T52" fmla="*/ 604 w 723"/>
                <a:gd name="T53" fmla="*/ 774 h 783"/>
                <a:gd name="T54" fmla="*/ 566 w 723"/>
                <a:gd name="T55" fmla="*/ 781 h 783"/>
                <a:gd name="T56" fmla="*/ 543 w 723"/>
                <a:gd name="T57" fmla="*/ 783 h 783"/>
                <a:gd name="T58" fmla="*/ 528 w 723"/>
                <a:gd name="T59" fmla="*/ 781 h 783"/>
                <a:gd name="T60" fmla="*/ 512 w 723"/>
                <a:gd name="T61" fmla="*/ 777 h 783"/>
                <a:gd name="T62" fmla="*/ 495 w 723"/>
                <a:gd name="T63" fmla="*/ 772 h 783"/>
                <a:gd name="T64" fmla="*/ 478 w 723"/>
                <a:gd name="T65" fmla="*/ 764 h 783"/>
                <a:gd name="T66" fmla="*/ 460 w 723"/>
                <a:gd name="T67" fmla="*/ 752 h 783"/>
                <a:gd name="T68" fmla="*/ 443 w 723"/>
                <a:gd name="T69" fmla="*/ 741 h 783"/>
                <a:gd name="T70" fmla="*/ 424 w 723"/>
                <a:gd name="T71" fmla="*/ 726 h 783"/>
                <a:gd name="T72" fmla="*/ 405 w 723"/>
                <a:gd name="T73" fmla="*/ 706 h 783"/>
                <a:gd name="T74" fmla="*/ 388 w 723"/>
                <a:gd name="T75" fmla="*/ 689 h 783"/>
                <a:gd name="T76" fmla="*/ 370 w 723"/>
                <a:gd name="T77" fmla="*/ 668 h 783"/>
                <a:gd name="T78" fmla="*/ 353 w 723"/>
                <a:gd name="T79" fmla="*/ 645 h 783"/>
                <a:gd name="T80" fmla="*/ 332 w 723"/>
                <a:gd name="T81" fmla="*/ 620 h 783"/>
                <a:gd name="T82" fmla="*/ 313 w 723"/>
                <a:gd name="T83" fmla="*/ 593 h 783"/>
                <a:gd name="T84" fmla="*/ 290 w 723"/>
                <a:gd name="T85" fmla="*/ 562 h 783"/>
                <a:gd name="T86" fmla="*/ 269 w 723"/>
                <a:gd name="T87" fmla="*/ 530 h 783"/>
                <a:gd name="T88" fmla="*/ 245 w 723"/>
                <a:gd name="T89" fmla="*/ 495 h 783"/>
                <a:gd name="T90" fmla="*/ 221 w 723"/>
                <a:gd name="T91" fmla="*/ 457 h 783"/>
                <a:gd name="T92" fmla="*/ 196 w 723"/>
                <a:gd name="T93" fmla="*/ 416 h 783"/>
                <a:gd name="T94" fmla="*/ 171 w 723"/>
                <a:gd name="T95" fmla="*/ 374 h 783"/>
                <a:gd name="T96" fmla="*/ 144 w 723"/>
                <a:gd name="T97" fmla="*/ 330 h 783"/>
                <a:gd name="T98" fmla="*/ 115 w 723"/>
                <a:gd name="T99" fmla="*/ 282 h 783"/>
                <a:gd name="T100" fmla="*/ 88 w 723"/>
                <a:gd name="T101" fmla="*/ 232 h 783"/>
                <a:gd name="T102" fmla="*/ 59 w 723"/>
                <a:gd name="T103" fmla="*/ 180 h 783"/>
                <a:gd name="T104" fmla="*/ 29 w 723"/>
                <a:gd name="T105" fmla="*/ 127 h 783"/>
                <a:gd name="T106" fmla="*/ 17 w 723"/>
                <a:gd name="T107" fmla="*/ 104 h 783"/>
                <a:gd name="T108" fmla="*/ 9 w 723"/>
                <a:gd name="T109" fmla="*/ 86 h 783"/>
                <a:gd name="T110" fmla="*/ 2 w 723"/>
                <a:gd name="T111" fmla="*/ 71 h 783"/>
                <a:gd name="T112" fmla="*/ 0 w 723"/>
                <a:gd name="T113" fmla="*/ 58 h 783"/>
                <a:gd name="T114" fmla="*/ 7 w 723"/>
                <a:gd name="T115" fmla="*/ 33 h 783"/>
                <a:gd name="T116" fmla="*/ 21 w 723"/>
                <a:gd name="T117" fmla="*/ 13 h 783"/>
                <a:gd name="T118" fmla="*/ 38 w 723"/>
                <a:gd name="T119" fmla="*/ 4 h 783"/>
                <a:gd name="T120" fmla="*/ 59 w 723"/>
                <a:gd name="T121" fmla="*/ 0 h 78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23"/>
                <a:gd name="T184" fmla="*/ 0 h 783"/>
                <a:gd name="T185" fmla="*/ 723 w 723"/>
                <a:gd name="T186" fmla="*/ 783 h 78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23" h="783">
                  <a:moveTo>
                    <a:pt x="59" y="0"/>
                  </a:moveTo>
                  <a:lnTo>
                    <a:pt x="80" y="0"/>
                  </a:lnTo>
                  <a:lnTo>
                    <a:pt x="103" y="2"/>
                  </a:lnTo>
                  <a:lnTo>
                    <a:pt x="126" y="6"/>
                  </a:lnTo>
                  <a:lnTo>
                    <a:pt x="149" y="10"/>
                  </a:lnTo>
                  <a:lnTo>
                    <a:pt x="173" y="15"/>
                  </a:lnTo>
                  <a:lnTo>
                    <a:pt x="196" y="23"/>
                  </a:lnTo>
                  <a:lnTo>
                    <a:pt x="219" y="33"/>
                  </a:lnTo>
                  <a:lnTo>
                    <a:pt x="244" y="44"/>
                  </a:lnTo>
                  <a:lnTo>
                    <a:pt x="274" y="56"/>
                  </a:lnTo>
                  <a:lnTo>
                    <a:pt x="303" y="65"/>
                  </a:lnTo>
                  <a:lnTo>
                    <a:pt x="332" y="77"/>
                  </a:lnTo>
                  <a:lnTo>
                    <a:pt x="361" y="86"/>
                  </a:lnTo>
                  <a:lnTo>
                    <a:pt x="388" y="98"/>
                  </a:lnTo>
                  <a:lnTo>
                    <a:pt x="412" y="109"/>
                  </a:lnTo>
                  <a:lnTo>
                    <a:pt x="437" y="119"/>
                  </a:lnTo>
                  <a:lnTo>
                    <a:pt x="460" y="130"/>
                  </a:lnTo>
                  <a:lnTo>
                    <a:pt x="484" y="142"/>
                  </a:lnTo>
                  <a:lnTo>
                    <a:pt x="505" y="153"/>
                  </a:lnTo>
                  <a:lnTo>
                    <a:pt x="526" y="165"/>
                  </a:lnTo>
                  <a:lnTo>
                    <a:pt x="545" y="177"/>
                  </a:lnTo>
                  <a:lnTo>
                    <a:pt x="562" y="188"/>
                  </a:lnTo>
                  <a:lnTo>
                    <a:pt x="581" y="201"/>
                  </a:lnTo>
                  <a:lnTo>
                    <a:pt x="597" y="213"/>
                  </a:lnTo>
                  <a:lnTo>
                    <a:pt x="612" y="226"/>
                  </a:lnTo>
                  <a:lnTo>
                    <a:pt x="626" y="242"/>
                  </a:lnTo>
                  <a:lnTo>
                    <a:pt x="639" y="259"/>
                  </a:lnTo>
                  <a:lnTo>
                    <a:pt x="651" y="276"/>
                  </a:lnTo>
                  <a:lnTo>
                    <a:pt x="662" y="292"/>
                  </a:lnTo>
                  <a:lnTo>
                    <a:pt x="672" y="311"/>
                  </a:lnTo>
                  <a:lnTo>
                    <a:pt x="679" y="328"/>
                  </a:lnTo>
                  <a:lnTo>
                    <a:pt x="689" y="347"/>
                  </a:lnTo>
                  <a:lnTo>
                    <a:pt x="695" y="367"/>
                  </a:lnTo>
                  <a:lnTo>
                    <a:pt x="702" y="386"/>
                  </a:lnTo>
                  <a:lnTo>
                    <a:pt x="708" y="407"/>
                  </a:lnTo>
                  <a:lnTo>
                    <a:pt x="712" y="428"/>
                  </a:lnTo>
                  <a:lnTo>
                    <a:pt x="716" y="449"/>
                  </a:lnTo>
                  <a:lnTo>
                    <a:pt x="720" y="472"/>
                  </a:lnTo>
                  <a:lnTo>
                    <a:pt x="722" y="495"/>
                  </a:lnTo>
                  <a:lnTo>
                    <a:pt x="722" y="518"/>
                  </a:lnTo>
                  <a:lnTo>
                    <a:pt x="723" y="543"/>
                  </a:lnTo>
                  <a:lnTo>
                    <a:pt x="722" y="572"/>
                  </a:lnTo>
                  <a:lnTo>
                    <a:pt x="720" y="599"/>
                  </a:lnTo>
                  <a:lnTo>
                    <a:pt x="716" y="624"/>
                  </a:lnTo>
                  <a:lnTo>
                    <a:pt x="712" y="647"/>
                  </a:lnTo>
                  <a:lnTo>
                    <a:pt x="706" y="668"/>
                  </a:lnTo>
                  <a:lnTo>
                    <a:pt x="699" y="687"/>
                  </a:lnTo>
                  <a:lnTo>
                    <a:pt x="689" y="706"/>
                  </a:lnTo>
                  <a:lnTo>
                    <a:pt x="679" y="722"/>
                  </a:lnTo>
                  <a:lnTo>
                    <a:pt x="666" y="735"/>
                  </a:lnTo>
                  <a:lnTo>
                    <a:pt x="654" y="749"/>
                  </a:lnTo>
                  <a:lnTo>
                    <a:pt x="639" y="758"/>
                  </a:lnTo>
                  <a:lnTo>
                    <a:pt x="622" y="768"/>
                  </a:lnTo>
                  <a:lnTo>
                    <a:pt x="604" y="774"/>
                  </a:lnTo>
                  <a:lnTo>
                    <a:pt x="585" y="779"/>
                  </a:lnTo>
                  <a:lnTo>
                    <a:pt x="566" y="781"/>
                  </a:lnTo>
                  <a:lnTo>
                    <a:pt x="555" y="783"/>
                  </a:lnTo>
                  <a:lnTo>
                    <a:pt x="543" y="783"/>
                  </a:lnTo>
                  <a:lnTo>
                    <a:pt x="535" y="783"/>
                  </a:lnTo>
                  <a:lnTo>
                    <a:pt x="528" y="781"/>
                  </a:lnTo>
                  <a:lnTo>
                    <a:pt x="520" y="779"/>
                  </a:lnTo>
                  <a:lnTo>
                    <a:pt x="512" y="777"/>
                  </a:lnTo>
                  <a:lnTo>
                    <a:pt x="505" y="775"/>
                  </a:lnTo>
                  <a:lnTo>
                    <a:pt x="495" y="772"/>
                  </a:lnTo>
                  <a:lnTo>
                    <a:pt x="487" y="768"/>
                  </a:lnTo>
                  <a:lnTo>
                    <a:pt x="478" y="764"/>
                  </a:lnTo>
                  <a:lnTo>
                    <a:pt x="470" y="758"/>
                  </a:lnTo>
                  <a:lnTo>
                    <a:pt x="460" y="752"/>
                  </a:lnTo>
                  <a:lnTo>
                    <a:pt x="451" y="747"/>
                  </a:lnTo>
                  <a:lnTo>
                    <a:pt x="443" y="741"/>
                  </a:lnTo>
                  <a:lnTo>
                    <a:pt x="434" y="733"/>
                  </a:lnTo>
                  <a:lnTo>
                    <a:pt x="424" y="726"/>
                  </a:lnTo>
                  <a:lnTo>
                    <a:pt x="414" y="716"/>
                  </a:lnTo>
                  <a:lnTo>
                    <a:pt x="405" y="706"/>
                  </a:lnTo>
                  <a:lnTo>
                    <a:pt x="397" y="699"/>
                  </a:lnTo>
                  <a:lnTo>
                    <a:pt x="388" y="689"/>
                  </a:lnTo>
                  <a:lnTo>
                    <a:pt x="380" y="679"/>
                  </a:lnTo>
                  <a:lnTo>
                    <a:pt x="370" y="668"/>
                  </a:lnTo>
                  <a:lnTo>
                    <a:pt x="361" y="656"/>
                  </a:lnTo>
                  <a:lnTo>
                    <a:pt x="353" y="645"/>
                  </a:lnTo>
                  <a:lnTo>
                    <a:pt x="341" y="633"/>
                  </a:lnTo>
                  <a:lnTo>
                    <a:pt x="332" y="620"/>
                  </a:lnTo>
                  <a:lnTo>
                    <a:pt x="322" y="607"/>
                  </a:lnTo>
                  <a:lnTo>
                    <a:pt x="313" y="593"/>
                  </a:lnTo>
                  <a:lnTo>
                    <a:pt x="301" y="578"/>
                  </a:lnTo>
                  <a:lnTo>
                    <a:pt x="290" y="562"/>
                  </a:lnTo>
                  <a:lnTo>
                    <a:pt x="280" y="547"/>
                  </a:lnTo>
                  <a:lnTo>
                    <a:pt x="269" y="530"/>
                  </a:lnTo>
                  <a:lnTo>
                    <a:pt x="257" y="512"/>
                  </a:lnTo>
                  <a:lnTo>
                    <a:pt x="245" y="495"/>
                  </a:lnTo>
                  <a:lnTo>
                    <a:pt x="232" y="476"/>
                  </a:lnTo>
                  <a:lnTo>
                    <a:pt x="221" y="457"/>
                  </a:lnTo>
                  <a:lnTo>
                    <a:pt x="209" y="438"/>
                  </a:lnTo>
                  <a:lnTo>
                    <a:pt x="196" y="416"/>
                  </a:lnTo>
                  <a:lnTo>
                    <a:pt x="182" y="397"/>
                  </a:lnTo>
                  <a:lnTo>
                    <a:pt x="171" y="374"/>
                  </a:lnTo>
                  <a:lnTo>
                    <a:pt x="157" y="353"/>
                  </a:lnTo>
                  <a:lnTo>
                    <a:pt x="144" y="330"/>
                  </a:lnTo>
                  <a:lnTo>
                    <a:pt x="130" y="307"/>
                  </a:lnTo>
                  <a:lnTo>
                    <a:pt x="115" y="282"/>
                  </a:lnTo>
                  <a:lnTo>
                    <a:pt x="102" y="257"/>
                  </a:lnTo>
                  <a:lnTo>
                    <a:pt x="88" y="232"/>
                  </a:lnTo>
                  <a:lnTo>
                    <a:pt x="73" y="207"/>
                  </a:lnTo>
                  <a:lnTo>
                    <a:pt x="59" y="180"/>
                  </a:lnTo>
                  <a:lnTo>
                    <a:pt x="44" y="153"/>
                  </a:lnTo>
                  <a:lnTo>
                    <a:pt x="29" y="127"/>
                  </a:lnTo>
                  <a:lnTo>
                    <a:pt x="23" y="115"/>
                  </a:lnTo>
                  <a:lnTo>
                    <a:pt x="17" y="104"/>
                  </a:lnTo>
                  <a:lnTo>
                    <a:pt x="13" y="96"/>
                  </a:lnTo>
                  <a:lnTo>
                    <a:pt x="9" y="86"/>
                  </a:lnTo>
                  <a:lnTo>
                    <a:pt x="6" y="79"/>
                  </a:lnTo>
                  <a:lnTo>
                    <a:pt x="2" y="71"/>
                  </a:lnTo>
                  <a:lnTo>
                    <a:pt x="2" y="63"/>
                  </a:lnTo>
                  <a:lnTo>
                    <a:pt x="0" y="58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3" y="21"/>
                  </a:lnTo>
                  <a:lnTo>
                    <a:pt x="21" y="13"/>
                  </a:lnTo>
                  <a:lnTo>
                    <a:pt x="29" y="8"/>
                  </a:lnTo>
                  <a:lnTo>
                    <a:pt x="38" y="4"/>
                  </a:lnTo>
                  <a:lnTo>
                    <a:pt x="48" y="0"/>
                  </a:lnTo>
                  <a:lnTo>
                    <a:pt x="5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3489937" y="3329152"/>
              <a:ext cx="341340" cy="360699"/>
            </a:xfrm>
            <a:custGeom>
              <a:avLst/>
              <a:gdLst>
                <a:gd name="T0" fmla="*/ 616 w 1010"/>
                <a:gd name="T1" fmla="*/ 2 h 1009"/>
                <a:gd name="T2" fmla="*/ 653 w 1010"/>
                <a:gd name="T3" fmla="*/ 15 h 1009"/>
                <a:gd name="T4" fmla="*/ 697 w 1010"/>
                <a:gd name="T5" fmla="*/ 38 h 1009"/>
                <a:gd name="T6" fmla="*/ 747 w 1010"/>
                <a:gd name="T7" fmla="*/ 73 h 1009"/>
                <a:gd name="T8" fmla="*/ 805 w 1010"/>
                <a:gd name="T9" fmla="*/ 119 h 1009"/>
                <a:gd name="T10" fmla="*/ 868 w 1010"/>
                <a:gd name="T11" fmla="*/ 176 h 1009"/>
                <a:gd name="T12" fmla="*/ 920 w 1010"/>
                <a:gd name="T13" fmla="*/ 226 h 1009"/>
                <a:gd name="T14" fmla="*/ 960 w 1010"/>
                <a:gd name="T15" fmla="*/ 276 h 1009"/>
                <a:gd name="T16" fmla="*/ 989 w 1010"/>
                <a:gd name="T17" fmla="*/ 322 h 1009"/>
                <a:gd name="T18" fmla="*/ 1004 w 1010"/>
                <a:gd name="T19" fmla="*/ 366 h 1009"/>
                <a:gd name="T20" fmla="*/ 1010 w 1010"/>
                <a:gd name="T21" fmla="*/ 410 h 1009"/>
                <a:gd name="T22" fmla="*/ 1006 w 1010"/>
                <a:gd name="T23" fmla="*/ 439 h 1009"/>
                <a:gd name="T24" fmla="*/ 997 w 1010"/>
                <a:gd name="T25" fmla="*/ 466 h 1009"/>
                <a:gd name="T26" fmla="*/ 979 w 1010"/>
                <a:gd name="T27" fmla="*/ 489 h 1009"/>
                <a:gd name="T28" fmla="*/ 954 w 1010"/>
                <a:gd name="T29" fmla="*/ 510 h 1009"/>
                <a:gd name="T30" fmla="*/ 924 w 1010"/>
                <a:gd name="T31" fmla="*/ 529 h 1009"/>
                <a:gd name="T32" fmla="*/ 822 w 1010"/>
                <a:gd name="T33" fmla="*/ 577 h 1009"/>
                <a:gd name="T34" fmla="*/ 751 w 1010"/>
                <a:gd name="T35" fmla="*/ 614 h 1009"/>
                <a:gd name="T36" fmla="*/ 676 w 1010"/>
                <a:gd name="T37" fmla="*/ 654 h 1009"/>
                <a:gd name="T38" fmla="*/ 595 w 1010"/>
                <a:gd name="T39" fmla="*/ 700 h 1009"/>
                <a:gd name="T40" fmla="*/ 515 w 1010"/>
                <a:gd name="T41" fmla="*/ 750 h 1009"/>
                <a:gd name="T42" fmla="*/ 442 w 1010"/>
                <a:gd name="T43" fmla="*/ 798 h 1009"/>
                <a:gd name="T44" fmla="*/ 376 w 1010"/>
                <a:gd name="T45" fmla="*/ 838 h 1009"/>
                <a:gd name="T46" fmla="*/ 317 w 1010"/>
                <a:gd name="T47" fmla="*/ 877 h 1009"/>
                <a:gd name="T48" fmla="*/ 261 w 1010"/>
                <a:gd name="T49" fmla="*/ 910 h 1009"/>
                <a:gd name="T50" fmla="*/ 213 w 1010"/>
                <a:gd name="T51" fmla="*/ 936 h 1009"/>
                <a:gd name="T52" fmla="*/ 169 w 1010"/>
                <a:gd name="T53" fmla="*/ 961 h 1009"/>
                <a:gd name="T54" fmla="*/ 131 w 1010"/>
                <a:gd name="T55" fmla="*/ 979 h 1009"/>
                <a:gd name="T56" fmla="*/ 98 w 1010"/>
                <a:gd name="T57" fmla="*/ 994 h 1009"/>
                <a:gd name="T58" fmla="*/ 73 w 1010"/>
                <a:gd name="T59" fmla="*/ 1004 h 1009"/>
                <a:gd name="T60" fmla="*/ 52 w 1010"/>
                <a:gd name="T61" fmla="*/ 1009 h 1009"/>
                <a:gd name="T62" fmla="*/ 31 w 1010"/>
                <a:gd name="T63" fmla="*/ 1009 h 1009"/>
                <a:gd name="T64" fmla="*/ 10 w 1010"/>
                <a:gd name="T65" fmla="*/ 1000 h 1009"/>
                <a:gd name="T66" fmla="*/ 0 w 1010"/>
                <a:gd name="T67" fmla="*/ 981 h 1009"/>
                <a:gd name="T68" fmla="*/ 2 w 1010"/>
                <a:gd name="T69" fmla="*/ 959 h 1009"/>
                <a:gd name="T70" fmla="*/ 12 w 1010"/>
                <a:gd name="T71" fmla="*/ 944 h 1009"/>
                <a:gd name="T72" fmla="*/ 29 w 1010"/>
                <a:gd name="T73" fmla="*/ 934 h 1009"/>
                <a:gd name="T74" fmla="*/ 148 w 1010"/>
                <a:gd name="T75" fmla="*/ 796 h 1009"/>
                <a:gd name="T76" fmla="*/ 256 w 1010"/>
                <a:gd name="T77" fmla="*/ 650 h 1009"/>
                <a:gd name="T78" fmla="*/ 334 w 1010"/>
                <a:gd name="T79" fmla="*/ 528 h 1009"/>
                <a:gd name="T80" fmla="*/ 373 w 1010"/>
                <a:gd name="T81" fmla="*/ 458 h 1009"/>
                <a:gd name="T82" fmla="*/ 413 w 1010"/>
                <a:gd name="T83" fmla="*/ 378 h 1009"/>
                <a:gd name="T84" fmla="*/ 453 w 1010"/>
                <a:gd name="T85" fmla="*/ 288 h 1009"/>
                <a:gd name="T86" fmla="*/ 495 w 1010"/>
                <a:gd name="T87" fmla="*/ 184 h 1009"/>
                <a:gd name="T88" fmla="*/ 538 w 1010"/>
                <a:gd name="T89" fmla="*/ 69 h 1009"/>
                <a:gd name="T90" fmla="*/ 549 w 1010"/>
                <a:gd name="T91" fmla="*/ 40 h 1009"/>
                <a:gd name="T92" fmla="*/ 561 w 1010"/>
                <a:gd name="T93" fmla="*/ 23 h 1009"/>
                <a:gd name="T94" fmla="*/ 570 w 1010"/>
                <a:gd name="T95" fmla="*/ 9 h 1009"/>
                <a:gd name="T96" fmla="*/ 582 w 1010"/>
                <a:gd name="T97" fmla="*/ 2 h 1009"/>
                <a:gd name="T98" fmla="*/ 595 w 1010"/>
                <a:gd name="T99" fmla="*/ 0 h 10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10"/>
                <a:gd name="T151" fmla="*/ 0 h 1009"/>
                <a:gd name="T152" fmla="*/ 1010 w 1010"/>
                <a:gd name="T153" fmla="*/ 1009 h 10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10" h="1009">
                  <a:moveTo>
                    <a:pt x="595" y="0"/>
                  </a:moveTo>
                  <a:lnTo>
                    <a:pt x="605" y="0"/>
                  </a:lnTo>
                  <a:lnTo>
                    <a:pt x="616" y="2"/>
                  </a:lnTo>
                  <a:lnTo>
                    <a:pt x="628" y="5"/>
                  </a:lnTo>
                  <a:lnTo>
                    <a:pt x="639" y="9"/>
                  </a:lnTo>
                  <a:lnTo>
                    <a:pt x="653" y="15"/>
                  </a:lnTo>
                  <a:lnTo>
                    <a:pt x="666" y="21"/>
                  </a:lnTo>
                  <a:lnTo>
                    <a:pt x="682" y="28"/>
                  </a:lnTo>
                  <a:lnTo>
                    <a:pt x="697" y="38"/>
                  </a:lnTo>
                  <a:lnTo>
                    <a:pt x="712" y="48"/>
                  </a:lnTo>
                  <a:lnTo>
                    <a:pt x="730" y="59"/>
                  </a:lnTo>
                  <a:lnTo>
                    <a:pt x="747" y="73"/>
                  </a:lnTo>
                  <a:lnTo>
                    <a:pt x="766" y="88"/>
                  </a:lnTo>
                  <a:lnTo>
                    <a:pt x="785" y="103"/>
                  </a:lnTo>
                  <a:lnTo>
                    <a:pt x="805" y="119"/>
                  </a:lnTo>
                  <a:lnTo>
                    <a:pt x="828" y="138"/>
                  </a:lnTo>
                  <a:lnTo>
                    <a:pt x="849" y="157"/>
                  </a:lnTo>
                  <a:lnTo>
                    <a:pt x="868" y="176"/>
                  </a:lnTo>
                  <a:lnTo>
                    <a:pt x="887" y="193"/>
                  </a:lnTo>
                  <a:lnTo>
                    <a:pt x="904" y="211"/>
                  </a:lnTo>
                  <a:lnTo>
                    <a:pt x="920" y="226"/>
                  </a:lnTo>
                  <a:lnTo>
                    <a:pt x="935" y="243"/>
                  </a:lnTo>
                  <a:lnTo>
                    <a:pt x="949" y="259"/>
                  </a:lnTo>
                  <a:lnTo>
                    <a:pt x="960" y="276"/>
                  </a:lnTo>
                  <a:lnTo>
                    <a:pt x="970" y="291"/>
                  </a:lnTo>
                  <a:lnTo>
                    <a:pt x="979" y="307"/>
                  </a:lnTo>
                  <a:lnTo>
                    <a:pt x="989" y="322"/>
                  </a:lnTo>
                  <a:lnTo>
                    <a:pt x="995" y="337"/>
                  </a:lnTo>
                  <a:lnTo>
                    <a:pt x="1000" y="353"/>
                  </a:lnTo>
                  <a:lnTo>
                    <a:pt x="1004" y="366"/>
                  </a:lnTo>
                  <a:lnTo>
                    <a:pt x="1008" y="382"/>
                  </a:lnTo>
                  <a:lnTo>
                    <a:pt x="1010" y="395"/>
                  </a:lnTo>
                  <a:lnTo>
                    <a:pt x="1010" y="410"/>
                  </a:lnTo>
                  <a:lnTo>
                    <a:pt x="1010" y="420"/>
                  </a:lnTo>
                  <a:lnTo>
                    <a:pt x="1008" y="430"/>
                  </a:lnTo>
                  <a:lnTo>
                    <a:pt x="1006" y="439"/>
                  </a:lnTo>
                  <a:lnTo>
                    <a:pt x="1004" y="449"/>
                  </a:lnTo>
                  <a:lnTo>
                    <a:pt x="1000" y="458"/>
                  </a:lnTo>
                  <a:lnTo>
                    <a:pt x="997" y="466"/>
                  </a:lnTo>
                  <a:lnTo>
                    <a:pt x="991" y="474"/>
                  </a:lnTo>
                  <a:lnTo>
                    <a:pt x="985" y="483"/>
                  </a:lnTo>
                  <a:lnTo>
                    <a:pt x="979" y="489"/>
                  </a:lnTo>
                  <a:lnTo>
                    <a:pt x="972" y="497"/>
                  </a:lnTo>
                  <a:lnTo>
                    <a:pt x="964" y="504"/>
                  </a:lnTo>
                  <a:lnTo>
                    <a:pt x="954" y="510"/>
                  </a:lnTo>
                  <a:lnTo>
                    <a:pt x="945" y="518"/>
                  </a:lnTo>
                  <a:lnTo>
                    <a:pt x="935" y="524"/>
                  </a:lnTo>
                  <a:lnTo>
                    <a:pt x="924" y="529"/>
                  </a:lnTo>
                  <a:lnTo>
                    <a:pt x="912" y="537"/>
                  </a:lnTo>
                  <a:lnTo>
                    <a:pt x="868" y="556"/>
                  </a:lnTo>
                  <a:lnTo>
                    <a:pt x="822" y="577"/>
                  </a:lnTo>
                  <a:lnTo>
                    <a:pt x="799" y="589"/>
                  </a:lnTo>
                  <a:lnTo>
                    <a:pt x="776" y="602"/>
                  </a:lnTo>
                  <a:lnTo>
                    <a:pt x="751" y="614"/>
                  </a:lnTo>
                  <a:lnTo>
                    <a:pt x="726" y="627"/>
                  </a:lnTo>
                  <a:lnTo>
                    <a:pt x="701" y="641"/>
                  </a:lnTo>
                  <a:lnTo>
                    <a:pt x="676" y="654"/>
                  </a:lnTo>
                  <a:lnTo>
                    <a:pt x="649" y="670"/>
                  </a:lnTo>
                  <a:lnTo>
                    <a:pt x="622" y="685"/>
                  </a:lnTo>
                  <a:lnTo>
                    <a:pt x="595" y="700"/>
                  </a:lnTo>
                  <a:lnTo>
                    <a:pt x="568" y="716"/>
                  </a:lnTo>
                  <a:lnTo>
                    <a:pt x="542" y="733"/>
                  </a:lnTo>
                  <a:lnTo>
                    <a:pt x="515" y="750"/>
                  </a:lnTo>
                  <a:lnTo>
                    <a:pt x="490" y="767"/>
                  </a:lnTo>
                  <a:lnTo>
                    <a:pt x="465" y="783"/>
                  </a:lnTo>
                  <a:lnTo>
                    <a:pt x="442" y="798"/>
                  </a:lnTo>
                  <a:lnTo>
                    <a:pt x="421" y="812"/>
                  </a:lnTo>
                  <a:lnTo>
                    <a:pt x="398" y="825"/>
                  </a:lnTo>
                  <a:lnTo>
                    <a:pt x="376" y="838"/>
                  </a:lnTo>
                  <a:lnTo>
                    <a:pt x="355" y="852"/>
                  </a:lnTo>
                  <a:lnTo>
                    <a:pt x="336" y="863"/>
                  </a:lnTo>
                  <a:lnTo>
                    <a:pt x="317" y="877"/>
                  </a:lnTo>
                  <a:lnTo>
                    <a:pt x="298" y="888"/>
                  </a:lnTo>
                  <a:lnTo>
                    <a:pt x="279" y="898"/>
                  </a:lnTo>
                  <a:lnTo>
                    <a:pt x="261" y="910"/>
                  </a:lnTo>
                  <a:lnTo>
                    <a:pt x="244" y="919"/>
                  </a:lnTo>
                  <a:lnTo>
                    <a:pt x="229" y="929"/>
                  </a:lnTo>
                  <a:lnTo>
                    <a:pt x="213" y="936"/>
                  </a:lnTo>
                  <a:lnTo>
                    <a:pt x="198" y="946"/>
                  </a:lnTo>
                  <a:lnTo>
                    <a:pt x="183" y="954"/>
                  </a:lnTo>
                  <a:lnTo>
                    <a:pt x="169" y="961"/>
                  </a:lnTo>
                  <a:lnTo>
                    <a:pt x="156" y="967"/>
                  </a:lnTo>
                  <a:lnTo>
                    <a:pt x="144" y="973"/>
                  </a:lnTo>
                  <a:lnTo>
                    <a:pt x="131" y="979"/>
                  </a:lnTo>
                  <a:lnTo>
                    <a:pt x="119" y="984"/>
                  </a:lnTo>
                  <a:lnTo>
                    <a:pt x="110" y="990"/>
                  </a:lnTo>
                  <a:lnTo>
                    <a:pt x="98" y="994"/>
                  </a:lnTo>
                  <a:lnTo>
                    <a:pt x="90" y="998"/>
                  </a:lnTo>
                  <a:lnTo>
                    <a:pt x="81" y="1002"/>
                  </a:lnTo>
                  <a:lnTo>
                    <a:pt x="73" y="1004"/>
                  </a:lnTo>
                  <a:lnTo>
                    <a:pt x="65" y="1005"/>
                  </a:lnTo>
                  <a:lnTo>
                    <a:pt x="58" y="1007"/>
                  </a:lnTo>
                  <a:lnTo>
                    <a:pt x="52" y="1009"/>
                  </a:lnTo>
                  <a:lnTo>
                    <a:pt x="46" y="1009"/>
                  </a:lnTo>
                  <a:lnTo>
                    <a:pt x="41" y="1009"/>
                  </a:lnTo>
                  <a:lnTo>
                    <a:pt x="31" y="1009"/>
                  </a:lnTo>
                  <a:lnTo>
                    <a:pt x="21" y="1007"/>
                  </a:lnTo>
                  <a:lnTo>
                    <a:pt x="16" y="1004"/>
                  </a:lnTo>
                  <a:lnTo>
                    <a:pt x="10" y="1000"/>
                  </a:lnTo>
                  <a:lnTo>
                    <a:pt x="4" y="996"/>
                  </a:lnTo>
                  <a:lnTo>
                    <a:pt x="2" y="988"/>
                  </a:lnTo>
                  <a:lnTo>
                    <a:pt x="0" y="981"/>
                  </a:lnTo>
                  <a:lnTo>
                    <a:pt x="0" y="973"/>
                  </a:lnTo>
                  <a:lnTo>
                    <a:pt x="0" y="965"/>
                  </a:lnTo>
                  <a:lnTo>
                    <a:pt x="2" y="959"/>
                  </a:lnTo>
                  <a:lnTo>
                    <a:pt x="4" y="954"/>
                  </a:lnTo>
                  <a:lnTo>
                    <a:pt x="8" y="948"/>
                  </a:lnTo>
                  <a:lnTo>
                    <a:pt x="12" y="944"/>
                  </a:lnTo>
                  <a:lnTo>
                    <a:pt x="17" y="940"/>
                  </a:lnTo>
                  <a:lnTo>
                    <a:pt x="23" y="936"/>
                  </a:lnTo>
                  <a:lnTo>
                    <a:pt x="29" y="934"/>
                  </a:lnTo>
                  <a:lnTo>
                    <a:pt x="69" y="888"/>
                  </a:lnTo>
                  <a:lnTo>
                    <a:pt x="108" y="842"/>
                  </a:lnTo>
                  <a:lnTo>
                    <a:pt x="148" y="796"/>
                  </a:lnTo>
                  <a:lnTo>
                    <a:pt x="185" y="748"/>
                  </a:lnTo>
                  <a:lnTo>
                    <a:pt x="221" y="700"/>
                  </a:lnTo>
                  <a:lnTo>
                    <a:pt x="256" y="650"/>
                  </a:lnTo>
                  <a:lnTo>
                    <a:pt x="290" y="600"/>
                  </a:lnTo>
                  <a:lnTo>
                    <a:pt x="323" y="549"/>
                  </a:lnTo>
                  <a:lnTo>
                    <a:pt x="334" y="528"/>
                  </a:lnTo>
                  <a:lnTo>
                    <a:pt x="348" y="506"/>
                  </a:lnTo>
                  <a:lnTo>
                    <a:pt x="359" y="483"/>
                  </a:lnTo>
                  <a:lnTo>
                    <a:pt x="373" y="458"/>
                  </a:lnTo>
                  <a:lnTo>
                    <a:pt x="386" y="433"/>
                  </a:lnTo>
                  <a:lnTo>
                    <a:pt x="400" y="407"/>
                  </a:lnTo>
                  <a:lnTo>
                    <a:pt x="413" y="378"/>
                  </a:lnTo>
                  <a:lnTo>
                    <a:pt x="426" y="349"/>
                  </a:lnTo>
                  <a:lnTo>
                    <a:pt x="440" y="318"/>
                  </a:lnTo>
                  <a:lnTo>
                    <a:pt x="453" y="288"/>
                  </a:lnTo>
                  <a:lnTo>
                    <a:pt x="467" y="253"/>
                  </a:lnTo>
                  <a:lnTo>
                    <a:pt x="482" y="220"/>
                  </a:lnTo>
                  <a:lnTo>
                    <a:pt x="495" y="184"/>
                  </a:lnTo>
                  <a:lnTo>
                    <a:pt x="509" y="147"/>
                  </a:lnTo>
                  <a:lnTo>
                    <a:pt x="522" y="109"/>
                  </a:lnTo>
                  <a:lnTo>
                    <a:pt x="538" y="69"/>
                  </a:lnTo>
                  <a:lnTo>
                    <a:pt x="543" y="53"/>
                  </a:lnTo>
                  <a:lnTo>
                    <a:pt x="547" y="46"/>
                  </a:lnTo>
                  <a:lnTo>
                    <a:pt x="549" y="40"/>
                  </a:lnTo>
                  <a:lnTo>
                    <a:pt x="553" y="34"/>
                  </a:lnTo>
                  <a:lnTo>
                    <a:pt x="557" y="28"/>
                  </a:lnTo>
                  <a:lnTo>
                    <a:pt x="561" y="23"/>
                  </a:lnTo>
                  <a:lnTo>
                    <a:pt x="563" y="17"/>
                  </a:lnTo>
                  <a:lnTo>
                    <a:pt x="567" y="13"/>
                  </a:lnTo>
                  <a:lnTo>
                    <a:pt x="570" y="9"/>
                  </a:lnTo>
                  <a:lnTo>
                    <a:pt x="574" y="7"/>
                  </a:lnTo>
                  <a:lnTo>
                    <a:pt x="578" y="3"/>
                  </a:lnTo>
                  <a:lnTo>
                    <a:pt x="582" y="2"/>
                  </a:lnTo>
                  <a:lnTo>
                    <a:pt x="586" y="2"/>
                  </a:lnTo>
                  <a:lnTo>
                    <a:pt x="590" y="0"/>
                  </a:lnTo>
                  <a:lnTo>
                    <a:pt x="59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34"/>
            <p:cNvSpPr>
              <a:spLocks/>
            </p:cNvSpPr>
            <p:nvPr/>
          </p:nvSpPr>
          <p:spPr bwMode="auto">
            <a:xfrm>
              <a:off x="2744272" y="3694136"/>
              <a:ext cx="1313887" cy="237133"/>
            </a:xfrm>
            <a:custGeom>
              <a:avLst/>
              <a:gdLst>
                <a:gd name="T0" fmla="*/ 3398 w 3882"/>
                <a:gd name="T1" fmla="*/ 6 h 662"/>
                <a:gd name="T2" fmla="*/ 3479 w 3882"/>
                <a:gd name="T3" fmla="*/ 34 h 662"/>
                <a:gd name="T4" fmla="*/ 3602 w 3882"/>
                <a:gd name="T5" fmla="*/ 82 h 662"/>
                <a:gd name="T6" fmla="*/ 3736 w 3882"/>
                <a:gd name="T7" fmla="*/ 157 h 662"/>
                <a:gd name="T8" fmla="*/ 3826 w 3882"/>
                <a:gd name="T9" fmla="*/ 234 h 662"/>
                <a:gd name="T10" fmla="*/ 3874 w 3882"/>
                <a:gd name="T11" fmla="*/ 307 h 662"/>
                <a:gd name="T12" fmla="*/ 3882 w 3882"/>
                <a:gd name="T13" fmla="*/ 359 h 662"/>
                <a:gd name="T14" fmla="*/ 3869 w 3882"/>
                <a:gd name="T15" fmla="*/ 384 h 662"/>
                <a:gd name="T16" fmla="*/ 3840 w 3882"/>
                <a:gd name="T17" fmla="*/ 405 h 662"/>
                <a:gd name="T18" fmla="*/ 3796 w 3882"/>
                <a:gd name="T19" fmla="*/ 420 h 662"/>
                <a:gd name="T20" fmla="*/ 3736 w 3882"/>
                <a:gd name="T21" fmla="*/ 432 h 662"/>
                <a:gd name="T22" fmla="*/ 3663 w 3882"/>
                <a:gd name="T23" fmla="*/ 439 h 662"/>
                <a:gd name="T24" fmla="*/ 3577 w 3882"/>
                <a:gd name="T25" fmla="*/ 441 h 662"/>
                <a:gd name="T26" fmla="*/ 3170 w 3882"/>
                <a:gd name="T27" fmla="*/ 432 h 662"/>
                <a:gd name="T28" fmla="*/ 2926 w 3882"/>
                <a:gd name="T29" fmla="*/ 430 h 662"/>
                <a:gd name="T30" fmla="*/ 2745 w 3882"/>
                <a:gd name="T31" fmla="*/ 430 h 662"/>
                <a:gd name="T32" fmla="*/ 2602 w 3882"/>
                <a:gd name="T33" fmla="*/ 432 h 662"/>
                <a:gd name="T34" fmla="*/ 2444 w 3882"/>
                <a:gd name="T35" fmla="*/ 437 h 662"/>
                <a:gd name="T36" fmla="*/ 2275 w 3882"/>
                <a:gd name="T37" fmla="*/ 445 h 662"/>
                <a:gd name="T38" fmla="*/ 2091 w 3882"/>
                <a:gd name="T39" fmla="*/ 457 h 662"/>
                <a:gd name="T40" fmla="*/ 1895 w 3882"/>
                <a:gd name="T41" fmla="*/ 468 h 662"/>
                <a:gd name="T42" fmla="*/ 1667 w 3882"/>
                <a:gd name="T43" fmla="*/ 484 h 662"/>
                <a:gd name="T44" fmla="*/ 1356 w 3882"/>
                <a:gd name="T45" fmla="*/ 512 h 662"/>
                <a:gd name="T46" fmla="*/ 1029 w 3882"/>
                <a:gd name="T47" fmla="*/ 558 h 662"/>
                <a:gd name="T48" fmla="*/ 695 w 3882"/>
                <a:gd name="T49" fmla="*/ 626 h 662"/>
                <a:gd name="T50" fmla="*/ 609 w 3882"/>
                <a:gd name="T51" fmla="*/ 645 h 662"/>
                <a:gd name="T52" fmla="*/ 547 w 3882"/>
                <a:gd name="T53" fmla="*/ 658 h 662"/>
                <a:gd name="T54" fmla="*/ 509 w 3882"/>
                <a:gd name="T55" fmla="*/ 662 h 662"/>
                <a:gd name="T56" fmla="*/ 450 w 3882"/>
                <a:gd name="T57" fmla="*/ 656 h 662"/>
                <a:gd name="T58" fmla="*/ 363 w 3882"/>
                <a:gd name="T59" fmla="*/ 633 h 662"/>
                <a:gd name="T60" fmla="*/ 258 w 3882"/>
                <a:gd name="T61" fmla="*/ 591 h 662"/>
                <a:gd name="T62" fmla="*/ 139 w 3882"/>
                <a:gd name="T63" fmla="*/ 533 h 662"/>
                <a:gd name="T64" fmla="*/ 54 w 3882"/>
                <a:gd name="T65" fmla="*/ 482 h 662"/>
                <a:gd name="T66" fmla="*/ 8 w 3882"/>
                <a:gd name="T67" fmla="*/ 436 h 662"/>
                <a:gd name="T68" fmla="*/ 4 w 3882"/>
                <a:gd name="T69" fmla="*/ 391 h 662"/>
                <a:gd name="T70" fmla="*/ 27 w 3882"/>
                <a:gd name="T71" fmla="*/ 355 h 662"/>
                <a:gd name="T72" fmla="*/ 77 w 3882"/>
                <a:gd name="T73" fmla="*/ 332 h 662"/>
                <a:gd name="T74" fmla="*/ 173 w 3882"/>
                <a:gd name="T75" fmla="*/ 320 h 662"/>
                <a:gd name="T76" fmla="*/ 354 w 3882"/>
                <a:gd name="T77" fmla="*/ 317 h 662"/>
                <a:gd name="T78" fmla="*/ 521 w 3882"/>
                <a:gd name="T79" fmla="*/ 311 h 662"/>
                <a:gd name="T80" fmla="*/ 670 w 3882"/>
                <a:gd name="T81" fmla="*/ 301 h 662"/>
                <a:gd name="T82" fmla="*/ 805 w 3882"/>
                <a:gd name="T83" fmla="*/ 292 h 662"/>
                <a:gd name="T84" fmla="*/ 922 w 3882"/>
                <a:gd name="T85" fmla="*/ 278 h 662"/>
                <a:gd name="T86" fmla="*/ 1024 w 3882"/>
                <a:gd name="T87" fmla="*/ 263 h 662"/>
                <a:gd name="T88" fmla="*/ 1321 w 3882"/>
                <a:gd name="T89" fmla="*/ 226 h 662"/>
                <a:gd name="T90" fmla="*/ 1688 w 3882"/>
                <a:gd name="T91" fmla="*/ 192 h 662"/>
                <a:gd name="T92" fmla="*/ 2076 w 3882"/>
                <a:gd name="T93" fmla="*/ 161 h 662"/>
                <a:gd name="T94" fmla="*/ 2350 w 3882"/>
                <a:gd name="T95" fmla="*/ 140 h 662"/>
                <a:gd name="T96" fmla="*/ 2527 w 3882"/>
                <a:gd name="T97" fmla="*/ 121 h 662"/>
                <a:gd name="T98" fmla="*/ 2690 w 3882"/>
                <a:gd name="T99" fmla="*/ 102 h 662"/>
                <a:gd name="T100" fmla="*/ 2840 w 3882"/>
                <a:gd name="T101" fmla="*/ 82 h 662"/>
                <a:gd name="T102" fmla="*/ 2976 w 3882"/>
                <a:gd name="T103" fmla="*/ 63 h 662"/>
                <a:gd name="T104" fmla="*/ 3097 w 3882"/>
                <a:gd name="T105" fmla="*/ 42 h 662"/>
                <a:gd name="T106" fmla="*/ 3200 w 3882"/>
                <a:gd name="T107" fmla="*/ 21 h 662"/>
                <a:gd name="T108" fmla="*/ 3273 w 3882"/>
                <a:gd name="T109" fmla="*/ 7 h 662"/>
                <a:gd name="T110" fmla="*/ 3327 w 3882"/>
                <a:gd name="T111" fmla="*/ 2 h 662"/>
                <a:gd name="T112" fmla="*/ 3364 w 3882"/>
                <a:gd name="T113" fmla="*/ 0 h 6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82"/>
                <a:gd name="T172" fmla="*/ 0 h 662"/>
                <a:gd name="T173" fmla="*/ 3882 w 3882"/>
                <a:gd name="T174" fmla="*/ 662 h 66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82" h="662">
                  <a:moveTo>
                    <a:pt x="3364" y="0"/>
                  </a:moveTo>
                  <a:lnTo>
                    <a:pt x="3369" y="0"/>
                  </a:lnTo>
                  <a:lnTo>
                    <a:pt x="3377" y="2"/>
                  </a:lnTo>
                  <a:lnTo>
                    <a:pt x="3387" y="4"/>
                  </a:lnTo>
                  <a:lnTo>
                    <a:pt x="3398" y="6"/>
                  </a:lnTo>
                  <a:lnTo>
                    <a:pt x="3410" y="9"/>
                  </a:lnTo>
                  <a:lnTo>
                    <a:pt x="3425" y="15"/>
                  </a:lnTo>
                  <a:lnTo>
                    <a:pt x="3440" y="21"/>
                  </a:lnTo>
                  <a:lnTo>
                    <a:pt x="3460" y="27"/>
                  </a:lnTo>
                  <a:lnTo>
                    <a:pt x="3479" y="34"/>
                  </a:lnTo>
                  <a:lnTo>
                    <a:pt x="3500" y="42"/>
                  </a:lnTo>
                  <a:lnTo>
                    <a:pt x="3523" y="52"/>
                  </a:lnTo>
                  <a:lnTo>
                    <a:pt x="3548" y="61"/>
                  </a:lnTo>
                  <a:lnTo>
                    <a:pt x="3573" y="71"/>
                  </a:lnTo>
                  <a:lnTo>
                    <a:pt x="3602" y="82"/>
                  </a:lnTo>
                  <a:lnTo>
                    <a:pt x="3632" y="94"/>
                  </a:lnTo>
                  <a:lnTo>
                    <a:pt x="3663" y="107"/>
                  </a:lnTo>
                  <a:lnTo>
                    <a:pt x="3690" y="123"/>
                  </a:lnTo>
                  <a:lnTo>
                    <a:pt x="3713" y="140"/>
                  </a:lnTo>
                  <a:lnTo>
                    <a:pt x="3736" y="157"/>
                  </a:lnTo>
                  <a:lnTo>
                    <a:pt x="3757" y="173"/>
                  </a:lnTo>
                  <a:lnTo>
                    <a:pt x="3778" y="188"/>
                  </a:lnTo>
                  <a:lnTo>
                    <a:pt x="3796" y="203"/>
                  </a:lnTo>
                  <a:lnTo>
                    <a:pt x="3813" y="219"/>
                  </a:lnTo>
                  <a:lnTo>
                    <a:pt x="3826" y="234"/>
                  </a:lnTo>
                  <a:lnTo>
                    <a:pt x="3840" y="249"/>
                  </a:lnTo>
                  <a:lnTo>
                    <a:pt x="3851" y="265"/>
                  </a:lnTo>
                  <a:lnTo>
                    <a:pt x="3861" y="278"/>
                  </a:lnTo>
                  <a:lnTo>
                    <a:pt x="3869" y="293"/>
                  </a:lnTo>
                  <a:lnTo>
                    <a:pt x="3874" y="307"/>
                  </a:lnTo>
                  <a:lnTo>
                    <a:pt x="3878" y="320"/>
                  </a:lnTo>
                  <a:lnTo>
                    <a:pt x="3882" y="334"/>
                  </a:lnTo>
                  <a:lnTo>
                    <a:pt x="3882" y="347"/>
                  </a:lnTo>
                  <a:lnTo>
                    <a:pt x="3882" y="353"/>
                  </a:lnTo>
                  <a:lnTo>
                    <a:pt x="3882" y="359"/>
                  </a:lnTo>
                  <a:lnTo>
                    <a:pt x="3880" y="365"/>
                  </a:lnTo>
                  <a:lnTo>
                    <a:pt x="3878" y="368"/>
                  </a:lnTo>
                  <a:lnTo>
                    <a:pt x="3874" y="374"/>
                  </a:lnTo>
                  <a:lnTo>
                    <a:pt x="3872" y="380"/>
                  </a:lnTo>
                  <a:lnTo>
                    <a:pt x="3869" y="384"/>
                  </a:lnTo>
                  <a:lnTo>
                    <a:pt x="3863" y="388"/>
                  </a:lnTo>
                  <a:lnTo>
                    <a:pt x="3857" y="393"/>
                  </a:lnTo>
                  <a:lnTo>
                    <a:pt x="3853" y="397"/>
                  </a:lnTo>
                  <a:lnTo>
                    <a:pt x="3845" y="401"/>
                  </a:lnTo>
                  <a:lnTo>
                    <a:pt x="3840" y="405"/>
                  </a:lnTo>
                  <a:lnTo>
                    <a:pt x="3832" y="409"/>
                  </a:lnTo>
                  <a:lnTo>
                    <a:pt x="3822" y="412"/>
                  </a:lnTo>
                  <a:lnTo>
                    <a:pt x="3815" y="414"/>
                  </a:lnTo>
                  <a:lnTo>
                    <a:pt x="3805" y="418"/>
                  </a:lnTo>
                  <a:lnTo>
                    <a:pt x="3796" y="420"/>
                  </a:lnTo>
                  <a:lnTo>
                    <a:pt x="3784" y="424"/>
                  </a:lnTo>
                  <a:lnTo>
                    <a:pt x="3774" y="426"/>
                  </a:lnTo>
                  <a:lnTo>
                    <a:pt x="3763" y="428"/>
                  </a:lnTo>
                  <a:lnTo>
                    <a:pt x="3749" y="430"/>
                  </a:lnTo>
                  <a:lnTo>
                    <a:pt x="3736" y="432"/>
                  </a:lnTo>
                  <a:lnTo>
                    <a:pt x="3725" y="434"/>
                  </a:lnTo>
                  <a:lnTo>
                    <a:pt x="3709" y="436"/>
                  </a:lnTo>
                  <a:lnTo>
                    <a:pt x="3696" y="437"/>
                  </a:lnTo>
                  <a:lnTo>
                    <a:pt x="3680" y="437"/>
                  </a:lnTo>
                  <a:lnTo>
                    <a:pt x="3663" y="439"/>
                  </a:lnTo>
                  <a:lnTo>
                    <a:pt x="3648" y="439"/>
                  </a:lnTo>
                  <a:lnTo>
                    <a:pt x="3630" y="441"/>
                  </a:lnTo>
                  <a:lnTo>
                    <a:pt x="3613" y="441"/>
                  </a:lnTo>
                  <a:lnTo>
                    <a:pt x="3596" y="441"/>
                  </a:lnTo>
                  <a:lnTo>
                    <a:pt x="3577" y="441"/>
                  </a:lnTo>
                  <a:lnTo>
                    <a:pt x="3488" y="439"/>
                  </a:lnTo>
                  <a:lnTo>
                    <a:pt x="3400" y="437"/>
                  </a:lnTo>
                  <a:lnTo>
                    <a:pt x="3310" y="436"/>
                  </a:lnTo>
                  <a:lnTo>
                    <a:pt x="3216" y="434"/>
                  </a:lnTo>
                  <a:lnTo>
                    <a:pt x="3170" y="432"/>
                  </a:lnTo>
                  <a:lnTo>
                    <a:pt x="3122" y="432"/>
                  </a:lnTo>
                  <a:lnTo>
                    <a:pt x="3074" y="430"/>
                  </a:lnTo>
                  <a:lnTo>
                    <a:pt x="3026" y="430"/>
                  </a:lnTo>
                  <a:lnTo>
                    <a:pt x="2976" y="430"/>
                  </a:lnTo>
                  <a:lnTo>
                    <a:pt x="2926" y="430"/>
                  </a:lnTo>
                  <a:lnTo>
                    <a:pt x="2876" y="430"/>
                  </a:lnTo>
                  <a:lnTo>
                    <a:pt x="2826" y="430"/>
                  </a:lnTo>
                  <a:lnTo>
                    <a:pt x="2799" y="430"/>
                  </a:lnTo>
                  <a:lnTo>
                    <a:pt x="2772" y="430"/>
                  </a:lnTo>
                  <a:lnTo>
                    <a:pt x="2745" y="430"/>
                  </a:lnTo>
                  <a:lnTo>
                    <a:pt x="2717" y="430"/>
                  </a:lnTo>
                  <a:lnTo>
                    <a:pt x="2690" y="430"/>
                  </a:lnTo>
                  <a:lnTo>
                    <a:pt x="2661" y="432"/>
                  </a:lnTo>
                  <a:lnTo>
                    <a:pt x="2630" y="432"/>
                  </a:lnTo>
                  <a:lnTo>
                    <a:pt x="2602" y="432"/>
                  </a:lnTo>
                  <a:lnTo>
                    <a:pt x="2571" y="434"/>
                  </a:lnTo>
                  <a:lnTo>
                    <a:pt x="2540" y="434"/>
                  </a:lnTo>
                  <a:lnTo>
                    <a:pt x="2509" y="436"/>
                  </a:lnTo>
                  <a:lnTo>
                    <a:pt x="2477" y="436"/>
                  </a:lnTo>
                  <a:lnTo>
                    <a:pt x="2444" y="437"/>
                  </a:lnTo>
                  <a:lnTo>
                    <a:pt x="2411" y="439"/>
                  </a:lnTo>
                  <a:lnTo>
                    <a:pt x="2379" y="441"/>
                  </a:lnTo>
                  <a:lnTo>
                    <a:pt x="2344" y="441"/>
                  </a:lnTo>
                  <a:lnTo>
                    <a:pt x="2310" y="443"/>
                  </a:lnTo>
                  <a:lnTo>
                    <a:pt x="2275" y="445"/>
                  </a:lnTo>
                  <a:lnTo>
                    <a:pt x="2239" y="447"/>
                  </a:lnTo>
                  <a:lnTo>
                    <a:pt x="2202" y="449"/>
                  </a:lnTo>
                  <a:lnTo>
                    <a:pt x="2166" y="451"/>
                  </a:lnTo>
                  <a:lnTo>
                    <a:pt x="2129" y="453"/>
                  </a:lnTo>
                  <a:lnTo>
                    <a:pt x="2091" y="457"/>
                  </a:lnTo>
                  <a:lnTo>
                    <a:pt x="2052" y="459"/>
                  </a:lnTo>
                  <a:lnTo>
                    <a:pt x="2014" y="460"/>
                  </a:lnTo>
                  <a:lnTo>
                    <a:pt x="1976" y="462"/>
                  </a:lnTo>
                  <a:lnTo>
                    <a:pt x="1935" y="466"/>
                  </a:lnTo>
                  <a:lnTo>
                    <a:pt x="1895" y="468"/>
                  </a:lnTo>
                  <a:lnTo>
                    <a:pt x="1855" y="470"/>
                  </a:lnTo>
                  <a:lnTo>
                    <a:pt x="1813" y="474"/>
                  </a:lnTo>
                  <a:lnTo>
                    <a:pt x="1770" y="476"/>
                  </a:lnTo>
                  <a:lnTo>
                    <a:pt x="1728" y="480"/>
                  </a:lnTo>
                  <a:lnTo>
                    <a:pt x="1667" y="484"/>
                  </a:lnTo>
                  <a:lnTo>
                    <a:pt x="1605" y="487"/>
                  </a:lnTo>
                  <a:lnTo>
                    <a:pt x="1544" y="493"/>
                  </a:lnTo>
                  <a:lnTo>
                    <a:pt x="1480" y="499"/>
                  </a:lnTo>
                  <a:lnTo>
                    <a:pt x="1419" y="505"/>
                  </a:lnTo>
                  <a:lnTo>
                    <a:pt x="1356" y="512"/>
                  </a:lnTo>
                  <a:lnTo>
                    <a:pt x="1290" y="520"/>
                  </a:lnTo>
                  <a:lnTo>
                    <a:pt x="1227" y="528"/>
                  </a:lnTo>
                  <a:lnTo>
                    <a:pt x="1162" y="537"/>
                  </a:lnTo>
                  <a:lnTo>
                    <a:pt x="1096" y="547"/>
                  </a:lnTo>
                  <a:lnTo>
                    <a:pt x="1029" y="558"/>
                  </a:lnTo>
                  <a:lnTo>
                    <a:pt x="964" y="570"/>
                  </a:lnTo>
                  <a:lnTo>
                    <a:pt x="897" y="581"/>
                  </a:lnTo>
                  <a:lnTo>
                    <a:pt x="830" y="595"/>
                  </a:lnTo>
                  <a:lnTo>
                    <a:pt x="762" y="610"/>
                  </a:lnTo>
                  <a:lnTo>
                    <a:pt x="695" y="626"/>
                  </a:lnTo>
                  <a:lnTo>
                    <a:pt x="676" y="629"/>
                  </a:lnTo>
                  <a:lnTo>
                    <a:pt x="657" y="633"/>
                  </a:lnTo>
                  <a:lnTo>
                    <a:pt x="640" y="637"/>
                  </a:lnTo>
                  <a:lnTo>
                    <a:pt x="624" y="641"/>
                  </a:lnTo>
                  <a:lnTo>
                    <a:pt x="609" y="645"/>
                  </a:lnTo>
                  <a:lnTo>
                    <a:pt x="594" y="649"/>
                  </a:lnTo>
                  <a:lnTo>
                    <a:pt x="582" y="651"/>
                  </a:lnTo>
                  <a:lnTo>
                    <a:pt x="569" y="652"/>
                  </a:lnTo>
                  <a:lnTo>
                    <a:pt x="557" y="656"/>
                  </a:lnTo>
                  <a:lnTo>
                    <a:pt x="547" y="658"/>
                  </a:lnTo>
                  <a:lnTo>
                    <a:pt x="538" y="658"/>
                  </a:lnTo>
                  <a:lnTo>
                    <a:pt x="528" y="660"/>
                  </a:lnTo>
                  <a:lnTo>
                    <a:pt x="521" y="662"/>
                  </a:lnTo>
                  <a:lnTo>
                    <a:pt x="515" y="662"/>
                  </a:lnTo>
                  <a:lnTo>
                    <a:pt x="509" y="662"/>
                  </a:lnTo>
                  <a:lnTo>
                    <a:pt x="503" y="662"/>
                  </a:lnTo>
                  <a:lnTo>
                    <a:pt x="492" y="662"/>
                  </a:lnTo>
                  <a:lnTo>
                    <a:pt x="478" y="662"/>
                  </a:lnTo>
                  <a:lnTo>
                    <a:pt x="465" y="660"/>
                  </a:lnTo>
                  <a:lnTo>
                    <a:pt x="450" y="656"/>
                  </a:lnTo>
                  <a:lnTo>
                    <a:pt x="434" y="654"/>
                  </a:lnTo>
                  <a:lnTo>
                    <a:pt x="417" y="649"/>
                  </a:lnTo>
                  <a:lnTo>
                    <a:pt x="400" y="645"/>
                  </a:lnTo>
                  <a:lnTo>
                    <a:pt x="382" y="639"/>
                  </a:lnTo>
                  <a:lnTo>
                    <a:pt x="363" y="633"/>
                  </a:lnTo>
                  <a:lnTo>
                    <a:pt x="344" y="626"/>
                  </a:lnTo>
                  <a:lnTo>
                    <a:pt x="323" y="618"/>
                  </a:lnTo>
                  <a:lnTo>
                    <a:pt x="302" y="610"/>
                  </a:lnTo>
                  <a:lnTo>
                    <a:pt x="281" y="601"/>
                  </a:lnTo>
                  <a:lnTo>
                    <a:pt x="258" y="591"/>
                  </a:lnTo>
                  <a:lnTo>
                    <a:pt x="235" y="580"/>
                  </a:lnTo>
                  <a:lnTo>
                    <a:pt x="210" y="568"/>
                  </a:lnTo>
                  <a:lnTo>
                    <a:pt x="185" y="556"/>
                  </a:lnTo>
                  <a:lnTo>
                    <a:pt x="160" y="545"/>
                  </a:lnTo>
                  <a:lnTo>
                    <a:pt x="139" y="533"/>
                  </a:lnTo>
                  <a:lnTo>
                    <a:pt x="117" y="522"/>
                  </a:lnTo>
                  <a:lnTo>
                    <a:pt x="100" y="512"/>
                  </a:lnTo>
                  <a:lnTo>
                    <a:pt x="83" y="501"/>
                  </a:lnTo>
                  <a:lnTo>
                    <a:pt x="68" y="491"/>
                  </a:lnTo>
                  <a:lnTo>
                    <a:pt x="54" y="482"/>
                  </a:lnTo>
                  <a:lnTo>
                    <a:pt x="41" y="472"/>
                  </a:lnTo>
                  <a:lnTo>
                    <a:pt x="31" y="462"/>
                  </a:lnTo>
                  <a:lnTo>
                    <a:pt x="21" y="453"/>
                  </a:lnTo>
                  <a:lnTo>
                    <a:pt x="14" y="445"/>
                  </a:lnTo>
                  <a:lnTo>
                    <a:pt x="8" y="436"/>
                  </a:lnTo>
                  <a:lnTo>
                    <a:pt x="4" y="426"/>
                  </a:lnTo>
                  <a:lnTo>
                    <a:pt x="2" y="418"/>
                  </a:lnTo>
                  <a:lnTo>
                    <a:pt x="0" y="411"/>
                  </a:lnTo>
                  <a:lnTo>
                    <a:pt x="2" y="401"/>
                  </a:lnTo>
                  <a:lnTo>
                    <a:pt x="4" y="391"/>
                  </a:lnTo>
                  <a:lnTo>
                    <a:pt x="6" y="384"/>
                  </a:lnTo>
                  <a:lnTo>
                    <a:pt x="10" y="376"/>
                  </a:lnTo>
                  <a:lnTo>
                    <a:pt x="14" y="368"/>
                  </a:lnTo>
                  <a:lnTo>
                    <a:pt x="20" y="361"/>
                  </a:lnTo>
                  <a:lnTo>
                    <a:pt x="27" y="355"/>
                  </a:lnTo>
                  <a:lnTo>
                    <a:pt x="35" y="349"/>
                  </a:lnTo>
                  <a:lnTo>
                    <a:pt x="44" y="343"/>
                  </a:lnTo>
                  <a:lnTo>
                    <a:pt x="54" y="340"/>
                  </a:lnTo>
                  <a:lnTo>
                    <a:pt x="66" y="336"/>
                  </a:lnTo>
                  <a:lnTo>
                    <a:pt x="77" y="332"/>
                  </a:lnTo>
                  <a:lnTo>
                    <a:pt x="89" y="328"/>
                  </a:lnTo>
                  <a:lnTo>
                    <a:pt x="104" y="326"/>
                  </a:lnTo>
                  <a:lnTo>
                    <a:pt x="117" y="322"/>
                  </a:lnTo>
                  <a:lnTo>
                    <a:pt x="135" y="322"/>
                  </a:lnTo>
                  <a:lnTo>
                    <a:pt x="173" y="320"/>
                  </a:lnTo>
                  <a:lnTo>
                    <a:pt x="210" y="320"/>
                  </a:lnTo>
                  <a:lnTo>
                    <a:pt x="246" y="320"/>
                  </a:lnTo>
                  <a:lnTo>
                    <a:pt x="283" y="318"/>
                  </a:lnTo>
                  <a:lnTo>
                    <a:pt x="319" y="318"/>
                  </a:lnTo>
                  <a:lnTo>
                    <a:pt x="354" y="317"/>
                  </a:lnTo>
                  <a:lnTo>
                    <a:pt x="388" y="317"/>
                  </a:lnTo>
                  <a:lnTo>
                    <a:pt x="423" y="315"/>
                  </a:lnTo>
                  <a:lnTo>
                    <a:pt x="455" y="313"/>
                  </a:lnTo>
                  <a:lnTo>
                    <a:pt x="488" y="313"/>
                  </a:lnTo>
                  <a:lnTo>
                    <a:pt x="521" y="311"/>
                  </a:lnTo>
                  <a:lnTo>
                    <a:pt x="551" y="309"/>
                  </a:lnTo>
                  <a:lnTo>
                    <a:pt x="582" y="307"/>
                  </a:lnTo>
                  <a:lnTo>
                    <a:pt x="611" y="305"/>
                  </a:lnTo>
                  <a:lnTo>
                    <a:pt x="642" y="303"/>
                  </a:lnTo>
                  <a:lnTo>
                    <a:pt x="670" y="301"/>
                  </a:lnTo>
                  <a:lnTo>
                    <a:pt x="697" y="299"/>
                  </a:lnTo>
                  <a:lnTo>
                    <a:pt x="726" y="297"/>
                  </a:lnTo>
                  <a:lnTo>
                    <a:pt x="753" y="295"/>
                  </a:lnTo>
                  <a:lnTo>
                    <a:pt x="778" y="293"/>
                  </a:lnTo>
                  <a:lnTo>
                    <a:pt x="805" y="292"/>
                  </a:lnTo>
                  <a:lnTo>
                    <a:pt x="830" y="290"/>
                  </a:lnTo>
                  <a:lnTo>
                    <a:pt x="853" y="286"/>
                  </a:lnTo>
                  <a:lnTo>
                    <a:pt x="876" y="284"/>
                  </a:lnTo>
                  <a:lnTo>
                    <a:pt x="899" y="280"/>
                  </a:lnTo>
                  <a:lnTo>
                    <a:pt x="922" y="278"/>
                  </a:lnTo>
                  <a:lnTo>
                    <a:pt x="943" y="274"/>
                  </a:lnTo>
                  <a:lnTo>
                    <a:pt x="964" y="272"/>
                  </a:lnTo>
                  <a:lnTo>
                    <a:pt x="985" y="269"/>
                  </a:lnTo>
                  <a:lnTo>
                    <a:pt x="1004" y="265"/>
                  </a:lnTo>
                  <a:lnTo>
                    <a:pt x="1024" y="263"/>
                  </a:lnTo>
                  <a:lnTo>
                    <a:pt x="1041" y="259"/>
                  </a:lnTo>
                  <a:lnTo>
                    <a:pt x="1110" y="249"/>
                  </a:lnTo>
                  <a:lnTo>
                    <a:pt x="1179" y="242"/>
                  </a:lnTo>
                  <a:lnTo>
                    <a:pt x="1250" y="234"/>
                  </a:lnTo>
                  <a:lnTo>
                    <a:pt x="1321" y="226"/>
                  </a:lnTo>
                  <a:lnTo>
                    <a:pt x="1392" y="219"/>
                  </a:lnTo>
                  <a:lnTo>
                    <a:pt x="1465" y="211"/>
                  </a:lnTo>
                  <a:lnTo>
                    <a:pt x="1538" y="205"/>
                  </a:lnTo>
                  <a:lnTo>
                    <a:pt x="1613" y="197"/>
                  </a:lnTo>
                  <a:lnTo>
                    <a:pt x="1688" y="192"/>
                  </a:lnTo>
                  <a:lnTo>
                    <a:pt x="1765" y="184"/>
                  </a:lnTo>
                  <a:lnTo>
                    <a:pt x="1841" y="178"/>
                  </a:lnTo>
                  <a:lnTo>
                    <a:pt x="1918" y="173"/>
                  </a:lnTo>
                  <a:lnTo>
                    <a:pt x="1997" y="167"/>
                  </a:lnTo>
                  <a:lnTo>
                    <a:pt x="2076" y="161"/>
                  </a:lnTo>
                  <a:lnTo>
                    <a:pt x="2156" y="155"/>
                  </a:lnTo>
                  <a:lnTo>
                    <a:pt x="2237" y="151"/>
                  </a:lnTo>
                  <a:lnTo>
                    <a:pt x="2275" y="148"/>
                  </a:lnTo>
                  <a:lnTo>
                    <a:pt x="2312" y="144"/>
                  </a:lnTo>
                  <a:lnTo>
                    <a:pt x="2350" y="140"/>
                  </a:lnTo>
                  <a:lnTo>
                    <a:pt x="2387" y="136"/>
                  </a:lnTo>
                  <a:lnTo>
                    <a:pt x="2421" y="132"/>
                  </a:lnTo>
                  <a:lnTo>
                    <a:pt x="2458" y="128"/>
                  </a:lnTo>
                  <a:lnTo>
                    <a:pt x="2492" y="125"/>
                  </a:lnTo>
                  <a:lnTo>
                    <a:pt x="2527" y="121"/>
                  </a:lnTo>
                  <a:lnTo>
                    <a:pt x="2561" y="117"/>
                  </a:lnTo>
                  <a:lnTo>
                    <a:pt x="2594" y="113"/>
                  </a:lnTo>
                  <a:lnTo>
                    <a:pt x="2626" y="109"/>
                  </a:lnTo>
                  <a:lnTo>
                    <a:pt x="2659" y="105"/>
                  </a:lnTo>
                  <a:lnTo>
                    <a:pt x="2690" y="102"/>
                  </a:lnTo>
                  <a:lnTo>
                    <a:pt x="2721" y="98"/>
                  </a:lnTo>
                  <a:lnTo>
                    <a:pt x="2751" y="94"/>
                  </a:lnTo>
                  <a:lnTo>
                    <a:pt x="2782" y="90"/>
                  </a:lnTo>
                  <a:lnTo>
                    <a:pt x="2811" y="86"/>
                  </a:lnTo>
                  <a:lnTo>
                    <a:pt x="2840" y="82"/>
                  </a:lnTo>
                  <a:lnTo>
                    <a:pt x="2868" y="78"/>
                  </a:lnTo>
                  <a:lnTo>
                    <a:pt x="2895" y="75"/>
                  </a:lnTo>
                  <a:lnTo>
                    <a:pt x="2922" y="71"/>
                  </a:lnTo>
                  <a:lnTo>
                    <a:pt x="2949" y="67"/>
                  </a:lnTo>
                  <a:lnTo>
                    <a:pt x="2976" y="63"/>
                  </a:lnTo>
                  <a:lnTo>
                    <a:pt x="3001" y="57"/>
                  </a:lnTo>
                  <a:lnTo>
                    <a:pt x="3026" y="54"/>
                  </a:lnTo>
                  <a:lnTo>
                    <a:pt x="3051" y="50"/>
                  </a:lnTo>
                  <a:lnTo>
                    <a:pt x="3074" y="46"/>
                  </a:lnTo>
                  <a:lnTo>
                    <a:pt x="3097" y="42"/>
                  </a:lnTo>
                  <a:lnTo>
                    <a:pt x="3120" y="38"/>
                  </a:lnTo>
                  <a:lnTo>
                    <a:pt x="3141" y="32"/>
                  </a:lnTo>
                  <a:lnTo>
                    <a:pt x="3162" y="29"/>
                  </a:lnTo>
                  <a:lnTo>
                    <a:pt x="3183" y="25"/>
                  </a:lnTo>
                  <a:lnTo>
                    <a:pt x="3200" y="21"/>
                  </a:lnTo>
                  <a:lnTo>
                    <a:pt x="3216" y="19"/>
                  </a:lnTo>
                  <a:lnTo>
                    <a:pt x="3231" y="15"/>
                  </a:lnTo>
                  <a:lnTo>
                    <a:pt x="3247" y="13"/>
                  </a:lnTo>
                  <a:lnTo>
                    <a:pt x="3260" y="11"/>
                  </a:lnTo>
                  <a:lnTo>
                    <a:pt x="3273" y="7"/>
                  </a:lnTo>
                  <a:lnTo>
                    <a:pt x="3285" y="7"/>
                  </a:lnTo>
                  <a:lnTo>
                    <a:pt x="3296" y="6"/>
                  </a:lnTo>
                  <a:lnTo>
                    <a:pt x="3308" y="4"/>
                  </a:lnTo>
                  <a:lnTo>
                    <a:pt x="3318" y="2"/>
                  </a:lnTo>
                  <a:lnTo>
                    <a:pt x="3327" y="2"/>
                  </a:lnTo>
                  <a:lnTo>
                    <a:pt x="3335" y="2"/>
                  </a:lnTo>
                  <a:lnTo>
                    <a:pt x="3343" y="0"/>
                  </a:lnTo>
                  <a:lnTo>
                    <a:pt x="3350" y="0"/>
                  </a:lnTo>
                  <a:lnTo>
                    <a:pt x="3358" y="0"/>
                  </a:lnTo>
                  <a:lnTo>
                    <a:pt x="336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0"/>
            <a:ext cx="224069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相似字：全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1800" y="2286000"/>
            <a:ext cx="1676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美金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17670" y="5377492"/>
            <a:ext cx="127986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黃金</a:t>
            </a:r>
            <a:endParaRPr lang="en-US" sz="4000" dirty="0">
              <a:solidFill>
                <a:srgbClr val="00B0F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6" name="Picture 2" descr="https://encrypted-tbn1.gstatic.com/images?q=tbn:ANd9GcRJ9Z3Sh3KUFObWcoQVYXI7ua3efm_5RvDxs7vPXgsNM231mFhmV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051286"/>
            <a:ext cx="1821311" cy="121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" name="TextBox 22"/>
          <p:cNvSpPr txBox="1"/>
          <p:nvPr/>
        </p:nvSpPr>
        <p:spPr>
          <a:xfrm>
            <a:off x="2209800" y="0"/>
            <a:ext cx="2590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</a:t>
            </a:r>
            <a:r>
              <a:rPr lang="zh-TW" altLang="en-US" sz="280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字：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惍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菳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36868" name="Picture 4" descr="http://upload.wikimedia.org/wikipedia/commons/8/8a/US_$100_series_2006_revers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6477000" y="1085851"/>
            <a:ext cx="2333505" cy="1047749"/>
          </a:xfrm>
          <a:prstGeom prst="rect">
            <a:avLst/>
          </a:prstGeom>
          <a:noFill/>
        </p:spPr>
      </p:pic>
      <p:pic>
        <p:nvPicPr>
          <p:cNvPr id="1026" name="Picture 2" descr="C:\Users\Meishing\Dropbox\meizhouhuayu\pics\金.png"/>
          <p:cNvPicPr>
            <a:picLocks noChangeAspect="1" noChangeArrowheads="1"/>
          </p:cNvPicPr>
          <p:nvPr/>
        </p:nvPicPr>
        <p:blipFill>
          <a:blip r:embed="rId9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04800" y="2590800"/>
            <a:ext cx="3352800" cy="1000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 descr="C:\Users\Meishing\Dropbox\meizhouhuayu\pics\金-文.png"/>
          <p:cNvPicPr>
            <a:picLocks noChangeAspect="1" noChangeArrowheads="1"/>
          </p:cNvPicPr>
          <p:nvPr/>
        </p:nvPicPr>
        <p:blipFill>
          <a:blip r:embed="rId10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886200" y="3124200"/>
            <a:ext cx="2705100" cy="238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4800600"/>
            <a:ext cx="1694329" cy="584775"/>
          </a:xfrm>
          <a:prstGeom prst="rect">
            <a:avLst/>
          </a:prstGeom>
          <a:solidFill>
            <a:srgbClr val="19EF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開金口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8000" y="5867400"/>
            <a:ext cx="2057400" cy="584775"/>
          </a:xfrm>
          <a:prstGeom prst="rect">
            <a:avLst/>
          </a:prstGeom>
          <a:solidFill>
            <a:srgbClr val="19EF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千金買笑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86600" y="3581400"/>
            <a:ext cx="1452283" cy="584775"/>
          </a:xfrm>
          <a:prstGeom prst="rect">
            <a:avLst/>
          </a:prstGeom>
          <a:solidFill>
            <a:srgbClr val="19EF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五金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14800" y="3581400"/>
            <a:ext cx="2420471" cy="584775"/>
          </a:xfrm>
          <a:prstGeom prst="rect">
            <a:avLst/>
          </a:prstGeom>
          <a:solidFill>
            <a:srgbClr val="19EF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真金不怕火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05600" y="381000"/>
            <a:ext cx="24384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9983305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368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5.16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58240" r="29099"/>
          <a:stretch>
            <a:fillRect/>
          </a:stretch>
        </p:blipFill>
        <p:spPr bwMode="auto">
          <a:xfrm>
            <a:off x="381000" y="1219200"/>
            <a:ext cx="1447800" cy="1351280"/>
          </a:xfrm>
          <a:prstGeom prst="rect">
            <a:avLst/>
          </a:prstGeom>
          <a:noFill/>
        </p:spPr>
      </p:pic>
      <p:grpSp>
        <p:nvGrpSpPr>
          <p:cNvPr id="4" name="Group 18"/>
          <p:cNvGrpSpPr/>
          <p:nvPr/>
        </p:nvGrpSpPr>
        <p:grpSpPr>
          <a:xfrm>
            <a:off x="2918765" y="1066800"/>
            <a:ext cx="1083722" cy="729024"/>
            <a:chOff x="2918765" y="1066800"/>
            <a:chExt cx="1083722" cy="729024"/>
          </a:xfrm>
        </p:grpSpPr>
        <p:sp>
          <p:nvSpPr>
            <p:cNvPr id="12" name="Freeform 25"/>
            <p:cNvSpPr>
              <a:spLocks/>
            </p:cNvSpPr>
            <p:nvPr/>
          </p:nvSpPr>
          <p:spPr bwMode="auto">
            <a:xfrm>
              <a:off x="2918765" y="1066800"/>
              <a:ext cx="691267" cy="572551"/>
            </a:xfrm>
            <a:custGeom>
              <a:avLst/>
              <a:gdLst>
                <a:gd name="T0" fmla="*/ 1392 w 1933"/>
                <a:gd name="T1" fmla="*/ 2 h 1610"/>
                <a:gd name="T2" fmla="*/ 1455 w 1933"/>
                <a:gd name="T3" fmla="*/ 13 h 1610"/>
                <a:gd name="T4" fmla="*/ 1542 w 1933"/>
                <a:gd name="T5" fmla="*/ 34 h 1610"/>
                <a:gd name="T6" fmla="*/ 1651 w 1933"/>
                <a:gd name="T7" fmla="*/ 69 h 1610"/>
                <a:gd name="T8" fmla="*/ 1766 w 1933"/>
                <a:gd name="T9" fmla="*/ 115 h 1610"/>
                <a:gd name="T10" fmla="*/ 1853 w 1933"/>
                <a:gd name="T11" fmla="*/ 165 h 1610"/>
                <a:gd name="T12" fmla="*/ 1891 w 1933"/>
                <a:gd name="T13" fmla="*/ 199 h 1610"/>
                <a:gd name="T14" fmla="*/ 1912 w 1933"/>
                <a:gd name="T15" fmla="*/ 226 h 1610"/>
                <a:gd name="T16" fmla="*/ 1925 w 1933"/>
                <a:gd name="T17" fmla="*/ 255 h 1610"/>
                <a:gd name="T18" fmla="*/ 1933 w 1933"/>
                <a:gd name="T19" fmla="*/ 284 h 1610"/>
                <a:gd name="T20" fmla="*/ 1929 w 1933"/>
                <a:gd name="T21" fmla="*/ 315 h 1610"/>
                <a:gd name="T22" fmla="*/ 1916 w 1933"/>
                <a:gd name="T23" fmla="*/ 343 h 1610"/>
                <a:gd name="T24" fmla="*/ 1891 w 1933"/>
                <a:gd name="T25" fmla="*/ 370 h 1610"/>
                <a:gd name="T26" fmla="*/ 1856 w 1933"/>
                <a:gd name="T27" fmla="*/ 395 h 1610"/>
                <a:gd name="T28" fmla="*/ 1778 w 1933"/>
                <a:gd name="T29" fmla="*/ 443 h 1610"/>
                <a:gd name="T30" fmla="*/ 1686 w 1933"/>
                <a:gd name="T31" fmla="*/ 510 h 1610"/>
                <a:gd name="T32" fmla="*/ 1591 w 1933"/>
                <a:gd name="T33" fmla="*/ 591 h 1610"/>
                <a:gd name="T34" fmla="*/ 1494 w 1933"/>
                <a:gd name="T35" fmla="*/ 687 h 1610"/>
                <a:gd name="T36" fmla="*/ 1332 w 1933"/>
                <a:gd name="T37" fmla="*/ 842 h 1610"/>
                <a:gd name="T38" fmla="*/ 1142 w 1933"/>
                <a:gd name="T39" fmla="*/ 1002 h 1610"/>
                <a:gd name="T40" fmla="*/ 950 w 1933"/>
                <a:gd name="T41" fmla="*/ 1144 h 1610"/>
                <a:gd name="T42" fmla="*/ 755 w 1933"/>
                <a:gd name="T43" fmla="*/ 1274 h 1610"/>
                <a:gd name="T44" fmla="*/ 612 w 1933"/>
                <a:gd name="T45" fmla="*/ 1372 h 1610"/>
                <a:gd name="T46" fmla="*/ 493 w 1933"/>
                <a:gd name="T47" fmla="*/ 1445 h 1610"/>
                <a:gd name="T48" fmla="*/ 382 w 1933"/>
                <a:gd name="T49" fmla="*/ 1503 h 1610"/>
                <a:gd name="T50" fmla="*/ 280 w 1933"/>
                <a:gd name="T51" fmla="*/ 1541 h 1610"/>
                <a:gd name="T52" fmla="*/ 215 w 1933"/>
                <a:gd name="T53" fmla="*/ 1570 h 1610"/>
                <a:gd name="T54" fmla="*/ 165 w 1933"/>
                <a:gd name="T55" fmla="*/ 1591 h 1610"/>
                <a:gd name="T56" fmla="*/ 125 w 1933"/>
                <a:gd name="T57" fmla="*/ 1605 h 1610"/>
                <a:gd name="T58" fmla="*/ 92 w 1933"/>
                <a:gd name="T59" fmla="*/ 1610 h 1610"/>
                <a:gd name="T60" fmla="*/ 56 w 1933"/>
                <a:gd name="T61" fmla="*/ 1608 h 1610"/>
                <a:gd name="T62" fmla="*/ 27 w 1933"/>
                <a:gd name="T63" fmla="*/ 1603 h 1610"/>
                <a:gd name="T64" fmla="*/ 8 w 1933"/>
                <a:gd name="T65" fmla="*/ 1591 h 1610"/>
                <a:gd name="T66" fmla="*/ 0 w 1933"/>
                <a:gd name="T67" fmla="*/ 1574 h 1610"/>
                <a:gd name="T68" fmla="*/ 250 w 1933"/>
                <a:gd name="T69" fmla="*/ 1368 h 1610"/>
                <a:gd name="T70" fmla="*/ 486 w 1933"/>
                <a:gd name="T71" fmla="*/ 1161 h 1610"/>
                <a:gd name="T72" fmla="*/ 634 w 1933"/>
                <a:gd name="T73" fmla="*/ 1011 h 1610"/>
                <a:gd name="T74" fmla="*/ 816 w 1933"/>
                <a:gd name="T75" fmla="*/ 827 h 1610"/>
                <a:gd name="T76" fmla="*/ 973 w 1933"/>
                <a:gd name="T77" fmla="*/ 651 h 1610"/>
                <a:gd name="T78" fmla="*/ 1102 w 1933"/>
                <a:gd name="T79" fmla="*/ 482 h 1610"/>
                <a:gd name="T80" fmla="*/ 1206 w 1933"/>
                <a:gd name="T81" fmla="*/ 322 h 1610"/>
                <a:gd name="T82" fmla="*/ 1233 w 1933"/>
                <a:gd name="T83" fmla="*/ 274 h 1610"/>
                <a:gd name="T84" fmla="*/ 1252 w 1933"/>
                <a:gd name="T85" fmla="*/ 213 h 1610"/>
                <a:gd name="T86" fmla="*/ 1265 w 1933"/>
                <a:gd name="T87" fmla="*/ 136 h 1610"/>
                <a:gd name="T88" fmla="*/ 1269 w 1933"/>
                <a:gd name="T89" fmla="*/ 48 h 1610"/>
                <a:gd name="T90" fmla="*/ 1275 w 1933"/>
                <a:gd name="T91" fmla="*/ 27 h 1610"/>
                <a:gd name="T92" fmla="*/ 1292 w 1933"/>
                <a:gd name="T93" fmla="*/ 11 h 1610"/>
                <a:gd name="T94" fmla="*/ 1321 w 1933"/>
                <a:gd name="T95" fmla="*/ 2 h 1610"/>
                <a:gd name="T96" fmla="*/ 1361 w 1933"/>
                <a:gd name="T97" fmla="*/ 0 h 161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33"/>
                <a:gd name="T148" fmla="*/ 0 h 1610"/>
                <a:gd name="T149" fmla="*/ 1933 w 1933"/>
                <a:gd name="T150" fmla="*/ 1610 h 161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33" h="1610">
                  <a:moveTo>
                    <a:pt x="1361" y="0"/>
                  </a:moveTo>
                  <a:lnTo>
                    <a:pt x="1371" y="0"/>
                  </a:lnTo>
                  <a:lnTo>
                    <a:pt x="1380" y="0"/>
                  </a:lnTo>
                  <a:lnTo>
                    <a:pt x="1392" y="2"/>
                  </a:lnTo>
                  <a:lnTo>
                    <a:pt x="1405" y="4"/>
                  </a:lnTo>
                  <a:lnTo>
                    <a:pt x="1421" y="6"/>
                  </a:lnTo>
                  <a:lnTo>
                    <a:pt x="1438" y="9"/>
                  </a:lnTo>
                  <a:lnTo>
                    <a:pt x="1455" y="13"/>
                  </a:lnTo>
                  <a:lnTo>
                    <a:pt x="1474" y="17"/>
                  </a:lnTo>
                  <a:lnTo>
                    <a:pt x="1495" y="23"/>
                  </a:lnTo>
                  <a:lnTo>
                    <a:pt x="1517" y="29"/>
                  </a:lnTo>
                  <a:lnTo>
                    <a:pt x="1542" y="34"/>
                  </a:lnTo>
                  <a:lnTo>
                    <a:pt x="1567" y="42"/>
                  </a:lnTo>
                  <a:lnTo>
                    <a:pt x="1593" y="50"/>
                  </a:lnTo>
                  <a:lnTo>
                    <a:pt x="1622" y="59"/>
                  </a:lnTo>
                  <a:lnTo>
                    <a:pt x="1651" y="69"/>
                  </a:lnTo>
                  <a:lnTo>
                    <a:pt x="1684" y="78"/>
                  </a:lnTo>
                  <a:lnTo>
                    <a:pt x="1712" y="90"/>
                  </a:lnTo>
                  <a:lnTo>
                    <a:pt x="1741" y="101"/>
                  </a:lnTo>
                  <a:lnTo>
                    <a:pt x="1766" y="115"/>
                  </a:lnTo>
                  <a:lnTo>
                    <a:pt x="1791" y="126"/>
                  </a:lnTo>
                  <a:lnTo>
                    <a:pt x="1812" y="140"/>
                  </a:lnTo>
                  <a:lnTo>
                    <a:pt x="1833" y="151"/>
                  </a:lnTo>
                  <a:lnTo>
                    <a:pt x="1853" y="165"/>
                  </a:lnTo>
                  <a:lnTo>
                    <a:pt x="1870" y="178"/>
                  </a:lnTo>
                  <a:lnTo>
                    <a:pt x="1877" y="186"/>
                  </a:lnTo>
                  <a:lnTo>
                    <a:pt x="1883" y="192"/>
                  </a:lnTo>
                  <a:lnTo>
                    <a:pt x="1891" y="199"/>
                  </a:lnTo>
                  <a:lnTo>
                    <a:pt x="1897" y="205"/>
                  </a:lnTo>
                  <a:lnTo>
                    <a:pt x="1902" y="213"/>
                  </a:lnTo>
                  <a:lnTo>
                    <a:pt x="1908" y="221"/>
                  </a:lnTo>
                  <a:lnTo>
                    <a:pt x="1912" y="226"/>
                  </a:lnTo>
                  <a:lnTo>
                    <a:pt x="1916" y="234"/>
                  </a:lnTo>
                  <a:lnTo>
                    <a:pt x="1920" y="242"/>
                  </a:lnTo>
                  <a:lnTo>
                    <a:pt x="1924" y="247"/>
                  </a:lnTo>
                  <a:lnTo>
                    <a:pt x="1925" y="255"/>
                  </a:lnTo>
                  <a:lnTo>
                    <a:pt x="1929" y="263"/>
                  </a:lnTo>
                  <a:lnTo>
                    <a:pt x="1929" y="270"/>
                  </a:lnTo>
                  <a:lnTo>
                    <a:pt x="1931" y="276"/>
                  </a:lnTo>
                  <a:lnTo>
                    <a:pt x="1933" y="284"/>
                  </a:lnTo>
                  <a:lnTo>
                    <a:pt x="1933" y="292"/>
                  </a:lnTo>
                  <a:lnTo>
                    <a:pt x="1931" y="299"/>
                  </a:lnTo>
                  <a:lnTo>
                    <a:pt x="1931" y="307"/>
                  </a:lnTo>
                  <a:lnTo>
                    <a:pt x="1929" y="315"/>
                  </a:lnTo>
                  <a:lnTo>
                    <a:pt x="1927" y="322"/>
                  </a:lnTo>
                  <a:lnTo>
                    <a:pt x="1924" y="330"/>
                  </a:lnTo>
                  <a:lnTo>
                    <a:pt x="1920" y="338"/>
                  </a:lnTo>
                  <a:lnTo>
                    <a:pt x="1916" y="343"/>
                  </a:lnTo>
                  <a:lnTo>
                    <a:pt x="1910" y="351"/>
                  </a:lnTo>
                  <a:lnTo>
                    <a:pt x="1904" y="359"/>
                  </a:lnTo>
                  <a:lnTo>
                    <a:pt x="1899" y="364"/>
                  </a:lnTo>
                  <a:lnTo>
                    <a:pt x="1891" y="370"/>
                  </a:lnTo>
                  <a:lnTo>
                    <a:pt x="1883" y="378"/>
                  </a:lnTo>
                  <a:lnTo>
                    <a:pt x="1876" y="384"/>
                  </a:lnTo>
                  <a:lnTo>
                    <a:pt x="1866" y="389"/>
                  </a:lnTo>
                  <a:lnTo>
                    <a:pt x="1856" y="395"/>
                  </a:lnTo>
                  <a:lnTo>
                    <a:pt x="1847" y="401"/>
                  </a:lnTo>
                  <a:lnTo>
                    <a:pt x="1824" y="414"/>
                  </a:lnTo>
                  <a:lnTo>
                    <a:pt x="1801" y="430"/>
                  </a:lnTo>
                  <a:lnTo>
                    <a:pt x="1778" y="443"/>
                  </a:lnTo>
                  <a:lnTo>
                    <a:pt x="1757" y="459"/>
                  </a:lnTo>
                  <a:lnTo>
                    <a:pt x="1734" y="476"/>
                  </a:lnTo>
                  <a:lnTo>
                    <a:pt x="1709" y="493"/>
                  </a:lnTo>
                  <a:lnTo>
                    <a:pt x="1686" y="510"/>
                  </a:lnTo>
                  <a:lnTo>
                    <a:pt x="1662" y="530"/>
                  </a:lnTo>
                  <a:lnTo>
                    <a:pt x="1639" y="549"/>
                  </a:lnTo>
                  <a:lnTo>
                    <a:pt x="1615" y="570"/>
                  </a:lnTo>
                  <a:lnTo>
                    <a:pt x="1591" y="591"/>
                  </a:lnTo>
                  <a:lnTo>
                    <a:pt x="1567" y="614"/>
                  </a:lnTo>
                  <a:lnTo>
                    <a:pt x="1543" y="637"/>
                  </a:lnTo>
                  <a:lnTo>
                    <a:pt x="1519" y="662"/>
                  </a:lnTo>
                  <a:lnTo>
                    <a:pt x="1494" y="687"/>
                  </a:lnTo>
                  <a:lnTo>
                    <a:pt x="1469" y="714"/>
                  </a:lnTo>
                  <a:lnTo>
                    <a:pt x="1423" y="758"/>
                  </a:lnTo>
                  <a:lnTo>
                    <a:pt x="1378" y="800"/>
                  </a:lnTo>
                  <a:lnTo>
                    <a:pt x="1332" y="842"/>
                  </a:lnTo>
                  <a:lnTo>
                    <a:pt x="1284" y="885"/>
                  </a:lnTo>
                  <a:lnTo>
                    <a:pt x="1238" y="925"/>
                  </a:lnTo>
                  <a:lnTo>
                    <a:pt x="1190" y="963"/>
                  </a:lnTo>
                  <a:lnTo>
                    <a:pt x="1142" y="1002"/>
                  </a:lnTo>
                  <a:lnTo>
                    <a:pt x="1096" y="1038"/>
                  </a:lnTo>
                  <a:lnTo>
                    <a:pt x="1048" y="1075"/>
                  </a:lnTo>
                  <a:lnTo>
                    <a:pt x="998" y="1109"/>
                  </a:lnTo>
                  <a:lnTo>
                    <a:pt x="950" y="1144"/>
                  </a:lnTo>
                  <a:lnTo>
                    <a:pt x="902" y="1178"/>
                  </a:lnTo>
                  <a:lnTo>
                    <a:pt x="852" y="1211"/>
                  </a:lnTo>
                  <a:lnTo>
                    <a:pt x="804" y="1244"/>
                  </a:lnTo>
                  <a:lnTo>
                    <a:pt x="755" y="1274"/>
                  </a:lnTo>
                  <a:lnTo>
                    <a:pt x="705" y="1305"/>
                  </a:lnTo>
                  <a:lnTo>
                    <a:pt x="674" y="1328"/>
                  </a:lnTo>
                  <a:lnTo>
                    <a:pt x="643" y="1351"/>
                  </a:lnTo>
                  <a:lnTo>
                    <a:pt x="612" y="1372"/>
                  </a:lnTo>
                  <a:lnTo>
                    <a:pt x="582" y="1393"/>
                  </a:lnTo>
                  <a:lnTo>
                    <a:pt x="551" y="1411"/>
                  </a:lnTo>
                  <a:lnTo>
                    <a:pt x="522" y="1430"/>
                  </a:lnTo>
                  <a:lnTo>
                    <a:pt x="493" y="1445"/>
                  </a:lnTo>
                  <a:lnTo>
                    <a:pt x="465" y="1463"/>
                  </a:lnTo>
                  <a:lnTo>
                    <a:pt x="438" y="1476"/>
                  </a:lnTo>
                  <a:lnTo>
                    <a:pt x="409" y="1489"/>
                  </a:lnTo>
                  <a:lnTo>
                    <a:pt x="382" y="1503"/>
                  </a:lnTo>
                  <a:lnTo>
                    <a:pt x="357" y="1514"/>
                  </a:lnTo>
                  <a:lnTo>
                    <a:pt x="330" y="1524"/>
                  </a:lnTo>
                  <a:lnTo>
                    <a:pt x="305" y="1534"/>
                  </a:lnTo>
                  <a:lnTo>
                    <a:pt x="280" y="1541"/>
                  </a:lnTo>
                  <a:lnTo>
                    <a:pt x="255" y="1549"/>
                  </a:lnTo>
                  <a:lnTo>
                    <a:pt x="242" y="1557"/>
                  </a:lnTo>
                  <a:lnTo>
                    <a:pt x="229" y="1564"/>
                  </a:lnTo>
                  <a:lnTo>
                    <a:pt x="215" y="1570"/>
                  </a:lnTo>
                  <a:lnTo>
                    <a:pt x="202" y="1578"/>
                  </a:lnTo>
                  <a:lnTo>
                    <a:pt x="188" y="1582"/>
                  </a:lnTo>
                  <a:lnTo>
                    <a:pt x="177" y="1587"/>
                  </a:lnTo>
                  <a:lnTo>
                    <a:pt x="165" y="1591"/>
                  </a:lnTo>
                  <a:lnTo>
                    <a:pt x="154" y="1595"/>
                  </a:lnTo>
                  <a:lnTo>
                    <a:pt x="144" y="1599"/>
                  </a:lnTo>
                  <a:lnTo>
                    <a:pt x="134" y="1603"/>
                  </a:lnTo>
                  <a:lnTo>
                    <a:pt x="125" y="1605"/>
                  </a:lnTo>
                  <a:lnTo>
                    <a:pt x="115" y="1606"/>
                  </a:lnTo>
                  <a:lnTo>
                    <a:pt x="108" y="1608"/>
                  </a:lnTo>
                  <a:lnTo>
                    <a:pt x="100" y="1608"/>
                  </a:lnTo>
                  <a:lnTo>
                    <a:pt x="92" y="1610"/>
                  </a:lnTo>
                  <a:lnTo>
                    <a:pt x="85" y="1610"/>
                  </a:lnTo>
                  <a:lnTo>
                    <a:pt x="75" y="1610"/>
                  </a:lnTo>
                  <a:lnTo>
                    <a:pt x="65" y="1610"/>
                  </a:lnTo>
                  <a:lnTo>
                    <a:pt x="56" y="1608"/>
                  </a:lnTo>
                  <a:lnTo>
                    <a:pt x="48" y="1608"/>
                  </a:lnTo>
                  <a:lnTo>
                    <a:pt x="40" y="1606"/>
                  </a:lnTo>
                  <a:lnTo>
                    <a:pt x="33" y="1605"/>
                  </a:lnTo>
                  <a:lnTo>
                    <a:pt x="27" y="1603"/>
                  </a:lnTo>
                  <a:lnTo>
                    <a:pt x="21" y="1601"/>
                  </a:lnTo>
                  <a:lnTo>
                    <a:pt x="15" y="1597"/>
                  </a:lnTo>
                  <a:lnTo>
                    <a:pt x="12" y="1595"/>
                  </a:lnTo>
                  <a:lnTo>
                    <a:pt x="8" y="1591"/>
                  </a:lnTo>
                  <a:lnTo>
                    <a:pt x="4" y="1587"/>
                  </a:lnTo>
                  <a:lnTo>
                    <a:pt x="2" y="1583"/>
                  </a:lnTo>
                  <a:lnTo>
                    <a:pt x="0" y="1578"/>
                  </a:lnTo>
                  <a:lnTo>
                    <a:pt x="0" y="1574"/>
                  </a:lnTo>
                  <a:lnTo>
                    <a:pt x="0" y="1568"/>
                  </a:lnTo>
                  <a:lnTo>
                    <a:pt x="85" y="1503"/>
                  </a:lnTo>
                  <a:lnTo>
                    <a:pt x="167" y="1436"/>
                  </a:lnTo>
                  <a:lnTo>
                    <a:pt x="250" y="1368"/>
                  </a:lnTo>
                  <a:lnTo>
                    <a:pt x="330" y="1301"/>
                  </a:lnTo>
                  <a:lnTo>
                    <a:pt x="409" y="1232"/>
                  </a:lnTo>
                  <a:lnTo>
                    <a:pt x="447" y="1196"/>
                  </a:lnTo>
                  <a:lnTo>
                    <a:pt x="486" y="1161"/>
                  </a:lnTo>
                  <a:lnTo>
                    <a:pt x="524" y="1125"/>
                  </a:lnTo>
                  <a:lnTo>
                    <a:pt x="561" y="1086"/>
                  </a:lnTo>
                  <a:lnTo>
                    <a:pt x="597" y="1050"/>
                  </a:lnTo>
                  <a:lnTo>
                    <a:pt x="634" y="1011"/>
                  </a:lnTo>
                  <a:lnTo>
                    <a:pt x="682" y="965"/>
                  </a:lnTo>
                  <a:lnTo>
                    <a:pt x="730" y="917"/>
                  </a:lnTo>
                  <a:lnTo>
                    <a:pt x="774" y="873"/>
                  </a:lnTo>
                  <a:lnTo>
                    <a:pt x="816" y="827"/>
                  </a:lnTo>
                  <a:lnTo>
                    <a:pt x="858" y="781"/>
                  </a:lnTo>
                  <a:lnTo>
                    <a:pt x="898" y="737"/>
                  </a:lnTo>
                  <a:lnTo>
                    <a:pt x="937" y="695"/>
                  </a:lnTo>
                  <a:lnTo>
                    <a:pt x="973" y="651"/>
                  </a:lnTo>
                  <a:lnTo>
                    <a:pt x="1008" y="608"/>
                  </a:lnTo>
                  <a:lnTo>
                    <a:pt x="1041" y="566"/>
                  </a:lnTo>
                  <a:lnTo>
                    <a:pt x="1071" y="524"/>
                  </a:lnTo>
                  <a:lnTo>
                    <a:pt x="1102" y="482"/>
                  </a:lnTo>
                  <a:lnTo>
                    <a:pt x="1131" y="441"/>
                  </a:lnTo>
                  <a:lnTo>
                    <a:pt x="1156" y="401"/>
                  </a:lnTo>
                  <a:lnTo>
                    <a:pt x="1181" y="363"/>
                  </a:lnTo>
                  <a:lnTo>
                    <a:pt x="1206" y="322"/>
                  </a:lnTo>
                  <a:lnTo>
                    <a:pt x="1213" y="311"/>
                  </a:lnTo>
                  <a:lnTo>
                    <a:pt x="1219" y="299"/>
                  </a:lnTo>
                  <a:lnTo>
                    <a:pt x="1227" y="288"/>
                  </a:lnTo>
                  <a:lnTo>
                    <a:pt x="1233" y="274"/>
                  </a:lnTo>
                  <a:lnTo>
                    <a:pt x="1238" y="261"/>
                  </a:lnTo>
                  <a:lnTo>
                    <a:pt x="1244" y="245"/>
                  </a:lnTo>
                  <a:lnTo>
                    <a:pt x="1248" y="228"/>
                  </a:lnTo>
                  <a:lnTo>
                    <a:pt x="1252" y="213"/>
                  </a:lnTo>
                  <a:lnTo>
                    <a:pt x="1256" y="196"/>
                  </a:lnTo>
                  <a:lnTo>
                    <a:pt x="1259" y="176"/>
                  </a:lnTo>
                  <a:lnTo>
                    <a:pt x="1263" y="157"/>
                  </a:lnTo>
                  <a:lnTo>
                    <a:pt x="1265" y="136"/>
                  </a:lnTo>
                  <a:lnTo>
                    <a:pt x="1267" y="117"/>
                  </a:lnTo>
                  <a:lnTo>
                    <a:pt x="1267" y="94"/>
                  </a:lnTo>
                  <a:lnTo>
                    <a:pt x="1269" y="71"/>
                  </a:lnTo>
                  <a:lnTo>
                    <a:pt x="1269" y="48"/>
                  </a:lnTo>
                  <a:lnTo>
                    <a:pt x="1269" y="42"/>
                  </a:lnTo>
                  <a:lnTo>
                    <a:pt x="1271" y="36"/>
                  </a:lnTo>
                  <a:lnTo>
                    <a:pt x="1273" y="32"/>
                  </a:lnTo>
                  <a:lnTo>
                    <a:pt x="1275" y="27"/>
                  </a:lnTo>
                  <a:lnTo>
                    <a:pt x="1277" y="23"/>
                  </a:lnTo>
                  <a:lnTo>
                    <a:pt x="1280" y="19"/>
                  </a:lnTo>
                  <a:lnTo>
                    <a:pt x="1286" y="15"/>
                  </a:lnTo>
                  <a:lnTo>
                    <a:pt x="1292" y="11"/>
                  </a:lnTo>
                  <a:lnTo>
                    <a:pt x="1298" y="9"/>
                  </a:lnTo>
                  <a:lnTo>
                    <a:pt x="1304" y="6"/>
                  </a:lnTo>
                  <a:lnTo>
                    <a:pt x="1311" y="4"/>
                  </a:lnTo>
                  <a:lnTo>
                    <a:pt x="1321" y="2"/>
                  </a:lnTo>
                  <a:lnTo>
                    <a:pt x="1328" y="2"/>
                  </a:lnTo>
                  <a:lnTo>
                    <a:pt x="1340" y="0"/>
                  </a:lnTo>
                  <a:lnTo>
                    <a:pt x="1350" y="0"/>
                  </a:lnTo>
                  <a:lnTo>
                    <a:pt x="136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auto">
            <a:xfrm>
              <a:off x="3254747" y="1260258"/>
              <a:ext cx="747740" cy="535566"/>
            </a:xfrm>
            <a:custGeom>
              <a:avLst/>
              <a:gdLst>
                <a:gd name="T0" fmla="*/ 1581 w 2090"/>
                <a:gd name="T1" fmla="*/ 4 h 1507"/>
                <a:gd name="T2" fmla="*/ 1668 w 2090"/>
                <a:gd name="T3" fmla="*/ 29 h 1507"/>
                <a:gd name="T4" fmla="*/ 1789 w 2090"/>
                <a:gd name="T5" fmla="*/ 73 h 1507"/>
                <a:gd name="T6" fmla="*/ 1891 w 2090"/>
                <a:gd name="T7" fmla="*/ 113 h 1507"/>
                <a:gd name="T8" fmla="*/ 1954 w 2090"/>
                <a:gd name="T9" fmla="*/ 140 h 1507"/>
                <a:gd name="T10" fmla="*/ 2006 w 2090"/>
                <a:gd name="T11" fmla="*/ 167 h 1507"/>
                <a:gd name="T12" fmla="*/ 2056 w 2090"/>
                <a:gd name="T13" fmla="*/ 209 h 1507"/>
                <a:gd name="T14" fmla="*/ 2088 w 2090"/>
                <a:gd name="T15" fmla="*/ 278 h 1507"/>
                <a:gd name="T16" fmla="*/ 2079 w 2090"/>
                <a:gd name="T17" fmla="*/ 328 h 1507"/>
                <a:gd name="T18" fmla="*/ 2036 w 2090"/>
                <a:gd name="T19" fmla="*/ 374 h 1507"/>
                <a:gd name="T20" fmla="*/ 1958 w 2090"/>
                <a:gd name="T21" fmla="*/ 424 h 1507"/>
                <a:gd name="T22" fmla="*/ 1846 w 2090"/>
                <a:gd name="T23" fmla="*/ 501 h 1507"/>
                <a:gd name="T24" fmla="*/ 1747 w 2090"/>
                <a:gd name="T25" fmla="*/ 584 h 1507"/>
                <a:gd name="T26" fmla="*/ 1639 w 2090"/>
                <a:gd name="T27" fmla="*/ 680 h 1507"/>
                <a:gd name="T28" fmla="*/ 1520 w 2090"/>
                <a:gd name="T29" fmla="*/ 787 h 1507"/>
                <a:gd name="T30" fmla="*/ 1395 w 2090"/>
                <a:gd name="T31" fmla="*/ 908 h 1507"/>
                <a:gd name="T32" fmla="*/ 1261 w 2090"/>
                <a:gd name="T33" fmla="*/ 1044 h 1507"/>
                <a:gd name="T34" fmla="*/ 1127 w 2090"/>
                <a:gd name="T35" fmla="*/ 1181 h 1507"/>
                <a:gd name="T36" fmla="*/ 1011 w 2090"/>
                <a:gd name="T37" fmla="*/ 1280 h 1507"/>
                <a:gd name="T38" fmla="*/ 910 w 2090"/>
                <a:gd name="T39" fmla="*/ 1363 h 1507"/>
                <a:gd name="T40" fmla="*/ 819 w 2090"/>
                <a:gd name="T41" fmla="*/ 1426 h 1507"/>
                <a:gd name="T42" fmla="*/ 743 w 2090"/>
                <a:gd name="T43" fmla="*/ 1470 h 1507"/>
                <a:gd name="T44" fmla="*/ 677 w 2090"/>
                <a:gd name="T45" fmla="*/ 1497 h 1507"/>
                <a:gd name="T46" fmla="*/ 627 w 2090"/>
                <a:gd name="T47" fmla="*/ 1507 h 1507"/>
                <a:gd name="T48" fmla="*/ 589 w 2090"/>
                <a:gd name="T49" fmla="*/ 1501 h 1507"/>
                <a:gd name="T50" fmla="*/ 566 w 2090"/>
                <a:gd name="T51" fmla="*/ 1486 h 1507"/>
                <a:gd name="T52" fmla="*/ 556 w 2090"/>
                <a:gd name="T53" fmla="*/ 1463 h 1507"/>
                <a:gd name="T54" fmla="*/ 652 w 2090"/>
                <a:gd name="T55" fmla="*/ 1313 h 1507"/>
                <a:gd name="T56" fmla="*/ 766 w 2090"/>
                <a:gd name="T57" fmla="*/ 1142 h 1507"/>
                <a:gd name="T58" fmla="*/ 867 w 2090"/>
                <a:gd name="T59" fmla="*/ 985 h 1507"/>
                <a:gd name="T60" fmla="*/ 1036 w 2090"/>
                <a:gd name="T61" fmla="*/ 705 h 1507"/>
                <a:gd name="T62" fmla="*/ 1142 w 2090"/>
                <a:gd name="T63" fmla="*/ 505 h 1507"/>
                <a:gd name="T64" fmla="*/ 1127 w 2090"/>
                <a:gd name="T65" fmla="*/ 470 h 1507"/>
                <a:gd name="T66" fmla="*/ 1054 w 2090"/>
                <a:gd name="T67" fmla="*/ 463 h 1507"/>
                <a:gd name="T68" fmla="*/ 908 w 2090"/>
                <a:gd name="T69" fmla="*/ 488 h 1507"/>
                <a:gd name="T70" fmla="*/ 781 w 2090"/>
                <a:gd name="T71" fmla="*/ 509 h 1507"/>
                <a:gd name="T72" fmla="*/ 670 w 2090"/>
                <a:gd name="T73" fmla="*/ 526 h 1507"/>
                <a:gd name="T74" fmla="*/ 578 w 2090"/>
                <a:gd name="T75" fmla="*/ 538 h 1507"/>
                <a:gd name="T76" fmla="*/ 499 w 2090"/>
                <a:gd name="T77" fmla="*/ 545 h 1507"/>
                <a:gd name="T78" fmla="*/ 437 w 2090"/>
                <a:gd name="T79" fmla="*/ 549 h 1507"/>
                <a:gd name="T80" fmla="*/ 347 w 2090"/>
                <a:gd name="T81" fmla="*/ 547 h 1507"/>
                <a:gd name="T82" fmla="*/ 261 w 2090"/>
                <a:gd name="T83" fmla="*/ 543 h 1507"/>
                <a:gd name="T84" fmla="*/ 190 w 2090"/>
                <a:gd name="T85" fmla="*/ 538 h 1507"/>
                <a:gd name="T86" fmla="*/ 109 w 2090"/>
                <a:gd name="T87" fmla="*/ 514 h 1507"/>
                <a:gd name="T88" fmla="*/ 42 w 2090"/>
                <a:gd name="T89" fmla="*/ 472 h 1507"/>
                <a:gd name="T90" fmla="*/ 5 w 2090"/>
                <a:gd name="T91" fmla="*/ 426 h 1507"/>
                <a:gd name="T92" fmla="*/ 4 w 2090"/>
                <a:gd name="T93" fmla="*/ 386 h 1507"/>
                <a:gd name="T94" fmla="*/ 32 w 2090"/>
                <a:gd name="T95" fmla="*/ 365 h 1507"/>
                <a:gd name="T96" fmla="*/ 82 w 2090"/>
                <a:gd name="T97" fmla="*/ 353 h 1507"/>
                <a:gd name="T98" fmla="*/ 205 w 2090"/>
                <a:gd name="T99" fmla="*/ 340 h 1507"/>
                <a:gd name="T100" fmla="*/ 549 w 2090"/>
                <a:gd name="T101" fmla="*/ 288 h 1507"/>
                <a:gd name="T102" fmla="*/ 871 w 2090"/>
                <a:gd name="T103" fmla="*/ 213 h 1507"/>
                <a:gd name="T104" fmla="*/ 1171 w 2090"/>
                <a:gd name="T105" fmla="*/ 115 h 1507"/>
                <a:gd name="T106" fmla="*/ 1330 w 2090"/>
                <a:gd name="T107" fmla="*/ 52 h 1507"/>
                <a:gd name="T108" fmla="*/ 1447 w 2090"/>
                <a:gd name="T109" fmla="*/ 15 h 1507"/>
                <a:gd name="T110" fmla="*/ 1524 w 2090"/>
                <a:gd name="T111" fmla="*/ 0 h 150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90"/>
                <a:gd name="T169" fmla="*/ 0 h 1507"/>
                <a:gd name="T170" fmla="*/ 2090 w 2090"/>
                <a:gd name="T171" fmla="*/ 1507 h 150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90" h="1507">
                  <a:moveTo>
                    <a:pt x="1533" y="0"/>
                  </a:moveTo>
                  <a:lnTo>
                    <a:pt x="1543" y="0"/>
                  </a:lnTo>
                  <a:lnTo>
                    <a:pt x="1555" y="0"/>
                  </a:lnTo>
                  <a:lnTo>
                    <a:pt x="1566" y="2"/>
                  </a:lnTo>
                  <a:lnTo>
                    <a:pt x="1581" y="4"/>
                  </a:lnTo>
                  <a:lnTo>
                    <a:pt x="1595" y="8"/>
                  </a:lnTo>
                  <a:lnTo>
                    <a:pt x="1612" y="12"/>
                  </a:lnTo>
                  <a:lnTo>
                    <a:pt x="1629" y="17"/>
                  </a:lnTo>
                  <a:lnTo>
                    <a:pt x="1649" y="23"/>
                  </a:lnTo>
                  <a:lnTo>
                    <a:pt x="1668" y="29"/>
                  </a:lnTo>
                  <a:lnTo>
                    <a:pt x="1689" y="36"/>
                  </a:lnTo>
                  <a:lnTo>
                    <a:pt x="1712" y="44"/>
                  </a:lnTo>
                  <a:lnTo>
                    <a:pt x="1737" y="52"/>
                  </a:lnTo>
                  <a:lnTo>
                    <a:pt x="1762" y="61"/>
                  </a:lnTo>
                  <a:lnTo>
                    <a:pt x="1789" y="73"/>
                  </a:lnTo>
                  <a:lnTo>
                    <a:pt x="1818" y="84"/>
                  </a:lnTo>
                  <a:lnTo>
                    <a:pt x="1848" y="96"/>
                  </a:lnTo>
                  <a:lnTo>
                    <a:pt x="1862" y="102"/>
                  </a:lnTo>
                  <a:lnTo>
                    <a:pt x="1877" y="108"/>
                  </a:lnTo>
                  <a:lnTo>
                    <a:pt x="1891" y="113"/>
                  </a:lnTo>
                  <a:lnTo>
                    <a:pt x="1904" y="117"/>
                  </a:lnTo>
                  <a:lnTo>
                    <a:pt x="1917" y="123"/>
                  </a:lnTo>
                  <a:lnTo>
                    <a:pt x="1931" y="129"/>
                  </a:lnTo>
                  <a:lnTo>
                    <a:pt x="1942" y="134"/>
                  </a:lnTo>
                  <a:lnTo>
                    <a:pt x="1954" y="140"/>
                  </a:lnTo>
                  <a:lnTo>
                    <a:pt x="1965" y="146"/>
                  </a:lnTo>
                  <a:lnTo>
                    <a:pt x="1977" y="152"/>
                  </a:lnTo>
                  <a:lnTo>
                    <a:pt x="1987" y="157"/>
                  </a:lnTo>
                  <a:lnTo>
                    <a:pt x="1996" y="161"/>
                  </a:lnTo>
                  <a:lnTo>
                    <a:pt x="2006" y="167"/>
                  </a:lnTo>
                  <a:lnTo>
                    <a:pt x="2013" y="175"/>
                  </a:lnTo>
                  <a:lnTo>
                    <a:pt x="2023" y="180"/>
                  </a:lnTo>
                  <a:lnTo>
                    <a:pt x="2031" y="186"/>
                  </a:lnTo>
                  <a:lnTo>
                    <a:pt x="2044" y="198"/>
                  </a:lnTo>
                  <a:lnTo>
                    <a:pt x="2056" y="209"/>
                  </a:lnTo>
                  <a:lnTo>
                    <a:pt x="2067" y="223"/>
                  </a:lnTo>
                  <a:lnTo>
                    <a:pt x="2075" y="236"/>
                  </a:lnTo>
                  <a:lnTo>
                    <a:pt x="2083" y="250"/>
                  </a:lnTo>
                  <a:lnTo>
                    <a:pt x="2086" y="263"/>
                  </a:lnTo>
                  <a:lnTo>
                    <a:pt x="2088" y="278"/>
                  </a:lnTo>
                  <a:lnTo>
                    <a:pt x="2090" y="292"/>
                  </a:lnTo>
                  <a:lnTo>
                    <a:pt x="2090" y="301"/>
                  </a:lnTo>
                  <a:lnTo>
                    <a:pt x="2086" y="311"/>
                  </a:lnTo>
                  <a:lnTo>
                    <a:pt x="2084" y="319"/>
                  </a:lnTo>
                  <a:lnTo>
                    <a:pt x="2079" y="328"/>
                  </a:lnTo>
                  <a:lnTo>
                    <a:pt x="2073" y="338"/>
                  </a:lnTo>
                  <a:lnTo>
                    <a:pt x="2065" y="347"/>
                  </a:lnTo>
                  <a:lnTo>
                    <a:pt x="2058" y="357"/>
                  </a:lnTo>
                  <a:lnTo>
                    <a:pt x="2046" y="365"/>
                  </a:lnTo>
                  <a:lnTo>
                    <a:pt x="2036" y="374"/>
                  </a:lnTo>
                  <a:lnTo>
                    <a:pt x="2023" y="384"/>
                  </a:lnTo>
                  <a:lnTo>
                    <a:pt x="2010" y="394"/>
                  </a:lnTo>
                  <a:lnTo>
                    <a:pt x="1994" y="403"/>
                  </a:lnTo>
                  <a:lnTo>
                    <a:pt x="1977" y="415"/>
                  </a:lnTo>
                  <a:lnTo>
                    <a:pt x="1958" y="424"/>
                  </a:lnTo>
                  <a:lnTo>
                    <a:pt x="1939" y="434"/>
                  </a:lnTo>
                  <a:lnTo>
                    <a:pt x="1919" y="445"/>
                  </a:lnTo>
                  <a:lnTo>
                    <a:pt x="1883" y="472"/>
                  </a:lnTo>
                  <a:lnTo>
                    <a:pt x="1866" y="486"/>
                  </a:lnTo>
                  <a:lnTo>
                    <a:pt x="1846" y="501"/>
                  </a:lnTo>
                  <a:lnTo>
                    <a:pt x="1827" y="516"/>
                  </a:lnTo>
                  <a:lnTo>
                    <a:pt x="1808" y="534"/>
                  </a:lnTo>
                  <a:lnTo>
                    <a:pt x="1789" y="549"/>
                  </a:lnTo>
                  <a:lnTo>
                    <a:pt x="1768" y="566"/>
                  </a:lnTo>
                  <a:lnTo>
                    <a:pt x="1747" y="584"/>
                  </a:lnTo>
                  <a:lnTo>
                    <a:pt x="1725" y="601"/>
                  </a:lnTo>
                  <a:lnTo>
                    <a:pt x="1704" y="620"/>
                  </a:lnTo>
                  <a:lnTo>
                    <a:pt x="1683" y="639"/>
                  </a:lnTo>
                  <a:lnTo>
                    <a:pt x="1660" y="658"/>
                  </a:lnTo>
                  <a:lnTo>
                    <a:pt x="1639" y="680"/>
                  </a:lnTo>
                  <a:lnTo>
                    <a:pt x="1616" y="699"/>
                  </a:lnTo>
                  <a:lnTo>
                    <a:pt x="1593" y="720"/>
                  </a:lnTo>
                  <a:lnTo>
                    <a:pt x="1568" y="741"/>
                  </a:lnTo>
                  <a:lnTo>
                    <a:pt x="1545" y="764"/>
                  </a:lnTo>
                  <a:lnTo>
                    <a:pt x="1520" y="787"/>
                  </a:lnTo>
                  <a:lnTo>
                    <a:pt x="1497" y="810"/>
                  </a:lnTo>
                  <a:lnTo>
                    <a:pt x="1472" y="833"/>
                  </a:lnTo>
                  <a:lnTo>
                    <a:pt x="1447" y="858"/>
                  </a:lnTo>
                  <a:lnTo>
                    <a:pt x="1420" y="883"/>
                  </a:lnTo>
                  <a:lnTo>
                    <a:pt x="1395" y="908"/>
                  </a:lnTo>
                  <a:lnTo>
                    <a:pt x="1368" y="935"/>
                  </a:lnTo>
                  <a:lnTo>
                    <a:pt x="1342" y="962"/>
                  </a:lnTo>
                  <a:lnTo>
                    <a:pt x="1315" y="989"/>
                  </a:lnTo>
                  <a:lnTo>
                    <a:pt x="1288" y="1017"/>
                  </a:lnTo>
                  <a:lnTo>
                    <a:pt x="1261" y="1044"/>
                  </a:lnTo>
                  <a:lnTo>
                    <a:pt x="1232" y="1075"/>
                  </a:lnTo>
                  <a:lnTo>
                    <a:pt x="1205" y="1104"/>
                  </a:lnTo>
                  <a:lnTo>
                    <a:pt x="1176" y="1135"/>
                  </a:lnTo>
                  <a:lnTo>
                    <a:pt x="1151" y="1158"/>
                  </a:lnTo>
                  <a:lnTo>
                    <a:pt x="1127" y="1181"/>
                  </a:lnTo>
                  <a:lnTo>
                    <a:pt x="1104" y="1202"/>
                  </a:lnTo>
                  <a:lnTo>
                    <a:pt x="1080" y="1223"/>
                  </a:lnTo>
                  <a:lnTo>
                    <a:pt x="1057" y="1244"/>
                  </a:lnTo>
                  <a:lnTo>
                    <a:pt x="1034" y="1263"/>
                  </a:lnTo>
                  <a:lnTo>
                    <a:pt x="1011" y="1280"/>
                  </a:lnTo>
                  <a:lnTo>
                    <a:pt x="990" y="1300"/>
                  </a:lnTo>
                  <a:lnTo>
                    <a:pt x="969" y="1317"/>
                  </a:lnTo>
                  <a:lnTo>
                    <a:pt x="950" y="1332"/>
                  </a:lnTo>
                  <a:lnTo>
                    <a:pt x="929" y="1348"/>
                  </a:lnTo>
                  <a:lnTo>
                    <a:pt x="910" y="1363"/>
                  </a:lnTo>
                  <a:lnTo>
                    <a:pt x="890" y="1376"/>
                  </a:lnTo>
                  <a:lnTo>
                    <a:pt x="871" y="1390"/>
                  </a:lnTo>
                  <a:lnTo>
                    <a:pt x="854" y="1403"/>
                  </a:lnTo>
                  <a:lnTo>
                    <a:pt x="837" y="1415"/>
                  </a:lnTo>
                  <a:lnTo>
                    <a:pt x="819" y="1426"/>
                  </a:lnTo>
                  <a:lnTo>
                    <a:pt x="802" y="1436"/>
                  </a:lnTo>
                  <a:lnTo>
                    <a:pt x="787" y="1447"/>
                  </a:lnTo>
                  <a:lnTo>
                    <a:pt x="771" y="1455"/>
                  </a:lnTo>
                  <a:lnTo>
                    <a:pt x="756" y="1463"/>
                  </a:lnTo>
                  <a:lnTo>
                    <a:pt x="743" y="1470"/>
                  </a:lnTo>
                  <a:lnTo>
                    <a:pt x="727" y="1478"/>
                  </a:lnTo>
                  <a:lnTo>
                    <a:pt x="714" y="1484"/>
                  </a:lnTo>
                  <a:lnTo>
                    <a:pt x="702" y="1490"/>
                  </a:lnTo>
                  <a:lnTo>
                    <a:pt x="689" y="1493"/>
                  </a:lnTo>
                  <a:lnTo>
                    <a:pt x="677" y="1497"/>
                  </a:lnTo>
                  <a:lnTo>
                    <a:pt x="666" y="1501"/>
                  </a:lnTo>
                  <a:lnTo>
                    <a:pt x="656" y="1503"/>
                  </a:lnTo>
                  <a:lnTo>
                    <a:pt x="647" y="1505"/>
                  </a:lnTo>
                  <a:lnTo>
                    <a:pt x="637" y="1507"/>
                  </a:lnTo>
                  <a:lnTo>
                    <a:pt x="627" y="1507"/>
                  </a:lnTo>
                  <a:lnTo>
                    <a:pt x="618" y="1507"/>
                  </a:lnTo>
                  <a:lnTo>
                    <a:pt x="610" y="1505"/>
                  </a:lnTo>
                  <a:lnTo>
                    <a:pt x="602" y="1505"/>
                  </a:lnTo>
                  <a:lnTo>
                    <a:pt x="595" y="1503"/>
                  </a:lnTo>
                  <a:lnTo>
                    <a:pt x="589" y="1501"/>
                  </a:lnTo>
                  <a:lnTo>
                    <a:pt x="583" y="1499"/>
                  </a:lnTo>
                  <a:lnTo>
                    <a:pt x="578" y="1497"/>
                  </a:lnTo>
                  <a:lnTo>
                    <a:pt x="574" y="1493"/>
                  </a:lnTo>
                  <a:lnTo>
                    <a:pt x="570" y="1490"/>
                  </a:lnTo>
                  <a:lnTo>
                    <a:pt x="566" y="1486"/>
                  </a:lnTo>
                  <a:lnTo>
                    <a:pt x="562" y="1482"/>
                  </a:lnTo>
                  <a:lnTo>
                    <a:pt x="560" y="1478"/>
                  </a:lnTo>
                  <a:lnTo>
                    <a:pt x="558" y="1474"/>
                  </a:lnTo>
                  <a:lnTo>
                    <a:pt x="556" y="1469"/>
                  </a:lnTo>
                  <a:lnTo>
                    <a:pt x="556" y="1463"/>
                  </a:lnTo>
                  <a:lnTo>
                    <a:pt x="556" y="1457"/>
                  </a:lnTo>
                  <a:lnTo>
                    <a:pt x="581" y="1421"/>
                  </a:lnTo>
                  <a:lnTo>
                    <a:pt x="606" y="1384"/>
                  </a:lnTo>
                  <a:lnTo>
                    <a:pt x="629" y="1348"/>
                  </a:lnTo>
                  <a:lnTo>
                    <a:pt x="652" y="1313"/>
                  </a:lnTo>
                  <a:lnTo>
                    <a:pt x="677" y="1277"/>
                  </a:lnTo>
                  <a:lnTo>
                    <a:pt x="698" y="1242"/>
                  </a:lnTo>
                  <a:lnTo>
                    <a:pt x="721" y="1209"/>
                  </a:lnTo>
                  <a:lnTo>
                    <a:pt x="745" y="1175"/>
                  </a:lnTo>
                  <a:lnTo>
                    <a:pt x="766" y="1142"/>
                  </a:lnTo>
                  <a:lnTo>
                    <a:pt x="787" y="1110"/>
                  </a:lnTo>
                  <a:lnTo>
                    <a:pt x="808" y="1077"/>
                  </a:lnTo>
                  <a:lnTo>
                    <a:pt x="827" y="1046"/>
                  </a:lnTo>
                  <a:lnTo>
                    <a:pt x="846" y="1015"/>
                  </a:lnTo>
                  <a:lnTo>
                    <a:pt x="867" y="985"/>
                  </a:lnTo>
                  <a:lnTo>
                    <a:pt x="904" y="925"/>
                  </a:lnTo>
                  <a:lnTo>
                    <a:pt x="940" y="866"/>
                  </a:lnTo>
                  <a:lnTo>
                    <a:pt x="975" y="810"/>
                  </a:lnTo>
                  <a:lnTo>
                    <a:pt x="1006" y="756"/>
                  </a:lnTo>
                  <a:lnTo>
                    <a:pt x="1036" y="705"/>
                  </a:lnTo>
                  <a:lnTo>
                    <a:pt x="1065" y="653"/>
                  </a:lnTo>
                  <a:lnTo>
                    <a:pt x="1092" y="605"/>
                  </a:lnTo>
                  <a:lnTo>
                    <a:pt x="1117" y="557"/>
                  </a:lnTo>
                  <a:lnTo>
                    <a:pt x="1142" y="513"/>
                  </a:lnTo>
                  <a:lnTo>
                    <a:pt x="1142" y="505"/>
                  </a:lnTo>
                  <a:lnTo>
                    <a:pt x="1140" y="499"/>
                  </a:lnTo>
                  <a:lnTo>
                    <a:pt x="1138" y="493"/>
                  </a:lnTo>
                  <a:lnTo>
                    <a:pt x="1138" y="488"/>
                  </a:lnTo>
                  <a:lnTo>
                    <a:pt x="1132" y="478"/>
                  </a:lnTo>
                  <a:lnTo>
                    <a:pt x="1127" y="470"/>
                  </a:lnTo>
                  <a:lnTo>
                    <a:pt x="1117" y="465"/>
                  </a:lnTo>
                  <a:lnTo>
                    <a:pt x="1107" y="461"/>
                  </a:lnTo>
                  <a:lnTo>
                    <a:pt x="1098" y="457"/>
                  </a:lnTo>
                  <a:lnTo>
                    <a:pt x="1084" y="457"/>
                  </a:lnTo>
                  <a:lnTo>
                    <a:pt x="1054" y="463"/>
                  </a:lnTo>
                  <a:lnTo>
                    <a:pt x="1023" y="468"/>
                  </a:lnTo>
                  <a:lnTo>
                    <a:pt x="992" y="474"/>
                  </a:lnTo>
                  <a:lnTo>
                    <a:pt x="963" y="478"/>
                  </a:lnTo>
                  <a:lnTo>
                    <a:pt x="936" y="484"/>
                  </a:lnTo>
                  <a:lnTo>
                    <a:pt x="908" y="488"/>
                  </a:lnTo>
                  <a:lnTo>
                    <a:pt x="881" y="493"/>
                  </a:lnTo>
                  <a:lnTo>
                    <a:pt x="856" y="497"/>
                  </a:lnTo>
                  <a:lnTo>
                    <a:pt x="829" y="501"/>
                  </a:lnTo>
                  <a:lnTo>
                    <a:pt x="804" y="505"/>
                  </a:lnTo>
                  <a:lnTo>
                    <a:pt x="781" y="509"/>
                  </a:lnTo>
                  <a:lnTo>
                    <a:pt x="758" y="513"/>
                  </a:lnTo>
                  <a:lnTo>
                    <a:pt x="735" y="516"/>
                  </a:lnTo>
                  <a:lnTo>
                    <a:pt x="712" y="520"/>
                  </a:lnTo>
                  <a:lnTo>
                    <a:pt x="691" y="522"/>
                  </a:lnTo>
                  <a:lnTo>
                    <a:pt x="670" y="526"/>
                  </a:lnTo>
                  <a:lnTo>
                    <a:pt x="650" y="528"/>
                  </a:lnTo>
                  <a:lnTo>
                    <a:pt x="631" y="532"/>
                  </a:lnTo>
                  <a:lnTo>
                    <a:pt x="612" y="534"/>
                  </a:lnTo>
                  <a:lnTo>
                    <a:pt x="595" y="536"/>
                  </a:lnTo>
                  <a:lnTo>
                    <a:pt x="578" y="538"/>
                  </a:lnTo>
                  <a:lnTo>
                    <a:pt x="560" y="539"/>
                  </a:lnTo>
                  <a:lnTo>
                    <a:pt x="543" y="541"/>
                  </a:lnTo>
                  <a:lnTo>
                    <a:pt x="528" y="543"/>
                  </a:lnTo>
                  <a:lnTo>
                    <a:pt x="514" y="543"/>
                  </a:lnTo>
                  <a:lnTo>
                    <a:pt x="499" y="545"/>
                  </a:lnTo>
                  <a:lnTo>
                    <a:pt x="485" y="547"/>
                  </a:lnTo>
                  <a:lnTo>
                    <a:pt x="474" y="547"/>
                  </a:lnTo>
                  <a:lnTo>
                    <a:pt x="460" y="547"/>
                  </a:lnTo>
                  <a:lnTo>
                    <a:pt x="449" y="547"/>
                  </a:lnTo>
                  <a:lnTo>
                    <a:pt x="437" y="549"/>
                  </a:lnTo>
                  <a:lnTo>
                    <a:pt x="428" y="549"/>
                  </a:lnTo>
                  <a:lnTo>
                    <a:pt x="407" y="549"/>
                  </a:lnTo>
                  <a:lnTo>
                    <a:pt x="386" y="549"/>
                  </a:lnTo>
                  <a:lnTo>
                    <a:pt x="366" y="547"/>
                  </a:lnTo>
                  <a:lnTo>
                    <a:pt x="347" y="547"/>
                  </a:lnTo>
                  <a:lnTo>
                    <a:pt x="328" y="547"/>
                  </a:lnTo>
                  <a:lnTo>
                    <a:pt x="311" y="545"/>
                  </a:lnTo>
                  <a:lnTo>
                    <a:pt x="293" y="545"/>
                  </a:lnTo>
                  <a:lnTo>
                    <a:pt x="276" y="545"/>
                  </a:lnTo>
                  <a:lnTo>
                    <a:pt x="261" y="543"/>
                  </a:lnTo>
                  <a:lnTo>
                    <a:pt x="245" y="543"/>
                  </a:lnTo>
                  <a:lnTo>
                    <a:pt x="230" y="541"/>
                  </a:lnTo>
                  <a:lnTo>
                    <a:pt x="217" y="541"/>
                  </a:lnTo>
                  <a:lnTo>
                    <a:pt x="203" y="539"/>
                  </a:lnTo>
                  <a:lnTo>
                    <a:pt x="190" y="538"/>
                  </a:lnTo>
                  <a:lnTo>
                    <a:pt x="176" y="538"/>
                  </a:lnTo>
                  <a:lnTo>
                    <a:pt x="165" y="536"/>
                  </a:lnTo>
                  <a:lnTo>
                    <a:pt x="144" y="530"/>
                  </a:lnTo>
                  <a:lnTo>
                    <a:pt x="126" y="522"/>
                  </a:lnTo>
                  <a:lnTo>
                    <a:pt x="109" y="514"/>
                  </a:lnTo>
                  <a:lnTo>
                    <a:pt x="94" y="507"/>
                  </a:lnTo>
                  <a:lnTo>
                    <a:pt x="78" y="497"/>
                  </a:lnTo>
                  <a:lnTo>
                    <a:pt x="65" y="490"/>
                  </a:lnTo>
                  <a:lnTo>
                    <a:pt x="53" y="482"/>
                  </a:lnTo>
                  <a:lnTo>
                    <a:pt x="42" y="472"/>
                  </a:lnTo>
                  <a:lnTo>
                    <a:pt x="32" y="465"/>
                  </a:lnTo>
                  <a:lnTo>
                    <a:pt x="23" y="455"/>
                  </a:lnTo>
                  <a:lnTo>
                    <a:pt x="17" y="445"/>
                  </a:lnTo>
                  <a:lnTo>
                    <a:pt x="11" y="436"/>
                  </a:lnTo>
                  <a:lnTo>
                    <a:pt x="5" y="426"/>
                  </a:lnTo>
                  <a:lnTo>
                    <a:pt x="2" y="417"/>
                  </a:lnTo>
                  <a:lnTo>
                    <a:pt x="0" y="405"/>
                  </a:lnTo>
                  <a:lnTo>
                    <a:pt x="0" y="395"/>
                  </a:lnTo>
                  <a:lnTo>
                    <a:pt x="2" y="390"/>
                  </a:lnTo>
                  <a:lnTo>
                    <a:pt x="4" y="386"/>
                  </a:lnTo>
                  <a:lnTo>
                    <a:pt x="7" y="380"/>
                  </a:lnTo>
                  <a:lnTo>
                    <a:pt x="13" y="376"/>
                  </a:lnTo>
                  <a:lnTo>
                    <a:pt x="19" y="372"/>
                  </a:lnTo>
                  <a:lnTo>
                    <a:pt x="25" y="369"/>
                  </a:lnTo>
                  <a:lnTo>
                    <a:pt x="32" y="365"/>
                  </a:lnTo>
                  <a:lnTo>
                    <a:pt x="40" y="363"/>
                  </a:lnTo>
                  <a:lnTo>
                    <a:pt x="50" y="359"/>
                  </a:lnTo>
                  <a:lnTo>
                    <a:pt x="59" y="357"/>
                  </a:lnTo>
                  <a:lnTo>
                    <a:pt x="71" y="355"/>
                  </a:lnTo>
                  <a:lnTo>
                    <a:pt x="82" y="353"/>
                  </a:lnTo>
                  <a:lnTo>
                    <a:pt x="94" y="351"/>
                  </a:lnTo>
                  <a:lnTo>
                    <a:pt x="107" y="349"/>
                  </a:lnTo>
                  <a:lnTo>
                    <a:pt x="121" y="347"/>
                  </a:lnTo>
                  <a:lnTo>
                    <a:pt x="136" y="347"/>
                  </a:lnTo>
                  <a:lnTo>
                    <a:pt x="205" y="340"/>
                  </a:lnTo>
                  <a:lnTo>
                    <a:pt x="276" y="332"/>
                  </a:lnTo>
                  <a:lnTo>
                    <a:pt x="345" y="323"/>
                  </a:lnTo>
                  <a:lnTo>
                    <a:pt x="412" y="311"/>
                  </a:lnTo>
                  <a:lnTo>
                    <a:pt x="482" y="299"/>
                  </a:lnTo>
                  <a:lnTo>
                    <a:pt x="549" y="288"/>
                  </a:lnTo>
                  <a:lnTo>
                    <a:pt x="614" y="275"/>
                  </a:lnTo>
                  <a:lnTo>
                    <a:pt x="679" y="261"/>
                  </a:lnTo>
                  <a:lnTo>
                    <a:pt x="745" y="246"/>
                  </a:lnTo>
                  <a:lnTo>
                    <a:pt x="808" y="230"/>
                  </a:lnTo>
                  <a:lnTo>
                    <a:pt x="871" y="213"/>
                  </a:lnTo>
                  <a:lnTo>
                    <a:pt x="933" y="196"/>
                  </a:lnTo>
                  <a:lnTo>
                    <a:pt x="992" y="177"/>
                  </a:lnTo>
                  <a:lnTo>
                    <a:pt x="1054" y="157"/>
                  </a:lnTo>
                  <a:lnTo>
                    <a:pt x="1111" y="136"/>
                  </a:lnTo>
                  <a:lnTo>
                    <a:pt x="1171" y="115"/>
                  </a:lnTo>
                  <a:lnTo>
                    <a:pt x="1205" y="100"/>
                  </a:lnTo>
                  <a:lnTo>
                    <a:pt x="1238" y="86"/>
                  </a:lnTo>
                  <a:lnTo>
                    <a:pt x="1271" y="75"/>
                  </a:lnTo>
                  <a:lnTo>
                    <a:pt x="1301" y="63"/>
                  </a:lnTo>
                  <a:lnTo>
                    <a:pt x="1330" y="52"/>
                  </a:lnTo>
                  <a:lnTo>
                    <a:pt x="1357" y="42"/>
                  </a:lnTo>
                  <a:lnTo>
                    <a:pt x="1382" y="35"/>
                  </a:lnTo>
                  <a:lnTo>
                    <a:pt x="1405" y="27"/>
                  </a:lnTo>
                  <a:lnTo>
                    <a:pt x="1426" y="21"/>
                  </a:lnTo>
                  <a:lnTo>
                    <a:pt x="1447" y="15"/>
                  </a:lnTo>
                  <a:lnTo>
                    <a:pt x="1466" y="10"/>
                  </a:lnTo>
                  <a:lnTo>
                    <a:pt x="1484" y="6"/>
                  </a:lnTo>
                  <a:lnTo>
                    <a:pt x="1497" y="2"/>
                  </a:lnTo>
                  <a:lnTo>
                    <a:pt x="1512" y="0"/>
                  </a:lnTo>
                  <a:lnTo>
                    <a:pt x="1524" y="0"/>
                  </a:lnTo>
                  <a:lnTo>
                    <a:pt x="153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19"/>
          <p:cNvGrpSpPr/>
          <p:nvPr/>
        </p:nvGrpSpPr>
        <p:grpSpPr>
          <a:xfrm>
            <a:off x="2846565" y="1676335"/>
            <a:ext cx="1351794" cy="611670"/>
            <a:chOff x="2846565" y="1676335"/>
            <a:chExt cx="1351794" cy="611670"/>
          </a:xfrm>
          <a:solidFill>
            <a:srgbClr val="00B0F0"/>
          </a:solidFill>
        </p:grpSpPr>
        <p:sp>
          <p:nvSpPr>
            <p:cNvPr id="14" name="Freeform 27"/>
            <p:cNvSpPr>
              <a:spLocks/>
            </p:cNvSpPr>
            <p:nvPr/>
          </p:nvSpPr>
          <p:spPr bwMode="auto">
            <a:xfrm>
              <a:off x="2846565" y="1676335"/>
              <a:ext cx="1351794" cy="518496"/>
            </a:xfrm>
            <a:custGeom>
              <a:avLst/>
              <a:gdLst>
                <a:gd name="T0" fmla="*/ 3205 w 3781"/>
                <a:gd name="T1" fmla="*/ 13 h 1459"/>
                <a:gd name="T2" fmla="*/ 3340 w 3781"/>
                <a:gd name="T3" fmla="*/ 67 h 1459"/>
                <a:gd name="T4" fmla="*/ 3507 w 3781"/>
                <a:gd name="T5" fmla="*/ 152 h 1459"/>
                <a:gd name="T6" fmla="*/ 3601 w 3781"/>
                <a:gd name="T7" fmla="*/ 221 h 1459"/>
                <a:gd name="T8" fmla="*/ 3678 w 3781"/>
                <a:gd name="T9" fmla="*/ 280 h 1459"/>
                <a:gd name="T10" fmla="*/ 3731 w 3781"/>
                <a:gd name="T11" fmla="*/ 332 h 1459"/>
                <a:gd name="T12" fmla="*/ 3768 w 3781"/>
                <a:gd name="T13" fmla="*/ 380 h 1459"/>
                <a:gd name="T14" fmla="*/ 3781 w 3781"/>
                <a:gd name="T15" fmla="*/ 420 h 1459"/>
                <a:gd name="T16" fmla="*/ 3775 w 3781"/>
                <a:gd name="T17" fmla="*/ 461 h 1459"/>
                <a:gd name="T18" fmla="*/ 3749 w 3781"/>
                <a:gd name="T19" fmla="*/ 503 h 1459"/>
                <a:gd name="T20" fmla="*/ 3683 w 3781"/>
                <a:gd name="T21" fmla="*/ 564 h 1459"/>
                <a:gd name="T22" fmla="*/ 3537 w 3781"/>
                <a:gd name="T23" fmla="*/ 728 h 1459"/>
                <a:gd name="T24" fmla="*/ 3426 w 3781"/>
                <a:gd name="T25" fmla="*/ 900 h 1459"/>
                <a:gd name="T26" fmla="*/ 3357 w 3781"/>
                <a:gd name="T27" fmla="*/ 1038 h 1459"/>
                <a:gd name="T28" fmla="*/ 3315 w 3781"/>
                <a:gd name="T29" fmla="*/ 1125 h 1459"/>
                <a:gd name="T30" fmla="*/ 3280 w 3781"/>
                <a:gd name="T31" fmla="*/ 1190 h 1459"/>
                <a:gd name="T32" fmla="*/ 3257 w 3781"/>
                <a:gd name="T33" fmla="*/ 1236 h 1459"/>
                <a:gd name="T34" fmla="*/ 3244 w 3781"/>
                <a:gd name="T35" fmla="*/ 1263 h 1459"/>
                <a:gd name="T36" fmla="*/ 3226 w 3781"/>
                <a:gd name="T37" fmla="*/ 1292 h 1459"/>
                <a:gd name="T38" fmla="*/ 3142 w 3781"/>
                <a:gd name="T39" fmla="*/ 1399 h 1459"/>
                <a:gd name="T40" fmla="*/ 3033 w 3781"/>
                <a:gd name="T41" fmla="*/ 1451 h 1459"/>
                <a:gd name="T42" fmla="*/ 2902 w 3781"/>
                <a:gd name="T43" fmla="*/ 1455 h 1459"/>
                <a:gd name="T44" fmla="*/ 2812 w 3781"/>
                <a:gd name="T45" fmla="*/ 1430 h 1459"/>
                <a:gd name="T46" fmla="*/ 2775 w 3781"/>
                <a:gd name="T47" fmla="*/ 1378 h 1459"/>
                <a:gd name="T48" fmla="*/ 2783 w 3781"/>
                <a:gd name="T49" fmla="*/ 1332 h 1459"/>
                <a:gd name="T50" fmla="*/ 2800 w 3781"/>
                <a:gd name="T51" fmla="*/ 1282 h 1459"/>
                <a:gd name="T52" fmla="*/ 2825 w 3781"/>
                <a:gd name="T53" fmla="*/ 1190 h 1459"/>
                <a:gd name="T54" fmla="*/ 2862 w 3781"/>
                <a:gd name="T55" fmla="*/ 1029 h 1459"/>
                <a:gd name="T56" fmla="*/ 2910 w 3781"/>
                <a:gd name="T57" fmla="*/ 816 h 1459"/>
                <a:gd name="T58" fmla="*/ 2946 w 3781"/>
                <a:gd name="T59" fmla="*/ 633 h 1459"/>
                <a:gd name="T60" fmla="*/ 2963 w 3781"/>
                <a:gd name="T61" fmla="*/ 511 h 1459"/>
                <a:gd name="T62" fmla="*/ 2967 w 3781"/>
                <a:gd name="T63" fmla="*/ 440 h 1459"/>
                <a:gd name="T64" fmla="*/ 2927 w 3781"/>
                <a:gd name="T65" fmla="*/ 382 h 1459"/>
                <a:gd name="T66" fmla="*/ 2827 w 3781"/>
                <a:gd name="T67" fmla="*/ 351 h 1459"/>
                <a:gd name="T68" fmla="*/ 2700 w 3781"/>
                <a:gd name="T69" fmla="*/ 347 h 1459"/>
                <a:gd name="T70" fmla="*/ 2578 w 3781"/>
                <a:gd name="T71" fmla="*/ 351 h 1459"/>
                <a:gd name="T72" fmla="*/ 2434 w 3781"/>
                <a:gd name="T73" fmla="*/ 361 h 1459"/>
                <a:gd name="T74" fmla="*/ 2267 w 3781"/>
                <a:gd name="T75" fmla="*/ 372 h 1459"/>
                <a:gd name="T76" fmla="*/ 2078 w 3781"/>
                <a:gd name="T77" fmla="*/ 390 h 1459"/>
                <a:gd name="T78" fmla="*/ 1821 w 3781"/>
                <a:gd name="T79" fmla="*/ 417 h 1459"/>
                <a:gd name="T80" fmla="*/ 1328 w 3781"/>
                <a:gd name="T81" fmla="*/ 472 h 1459"/>
                <a:gd name="T82" fmla="*/ 852 w 3781"/>
                <a:gd name="T83" fmla="*/ 543 h 1459"/>
                <a:gd name="T84" fmla="*/ 537 w 3781"/>
                <a:gd name="T85" fmla="*/ 609 h 1459"/>
                <a:gd name="T86" fmla="*/ 395 w 3781"/>
                <a:gd name="T87" fmla="*/ 622 h 1459"/>
                <a:gd name="T88" fmla="*/ 287 w 3781"/>
                <a:gd name="T89" fmla="*/ 605 h 1459"/>
                <a:gd name="T90" fmla="*/ 184 w 3781"/>
                <a:gd name="T91" fmla="*/ 566 h 1459"/>
                <a:gd name="T92" fmla="*/ 90 w 3781"/>
                <a:gd name="T93" fmla="*/ 513 h 1459"/>
                <a:gd name="T94" fmla="*/ 26 w 3781"/>
                <a:gd name="T95" fmla="*/ 470 h 1459"/>
                <a:gd name="T96" fmla="*/ 1 w 3781"/>
                <a:gd name="T97" fmla="*/ 434 h 1459"/>
                <a:gd name="T98" fmla="*/ 13 w 3781"/>
                <a:gd name="T99" fmla="*/ 392 h 1459"/>
                <a:gd name="T100" fmla="*/ 61 w 3781"/>
                <a:gd name="T101" fmla="*/ 367 h 1459"/>
                <a:gd name="T102" fmla="*/ 201 w 3781"/>
                <a:gd name="T103" fmla="*/ 357 h 1459"/>
                <a:gd name="T104" fmla="*/ 639 w 3781"/>
                <a:gd name="T105" fmla="*/ 322 h 1459"/>
                <a:gd name="T106" fmla="*/ 1180 w 3781"/>
                <a:gd name="T107" fmla="*/ 253 h 1459"/>
                <a:gd name="T108" fmla="*/ 1892 w 3781"/>
                <a:gd name="T109" fmla="*/ 173 h 1459"/>
                <a:gd name="T110" fmla="*/ 2658 w 3781"/>
                <a:gd name="T111" fmla="*/ 86 h 1459"/>
                <a:gd name="T112" fmla="*/ 2937 w 3781"/>
                <a:gd name="T113" fmla="*/ 31 h 1459"/>
                <a:gd name="T114" fmla="*/ 3042 w 3781"/>
                <a:gd name="T115" fmla="*/ 8 h 1459"/>
                <a:gd name="T116" fmla="*/ 3100 w 3781"/>
                <a:gd name="T117" fmla="*/ 2 h 1459"/>
                <a:gd name="T118" fmla="*/ 3132 w 3781"/>
                <a:gd name="T119" fmla="*/ 0 h 145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81"/>
                <a:gd name="T181" fmla="*/ 0 h 1459"/>
                <a:gd name="T182" fmla="*/ 3781 w 3781"/>
                <a:gd name="T183" fmla="*/ 1459 h 145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81" h="1459">
                  <a:moveTo>
                    <a:pt x="3132" y="0"/>
                  </a:moveTo>
                  <a:lnTo>
                    <a:pt x="3144" y="0"/>
                  </a:lnTo>
                  <a:lnTo>
                    <a:pt x="3157" y="2"/>
                  </a:lnTo>
                  <a:lnTo>
                    <a:pt x="3171" y="4"/>
                  </a:lnTo>
                  <a:lnTo>
                    <a:pt x="3186" y="10"/>
                  </a:lnTo>
                  <a:lnTo>
                    <a:pt x="3205" y="13"/>
                  </a:lnTo>
                  <a:lnTo>
                    <a:pt x="3223" y="19"/>
                  </a:lnTo>
                  <a:lnTo>
                    <a:pt x="3244" y="27"/>
                  </a:lnTo>
                  <a:lnTo>
                    <a:pt x="3265" y="35"/>
                  </a:lnTo>
                  <a:lnTo>
                    <a:pt x="3288" y="44"/>
                  </a:lnTo>
                  <a:lnTo>
                    <a:pt x="3313" y="56"/>
                  </a:lnTo>
                  <a:lnTo>
                    <a:pt x="3340" y="67"/>
                  </a:lnTo>
                  <a:lnTo>
                    <a:pt x="3367" y="79"/>
                  </a:lnTo>
                  <a:lnTo>
                    <a:pt x="3395" y="92"/>
                  </a:lnTo>
                  <a:lnTo>
                    <a:pt x="3424" y="107"/>
                  </a:lnTo>
                  <a:lnTo>
                    <a:pt x="3457" y="123"/>
                  </a:lnTo>
                  <a:lnTo>
                    <a:pt x="3489" y="140"/>
                  </a:lnTo>
                  <a:lnTo>
                    <a:pt x="3507" y="152"/>
                  </a:lnTo>
                  <a:lnTo>
                    <a:pt x="3524" y="163"/>
                  </a:lnTo>
                  <a:lnTo>
                    <a:pt x="3539" y="177"/>
                  </a:lnTo>
                  <a:lnTo>
                    <a:pt x="3557" y="186"/>
                  </a:lnTo>
                  <a:lnTo>
                    <a:pt x="3572" y="198"/>
                  </a:lnTo>
                  <a:lnTo>
                    <a:pt x="3587" y="209"/>
                  </a:lnTo>
                  <a:lnTo>
                    <a:pt x="3601" y="221"/>
                  </a:lnTo>
                  <a:lnTo>
                    <a:pt x="3616" y="230"/>
                  </a:lnTo>
                  <a:lnTo>
                    <a:pt x="3630" y="240"/>
                  </a:lnTo>
                  <a:lnTo>
                    <a:pt x="3641" y="251"/>
                  </a:lnTo>
                  <a:lnTo>
                    <a:pt x="3655" y="261"/>
                  </a:lnTo>
                  <a:lnTo>
                    <a:pt x="3666" y="271"/>
                  </a:lnTo>
                  <a:lnTo>
                    <a:pt x="3678" y="280"/>
                  </a:lnTo>
                  <a:lnTo>
                    <a:pt x="3687" y="290"/>
                  </a:lnTo>
                  <a:lnTo>
                    <a:pt x="3697" y="298"/>
                  </a:lnTo>
                  <a:lnTo>
                    <a:pt x="3706" y="307"/>
                  </a:lnTo>
                  <a:lnTo>
                    <a:pt x="3716" y="317"/>
                  </a:lnTo>
                  <a:lnTo>
                    <a:pt x="3724" y="324"/>
                  </a:lnTo>
                  <a:lnTo>
                    <a:pt x="3731" y="332"/>
                  </a:lnTo>
                  <a:lnTo>
                    <a:pt x="3739" y="342"/>
                  </a:lnTo>
                  <a:lnTo>
                    <a:pt x="3747" y="349"/>
                  </a:lnTo>
                  <a:lnTo>
                    <a:pt x="3752" y="357"/>
                  </a:lnTo>
                  <a:lnTo>
                    <a:pt x="3758" y="365"/>
                  </a:lnTo>
                  <a:lnTo>
                    <a:pt x="3762" y="372"/>
                  </a:lnTo>
                  <a:lnTo>
                    <a:pt x="3768" y="380"/>
                  </a:lnTo>
                  <a:lnTo>
                    <a:pt x="3772" y="388"/>
                  </a:lnTo>
                  <a:lnTo>
                    <a:pt x="3774" y="394"/>
                  </a:lnTo>
                  <a:lnTo>
                    <a:pt x="3777" y="401"/>
                  </a:lnTo>
                  <a:lnTo>
                    <a:pt x="3779" y="407"/>
                  </a:lnTo>
                  <a:lnTo>
                    <a:pt x="3779" y="415"/>
                  </a:lnTo>
                  <a:lnTo>
                    <a:pt x="3781" y="420"/>
                  </a:lnTo>
                  <a:lnTo>
                    <a:pt x="3781" y="428"/>
                  </a:lnTo>
                  <a:lnTo>
                    <a:pt x="3781" y="434"/>
                  </a:lnTo>
                  <a:lnTo>
                    <a:pt x="3779" y="441"/>
                  </a:lnTo>
                  <a:lnTo>
                    <a:pt x="3779" y="447"/>
                  </a:lnTo>
                  <a:lnTo>
                    <a:pt x="3777" y="455"/>
                  </a:lnTo>
                  <a:lnTo>
                    <a:pt x="3775" y="461"/>
                  </a:lnTo>
                  <a:lnTo>
                    <a:pt x="3772" y="468"/>
                  </a:lnTo>
                  <a:lnTo>
                    <a:pt x="3768" y="474"/>
                  </a:lnTo>
                  <a:lnTo>
                    <a:pt x="3764" y="482"/>
                  </a:lnTo>
                  <a:lnTo>
                    <a:pt x="3760" y="489"/>
                  </a:lnTo>
                  <a:lnTo>
                    <a:pt x="3754" y="495"/>
                  </a:lnTo>
                  <a:lnTo>
                    <a:pt x="3749" y="503"/>
                  </a:lnTo>
                  <a:lnTo>
                    <a:pt x="3743" y="509"/>
                  </a:lnTo>
                  <a:lnTo>
                    <a:pt x="3735" y="516"/>
                  </a:lnTo>
                  <a:lnTo>
                    <a:pt x="3727" y="522"/>
                  </a:lnTo>
                  <a:lnTo>
                    <a:pt x="3720" y="530"/>
                  </a:lnTo>
                  <a:lnTo>
                    <a:pt x="3710" y="537"/>
                  </a:lnTo>
                  <a:lnTo>
                    <a:pt x="3683" y="564"/>
                  </a:lnTo>
                  <a:lnTo>
                    <a:pt x="3656" y="591"/>
                  </a:lnTo>
                  <a:lnTo>
                    <a:pt x="3631" y="618"/>
                  </a:lnTo>
                  <a:lnTo>
                    <a:pt x="3607" y="645"/>
                  </a:lnTo>
                  <a:lnTo>
                    <a:pt x="3582" y="672"/>
                  </a:lnTo>
                  <a:lnTo>
                    <a:pt x="3559" y="701"/>
                  </a:lnTo>
                  <a:lnTo>
                    <a:pt x="3537" y="728"/>
                  </a:lnTo>
                  <a:lnTo>
                    <a:pt x="3516" y="756"/>
                  </a:lnTo>
                  <a:lnTo>
                    <a:pt x="3497" y="785"/>
                  </a:lnTo>
                  <a:lnTo>
                    <a:pt x="3478" y="814"/>
                  </a:lnTo>
                  <a:lnTo>
                    <a:pt x="3459" y="843"/>
                  </a:lnTo>
                  <a:lnTo>
                    <a:pt x="3441" y="871"/>
                  </a:lnTo>
                  <a:lnTo>
                    <a:pt x="3426" y="900"/>
                  </a:lnTo>
                  <a:lnTo>
                    <a:pt x="3411" y="929"/>
                  </a:lnTo>
                  <a:lnTo>
                    <a:pt x="3395" y="958"/>
                  </a:lnTo>
                  <a:lnTo>
                    <a:pt x="3382" y="989"/>
                  </a:lnTo>
                  <a:lnTo>
                    <a:pt x="3374" y="1006"/>
                  </a:lnTo>
                  <a:lnTo>
                    <a:pt x="3365" y="1023"/>
                  </a:lnTo>
                  <a:lnTo>
                    <a:pt x="3357" y="1038"/>
                  </a:lnTo>
                  <a:lnTo>
                    <a:pt x="3349" y="1056"/>
                  </a:lnTo>
                  <a:lnTo>
                    <a:pt x="3342" y="1071"/>
                  </a:lnTo>
                  <a:lnTo>
                    <a:pt x="3334" y="1085"/>
                  </a:lnTo>
                  <a:lnTo>
                    <a:pt x="3328" y="1098"/>
                  </a:lnTo>
                  <a:lnTo>
                    <a:pt x="3320" y="1113"/>
                  </a:lnTo>
                  <a:lnTo>
                    <a:pt x="3315" y="1125"/>
                  </a:lnTo>
                  <a:lnTo>
                    <a:pt x="3309" y="1138"/>
                  </a:lnTo>
                  <a:lnTo>
                    <a:pt x="3303" y="1150"/>
                  </a:lnTo>
                  <a:lnTo>
                    <a:pt x="3297" y="1161"/>
                  </a:lnTo>
                  <a:lnTo>
                    <a:pt x="3292" y="1171"/>
                  </a:lnTo>
                  <a:lnTo>
                    <a:pt x="3286" y="1181"/>
                  </a:lnTo>
                  <a:lnTo>
                    <a:pt x="3280" y="1190"/>
                  </a:lnTo>
                  <a:lnTo>
                    <a:pt x="3276" y="1200"/>
                  </a:lnTo>
                  <a:lnTo>
                    <a:pt x="3273" y="1209"/>
                  </a:lnTo>
                  <a:lnTo>
                    <a:pt x="3269" y="1217"/>
                  </a:lnTo>
                  <a:lnTo>
                    <a:pt x="3263" y="1223"/>
                  </a:lnTo>
                  <a:lnTo>
                    <a:pt x="3261" y="1230"/>
                  </a:lnTo>
                  <a:lnTo>
                    <a:pt x="3257" y="1236"/>
                  </a:lnTo>
                  <a:lnTo>
                    <a:pt x="3253" y="1242"/>
                  </a:lnTo>
                  <a:lnTo>
                    <a:pt x="3251" y="1248"/>
                  </a:lnTo>
                  <a:lnTo>
                    <a:pt x="3249" y="1252"/>
                  </a:lnTo>
                  <a:lnTo>
                    <a:pt x="3246" y="1255"/>
                  </a:lnTo>
                  <a:lnTo>
                    <a:pt x="3244" y="1259"/>
                  </a:lnTo>
                  <a:lnTo>
                    <a:pt x="3244" y="1263"/>
                  </a:lnTo>
                  <a:lnTo>
                    <a:pt x="3242" y="1265"/>
                  </a:lnTo>
                  <a:lnTo>
                    <a:pt x="3240" y="1267"/>
                  </a:lnTo>
                  <a:lnTo>
                    <a:pt x="3240" y="1269"/>
                  </a:lnTo>
                  <a:lnTo>
                    <a:pt x="3226" y="1292"/>
                  </a:lnTo>
                  <a:lnTo>
                    <a:pt x="3215" y="1315"/>
                  </a:lnTo>
                  <a:lnTo>
                    <a:pt x="3201" y="1334"/>
                  </a:lnTo>
                  <a:lnTo>
                    <a:pt x="3188" y="1353"/>
                  </a:lnTo>
                  <a:lnTo>
                    <a:pt x="3173" y="1371"/>
                  </a:lnTo>
                  <a:lnTo>
                    <a:pt x="3157" y="1386"/>
                  </a:lnTo>
                  <a:lnTo>
                    <a:pt x="3142" y="1399"/>
                  </a:lnTo>
                  <a:lnTo>
                    <a:pt x="3125" y="1413"/>
                  </a:lnTo>
                  <a:lnTo>
                    <a:pt x="3107" y="1422"/>
                  </a:lnTo>
                  <a:lnTo>
                    <a:pt x="3090" y="1432"/>
                  </a:lnTo>
                  <a:lnTo>
                    <a:pt x="3071" y="1440"/>
                  </a:lnTo>
                  <a:lnTo>
                    <a:pt x="3052" y="1447"/>
                  </a:lnTo>
                  <a:lnTo>
                    <a:pt x="3033" y="1451"/>
                  </a:lnTo>
                  <a:lnTo>
                    <a:pt x="3011" y="1455"/>
                  </a:lnTo>
                  <a:lnTo>
                    <a:pt x="2990" y="1457"/>
                  </a:lnTo>
                  <a:lnTo>
                    <a:pt x="2967" y="1459"/>
                  </a:lnTo>
                  <a:lnTo>
                    <a:pt x="2944" y="1459"/>
                  </a:lnTo>
                  <a:lnTo>
                    <a:pt x="2923" y="1457"/>
                  </a:lnTo>
                  <a:lnTo>
                    <a:pt x="2902" y="1455"/>
                  </a:lnTo>
                  <a:lnTo>
                    <a:pt x="2883" y="1453"/>
                  </a:lnTo>
                  <a:lnTo>
                    <a:pt x="2866" y="1449"/>
                  </a:lnTo>
                  <a:lnTo>
                    <a:pt x="2850" y="1445"/>
                  </a:lnTo>
                  <a:lnTo>
                    <a:pt x="2837" y="1442"/>
                  </a:lnTo>
                  <a:lnTo>
                    <a:pt x="2823" y="1436"/>
                  </a:lnTo>
                  <a:lnTo>
                    <a:pt x="2812" y="1430"/>
                  </a:lnTo>
                  <a:lnTo>
                    <a:pt x="2802" y="1422"/>
                  </a:lnTo>
                  <a:lnTo>
                    <a:pt x="2795" y="1415"/>
                  </a:lnTo>
                  <a:lnTo>
                    <a:pt x="2787" y="1407"/>
                  </a:lnTo>
                  <a:lnTo>
                    <a:pt x="2783" y="1397"/>
                  </a:lnTo>
                  <a:lnTo>
                    <a:pt x="2779" y="1388"/>
                  </a:lnTo>
                  <a:lnTo>
                    <a:pt x="2775" y="1378"/>
                  </a:lnTo>
                  <a:lnTo>
                    <a:pt x="2775" y="1367"/>
                  </a:lnTo>
                  <a:lnTo>
                    <a:pt x="2775" y="1359"/>
                  </a:lnTo>
                  <a:lnTo>
                    <a:pt x="2777" y="1349"/>
                  </a:lnTo>
                  <a:lnTo>
                    <a:pt x="2779" y="1344"/>
                  </a:lnTo>
                  <a:lnTo>
                    <a:pt x="2781" y="1338"/>
                  </a:lnTo>
                  <a:lnTo>
                    <a:pt x="2783" y="1332"/>
                  </a:lnTo>
                  <a:lnTo>
                    <a:pt x="2785" y="1325"/>
                  </a:lnTo>
                  <a:lnTo>
                    <a:pt x="2789" y="1317"/>
                  </a:lnTo>
                  <a:lnTo>
                    <a:pt x="2791" y="1309"/>
                  </a:lnTo>
                  <a:lnTo>
                    <a:pt x="2793" y="1301"/>
                  </a:lnTo>
                  <a:lnTo>
                    <a:pt x="2796" y="1292"/>
                  </a:lnTo>
                  <a:lnTo>
                    <a:pt x="2800" y="1282"/>
                  </a:lnTo>
                  <a:lnTo>
                    <a:pt x="2804" y="1273"/>
                  </a:lnTo>
                  <a:lnTo>
                    <a:pt x="2808" y="1261"/>
                  </a:lnTo>
                  <a:lnTo>
                    <a:pt x="2812" y="1252"/>
                  </a:lnTo>
                  <a:lnTo>
                    <a:pt x="2816" y="1232"/>
                  </a:lnTo>
                  <a:lnTo>
                    <a:pt x="2819" y="1211"/>
                  </a:lnTo>
                  <a:lnTo>
                    <a:pt x="2825" y="1190"/>
                  </a:lnTo>
                  <a:lnTo>
                    <a:pt x="2829" y="1167"/>
                  </a:lnTo>
                  <a:lnTo>
                    <a:pt x="2835" y="1142"/>
                  </a:lnTo>
                  <a:lnTo>
                    <a:pt x="2841" y="1115"/>
                  </a:lnTo>
                  <a:lnTo>
                    <a:pt x="2848" y="1088"/>
                  </a:lnTo>
                  <a:lnTo>
                    <a:pt x="2854" y="1060"/>
                  </a:lnTo>
                  <a:lnTo>
                    <a:pt x="2862" y="1029"/>
                  </a:lnTo>
                  <a:lnTo>
                    <a:pt x="2867" y="996"/>
                  </a:lnTo>
                  <a:lnTo>
                    <a:pt x="2875" y="964"/>
                  </a:lnTo>
                  <a:lnTo>
                    <a:pt x="2883" y="929"/>
                  </a:lnTo>
                  <a:lnTo>
                    <a:pt x="2892" y="893"/>
                  </a:lnTo>
                  <a:lnTo>
                    <a:pt x="2900" y="854"/>
                  </a:lnTo>
                  <a:lnTo>
                    <a:pt x="2910" y="816"/>
                  </a:lnTo>
                  <a:lnTo>
                    <a:pt x="2917" y="776"/>
                  </a:lnTo>
                  <a:lnTo>
                    <a:pt x="2925" y="743"/>
                  </a:lnTo>
                  <a:lnTo>
                    <a:pt x="2931" y="714"/>
                  </a:lnTo>
                  <a:lnTo>
                    <a:pt x="2937" y="685"/>
                  </a:lnTo>
                  <a:lnTo>
                    <a:pt x="2940" y="658"/>
                  </a:lnTo>
                  <a:lnTo>
                    <a:pt x="2946" y="633"/>
                  </a:lnTo>
                  <a:lnTo>
                    <a:pt x="2950" y="609"/>
                  </a:lnTo>
                  <a:lnTo>
                    <a:pt x="2954" y="585"/>
                  </a:lnTo>
                  <a:lnTo>
                    <a:pt x="2956" y="564"/>
                  </a:lnTo>
                  <a:lnTo>
                    <a:pt x="2960" y="545"/>
                  </a:lnTo>
                  <a:lnTo>
                    <a:pt x="2962" y="528"/>
                  </a:lnTo>
                  <a:lnTo>
                    <a:pt x="2963" y="511"/>
                  </a:lnTo>
                  <a:lnTo>
                    <a:pt x="2965" y="495"/>
                  </a:lnTo>
                  <a:lnTo>
                    <a:pt x="2967" y="482"/>
                  </a:lnTo>
                  <a:lnTo>
                    <a:pt x="2967" y="470"/>
                  </a:lnTo>
                  <a:lnTo>
                    <a:pt x="2967" y="461"/>
                  </a:lnTo>
                  <a:lnTo>
                    <a:pt x="2967" y="451"/>
                  </a:lnTo>
                  <a:lnTo>
                    <a:pt x="2967" y="440"/>
                  </a:lnTo>
                  <a:lnTo>
                    <a:pt x="2965" y="428"/>
                  </a:lnTo>
                  <a:lnTo>
                    <a:pt x="2960" y="417"/>
                  </a:lnTo>
                  <a:lnTo>
                    <a:pt x="2954" y="407"/>
                  </a:lnTo>
                  <a:lnTo>
                    <a:pt x="2948" y="397"/>
                  </a:lnTo>
                  <a:lnTo>
                    <a:pt x="2938" y="390"/>
                  </a:lnTo>
                  <a:lnTo>
                    <a:pt x="2927" y="382"/>
                  </a:lnTo>
                  <a:lnTo>
                    <a:pt x="2915" y="374"/>
                  </a:lnTo>
                  <a:lnTo>
                    <a:pt x="2900" y="369"/>
                  </a:lnTo>
                  <a:lnTo>
                    <a:pt x="2885" y="363"/>
                  </a:lnTo>
                  <a:lnTo>
                    <a:pt x="2867" y="359"/>
                  </a:lnTo>
                  <a:lnTo>
                    <a:pt x="2848" y="355"/>
                  </a:lnTo>
                  <a:lnTo>
                    <a:pt x="2827" y="351"/>
                  </a:lnTo>
                  <a:lnTo>
                    <a:pt x="2804" y="349"/>
                  </a:lnTo>
                  <a:lnTo>
                    <a:pt x="2779" y="347"/>
                  </a:lnTo>
                  <a:lnTo>
                    <a:pt x="2754" y="347"/>
                  </a:lnTo>
                  <a:lnTo>
                    <a:pt x="2737" y="347"/>
                  </a:lnTo>
                  <a:lnTo>
                    <a:pt x="2720" y="347"/>
                  </a:lnTo>
                  <a:lnTo>
                    <a:pt x="2700" y="347"/>
                  </a:lnTo>
                  <a:lnTo>
                    <a:pt x="2681" y="349"/>
                  </a:lnTo>
                  <a:lnTo>
                    <a:pt x="2662" y="349"/>
                  </a:lnTo>
                  <a:lnTo>
                    <a:pt x="2643" y="349"/>
                  </a:lnTo>
                  <a:lnTo>
                    <a:pt x="2622" y="349"/>
                  </a:lnTo>
                  <a:lnTo>
                    <a:pt x="2601" y="351"/>
                  </a:lnTo>
                  <a:lnTo>
                    <a:pt x="2578" y="351"/>
                  </a:lnTo>
                  <a:lnTo>
                    <a:pt x="2556" y="353"/>
                  </a:lnTo>
                  <a:lnTo>
                    <a:pt x="2532" y="355"/>
                  </a:lnTo>
                  <a:lnTo>
                    <a:pt x="2508" y="355"/>
                  </a:lnTo>
                  <a:lnTo>
                    <a:pt x="2484" y="357"/>
                  </a:lnTo>
                  <a:lnTo>
                    <a:pt x="2459" y="359"/>
                  </a:lnTo>
                  <a:lnTo>
                    <a:pt x="2434" y="361"/>
                  </a:lnTo>
                  <a:lnTo>
                    <a:pt x="2407" y="361"/>
                  </a:lnTo>
                  <a:lnTo>
                    <a:pt x="2380" y="363"/>
                  </a:lnTo>
                  <a:lnTo>
                    <a:pt x="2353" y="367"/>
                  </a:lnTo>
                  <a:lnTo>
                    <a:pt x="2324" y="369"/>
                  </a:lnTo>
                  <a:lnTo>
                    <a:pt x="2295" y="370"/>
                  </a:lnTo>
                  <a:lnTo>
                    <a:pt x="2267" y="372"/>
                  </a:lnTo>
                  <a:lnTo>
                    <a:pt x="2236" y="374"/>
                  </a:lnTo>
                  <a:lnTo>
                    <a:pt x="2207" y="378"/>
                  </a:lnTo>
                  <a:lnTo>
                    <a:pt x="2174" y="380"/>
                  </a:lnTo>
                  <a:lnTo>
                    <a:pt x="2144" y="384"/>
                  </a:lnTo>
                  <a:lnTo>
                    <a:pt x="2111" y="388"/>
                  </a:lnTo>
                  <a:lnTo>
                    <a:pt x="2078" y="390"/>
                  </a:lnTo>
                  <a:lnTo>
                    <a:pt x="2044" y="394"/>
                  </a:lnTo>
                  <a:lnTo>
                    <a:pt x="2011" y="397"/>
                  </a:lnTo>
                  <a:lnTo>
                    <a:pt x="1977" y="401"/>
                  </a:lnTo>
                  <a:lnTo>
                    <a:pt x="1940" y="405"/>
                  </a:lnTo>
                  <a:lnTo>
                    <a:pt x="1906" y="409"/>
                  </a:lnTo>
                  <a:lnTo>
                    <a:pt x="1821" y="417"/>
                  </a:lnTo>
                  <a:lnTo>
                    <a:pt x="1737" y="426"/>
                  </a:lnTo>
                  <a:lnTo>
                    <a:pt x="1654" y="434"/>
                  </a:lnTo>
                  <a:lnTo>
                    <a:pt x="1572" y="443"/>
                  </a:lnTo>
                  <a:lnTo>
                    <a:pt x="1489" y="453"/>
                  </a:lnTo>
                  <a:lnTo>
                    <a:pt x="1409" y="463"/>
                  </a:lnTo>
                  <a:lnTo>
                    <a:pt x="1328" y="472"/>
                  </a:lnTo>
                  <a:lnTo>
                    <a:pt x="1247" y="484"/>
                  </a:lnTo>
                  <a:lnTo>
                    <a:pt x="1167" y="493"/>
                  </a:lnTo>
                  <a:lnTo>
                    <a:pt x="1088" y="505"/>
                  </a:lnTo>
                  <a:lnTo>
                    <a:pt x="1009" y="518"/>
                  </a:lnTo>
                  <a:lnTo>
                    <a:pt x="931" y="530"/>
                  </a:lnTo>
                  <a:lnTo>
                    <a:pt x="852" y="543"/>
                  </a:lnTo>
                  <a:lnTo>
                    <a:pt x="775" y="557"/>
                  </a:lnTo>
                  <a:lnTo>
                    <a:pt x="698" y="570"/>
                  </a:lnTo>
                  <a:lnTo>
                    <a:pt x="622" y="585"/>
                  </a:lnTo>
                  <a:lnTo>
                    <a:pt x="593" y="595"/>
                  </a:lnTo>
                  <a:lnTo>
                    <a:pt x="564" y="603"/>
                  </a:lnTo>
                  <a:lnTo>
                    <a:pt x="537" y="609"/>
                  </a:lnTo>
                  <a:lnTo>
                    <a:pt x="510" y="612"/>
                  </a:lnTo>
                  <a:lnTo>
                    <a:pt x="483" y="618"/>
                  </a:lnTo>
                  <a:lnTo>
                    <a:pt x="460" y="620"/>
                  </a:lnTo>
                  <a:lnTo>
                    <a:pt x="437" y="622"/>
                  </a:lnTo>
                  <a:lnTo>
                    <a:pt x="414" y="622"/>
                  </a:lnTo>
                  <a:lnTo>
                    <a:pt x="395" y="622"/>
                  </a:lnTo>
                  <a:lnTo>
                    <a:pt x="378" y="620"/>
                  </a:lnTo>
                  <a:lnTo>
                    <a:pt x="359" y="620"/>
                  </a:lnTo>
                  <a:lnTo>
                    <a:pt x="341" y="616"/>
                  </a:lnTo>
                  <a:lnTo>
                    <a:pt x="322" y="614"/>
                  </a:lnTo>
                  <a:lnTo>
                    <a:pt x="305" y="610"/>
                  </a:lnTo>
                  <a:lnTo>
                    <a:pt x="287" y="605"/>
                  </a:lnTo>
                  <a:lnTo>
                    <a:pt x="270" y="601"/>
                  </a:lnTo>
                  <a:lnTo>
                    <a:pt x="253" y="595"/>
                  </a:lnTo>
                  <a:lnTo>
                    <a:pt x="236" y="587"/>
                  </a:lnTo>
                  <a:lnTo>
                    <a:pt x="218" y="582"/>
                  </a:lnTo>
                  <a:lnTo>
                    <a:pt x="201" y="574"/>
                  </a:lnTo>
                  <a:lnTo>
                    <a:pt x="184" y="566"/>
                  </a:lnTo>
                  <a:lnTo>
                    <a:pt x="168" y="557"/>
                  </a:lnTo>
                  <a:lnTo>
                    <a:pt x="151" y="547"/>
                  </a:lnTo>
                  <a:lnTo>
                    <a:pt x="136" y="537"/>
                  </a:lnTo>
                  <a:lnTo>
                    <a:pt x="119" y="528"/>
                  </a:lnTo>
                  <a:lnTo>
                    <a:pt x="103" y="520"/>
                  </a:lnTo>
                  <a:lnTo>
                    <a:pt x="90" y="513"/>
                  </a:lnTo>
                  <a:lnTo>
                    <a:pt x="76" y="505"/>
                  </a:lnTo>
                  <a:lnTo>
                    <a:pt x="63" y="499"/>
                  </a:lnTo>
                  <a:lnTo>
                    <a:pt x="53" y="491"/>
                  </a:lnTo>
                  <a:lnTo>
                    <a:pt x="42" y="484"/>
                  </a:lnTo>
                  <a:lnTo>
                    <a:pt x="34" y="478"/>
                  </a:lnTo>
                  <a:lnTo>
                    <a:pt x="26" y="470"/>
                  </a:lnTo>
                  <a:lnTo>
                    <a:pt x="19" y="465"/>
                  </a:lnTo>
                  <a:lnTo>
                    <a:pt x="13" y="457"/>
                  </a:lnTo>
                  <a:lnTo>
                    <a:pt x="9" y="451"/>
                  </a:lnTo>
                  <a:lnTo>
                    <a:pt x="5" y="445"/>
                  </a:lnTo>
                  <a:lnTo>
                    <a:pt x="1" y="440"/>
                  </a:lnTo>
                  <a:lnTo>
                    <a:pt x="1" y="434"/>
                  </a:lnTo>
                  <a:lnTo>
                    <a:pt x="0" y="428"/>
                  </a:lnTo>
                  <a:lnTo>
                    <a:pt x="1" y="418"/>
                  </a:lnTo>
                  <a:lnTo>
                    <a:pt x="1" y="413"/>
                  </a:lnTo>
                  <a:lnTo>
                    <a:pt x="5" y="405"/>
                  </a:lnTo>
                  <a:lnTo>
                    <a:pt x="9" y="399"/>
                  </a:lnTo>
                  <a:lnTo>
                    <a:pt x="13" y="392"/>
                  </a:lnTo>
                  <a:lnTo>
                    <a:pt x="19" y="388"/>
                  </a:lnTo>
                  <a:lnTo>
                    <a:pt x="24" y="382"/>
                  </a:lnTo>
                  <a:lnTo>
                    <a:pt x="32" y="378"/>
                  </a:lnTo>
                  <a:lnTo>
                    <a:pt x="42" y="374"/>
                  </a:lnTo>
                  <a:lnTo>
                    <a:pt x="51" y="370"/>
                  </a:lnTo>
                  <a:lnTo>
                    <a:pt x="61" y="367"/>
                  </a:lnTo>
                  <a:lnTo>
                    <a:pt x="72" y="365"/>
                  </a:lnTo>
                  <a:lnTo>
                    <a:pt x="86" y="363"/>
                  </a:lnTo>
                  <a:lnTo>
                    <a:pt x="99" y="361"/>
                  </a:lnTo>
                  <a:lnTo>
                    <a:pt x="113" y="361"/>
                  </a:lnTo>
                  <a:lnTo>
                    <a:pt x="128" y="361"/>
                  </a:lnTo>
                  <a:lnTo>
                    <a:pt x="201" y="357"/>
                  </a:lnTo>
                  <a:lnTo>
                    <a:pt x="274" y="353"/>
                  </a:lnTo>
                  <a:lnTo>
                    <a:pt x="345" y="349"/>
                  </a:lnTo>
                  <a:lnTo>
                    <a:pt x="418" y="346"/>
                  </a:lnTo>
                  <a:lnTo>
                    <a:pt x="491" y="338"/>
                  </a:lnTo>
                  <a:lnTo>
                    <a:pt x="566" y="330"/>
                  </a:lnTo>
                  <a:lnTo>
                    <a:pt x="639" y="322"/>
                  </a:lnTo>
                  <a:lnTo>
                    <a:pt x="714" y="311"/>
                  </a:lnTo>
                  <a:lnTo>
                    <a:pt x="798" y="299"/>
                  </a:lnTo>
                  <a:lnTo>
                    <a:pt x="886" y="290"/>
                  </a:lnTo>
                  <a:lnTo>
                    <a:pt x="979" y="278"/>
                  </a:lnTo>
                  <a:lnTo>
                    <a:pt x="1076" y="267"/>
                  </a:lnTo>
                  <a:lnTo>
                    <a:pt x="1180" y="253"/>
                  </a:lnTo>
                  <a:lnTo>
                    <a:pt x="1288" y="242"/>
                  </a:lnTo>
                  <a:lnTo>
                    <a:pt x="1399" y="228"/>
                  </a:lnTo>
                  <a:lnTo>
                    <a:pt x="1516" y="215"/>
                  </a:lnTo>
                  <a:lnTo>
                    <a:pt x="1637" y="202"/>
                  </a:lnTo>
                  <a:lnTo>
                    <a:pt x="1762" y="188"/>
                  </a:lnTo>
                  <a:lnTo>
                    <a:pt x="1892" y="173"/>
                  </a:lnTo>
                  <a:lnTo>
                    <a:pt x="2027" y="157"/>
                  </a:lnTo>
                  <a:lnTo>
                    <a:pt x="2167" y="142"/>
                  </a:lnTo>
                  <a:lnTo>
                    <a:pt x="2311" y="125"/>
                  </a:lnTo>
                  <a:lnTo>
                    <a:pt x="2459" y="109"/>
                  </a:lnTo>
                  <a:lnTo>
                    <a:pt x="2612" y="92"/>
                  </a:lnTo>
                  <a:lnTo>
                    <a:pt x="2658" y="86"/>
                  </a:lnTo>
                  <a:lnTo>
                    <a:pt x="2706" y="81"/>
                  </a:lnTo>
                  <a:lnTo>
                    <a:pt x="2752" y="73"/>
                  </a:lnTo>
                  <a:lnTo>
                    <a:pt x="2800" y="63"/>
                  </a:lnTo>
                  <a:lnTo>
                    <a:pt x="2846" y="54"/>
                  </a:lnTo>
                  <a:lnTo>
                    <a:pt x="2890" y="44"/>
                  </a:lnTo>
                  <a:lnTo>
                    <a:pt x="2937" y="31"/>
                  </a:lnTo>
                  <a:lnTo>
                    <a:pt x="2983" y="19"/>
                  </a:lnTo>
                  <a:lnTo>
                    <a:pt x="2996" y="15"/>
                  </a:lnTo>
                  <a:lnTo>
                    <a:pt x="3008" y="13"/>
                  </a:lnTo>
                  <a:lnTo>
                    <a:pt x="3021" y="12"/>
                  </a:lnTo>
                  <a:lnTo>
                    <a:pt x="3033" y="10"/>
                  </a:lnTo>
                  <a:lnTo>
                    <a:pt x="3042" y="8"/>
                  </a:lnTo>
                  <a:lnTo>
                    <a:pt x="3054" y="8"/>
                  </a:lnTo>
                  <a:lnTo>
                    <a:pt x="3063" y="6"/>
                  </a:lnTo>
                  <a:lnTo>
                    <a:pt x="3073" y="4"/>
                  </a:lnTo>
                  <a:lnTo>
                    <a:pt x="3082" y="4"/>
                  </a:lnTo>
                  <a:lnTo>
                    <a:pt x="3090" y="2"/>
                  </a:lnTo>
                  <a:lnTo>
                    <a:pt x="3100" y="2"/>
                  </a:lnTo>
                  <a:lnTo>
                    <a:pt x="3107" y="0"/>
                  </a:lnTo>
                  <a:lnTo>
                    <a:pt x="3113" y="0"/>
                  </a:lnTo>
                  <a:lnTo>
                    <a:pt x="3121" y="0"/>
                  </a:lnTo>
                  <a:lnTo>
                    <a:pt x="3127" y="0"/>
                  </a:lnTo>
                  <a:lnTo>
                    <a:pt x="313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28"/>
            <p:cNvSpPr>
              <a:spLocks/>
            </p:cNvSpPr>
            <p:nvPr/>
          </p:nvSpPr>
          <p:spPr bwMode="auto">
            <a:xfrm>
              <a:off x="3359117" y="1804359"/>
              <a:ext cx="204449" cy="416788"/>
            </a:xfrm>
            <a:custGeom>
              <a:avLst/>
              <a:gdLst>
                <a:gd name="T0" fmla="*/ 149 w 572"/>
                <a:gd name="T1" fmla="*/ 0 h 1171"/>
                <a:gd name="T2" fmla="*/ 195 w 572"/>
                <a:gd name="T3" fmla="*/ 8 h 1171"/>
                <a:gd name="T4" fmla="*/ 245 w 572"/>
                <a:gd name="T5" fmla="*/ 21 h 1171"/>
                <a:gd name="T6" fmla="*/ 299 w 572"/>
                <a:gd name="T7" fmla="*/ 42 h 1171"/>
                <a:gd name="T8" fmla="*/ 358 w 572"/>
                <a:gd name="T9" fmla="*/ 69 h 1171"/>
                <a:gd name="T10" fmla="*/ 420 w 572"/>
                <a:gd name="T11" fmla="*/ 104 h 1171"/>
                <a:gd name="T12" fmla="*/ 474 w 572"/>
                <a:gd name="T13" fmla="*/ 138 h 1171"/>
                <a:gd name="T14" fmla="*/ 516 w 572"/>
                <a:gd name="T15" fmla="*/ 173 h 1171"/>
                <a:gd name="T16" fmla="*/ 547 w 572"/>
                <a:gd name="T17" fmla="*/ 201 h 1171"/>
                <a:gd name="T18" fmla="*/ 564 w 572"/>
                <a:gd name="T19" fmla="*/ 230 h 1171"/>
                <a:gd name="T20" fmla="*/ 572 w 572"/>
                <a:gd name="T21" fmla="*/ 255 h 1171"/>
                <a:gd name="T22" fmla="*/ 568 w 572"/>
                <a:gd name="T23" fmla="*/ 265 h 1171"/>
                <a:gd name="T24" fmla="*/ 558 w 572"/>
                <a:gd name="T25" fmla="*/ 282 h 1171"/>
                <a:gd name="T26" fmla="*/ 545 w 572"/>
                <a:gd name="T27" fmla="*/ 305 h 1171"/>
                <a:gd name="T28" fmla="*/ 529 w 572"/>
                <a:gd name="T29" fmla="*/ 330 h 1171"/>
                <a:gd name="T30" fmla="*/ 512 w 572"/>
                <a:gd name="T31" fmla="*/ 361 h 1171"/>
                <a:gd name="T32" fmla="*/ 499 w 572"/>
                <a:gd name="T33" fmla="*/ 395 h 1171"/>
                <a:gd name="T34" fmla="*/ 483 w 572"/>
                <a:gd name="T35" fmla="*/ 436 h 1171"/>
                <a:gd name="T36" fmla="*/ 472 w 572"/>
                <a:gd name="T37" fmla="*/ 482 h 1171"/>
                <a:gd name="T38" fmla="*/ 470 w 572"/>
                <a:gd name="T39" fmla="*/ 487 h 1171"/>
                <a:gd name="T40" fmla="*/ 466 w 572"/>
                <a:gd name="T41" fmla="*/ 505 h 1171"/>
                <a:gd name="T42" fmla="*/ 458 w 572"/>
                <a:gd name="T43" fmla="*/ 535 h 1171"/>
                <a:gd name="T44" fmla="*/ 449 w 572"/>
                <a:gd name="T45" fmla="*/ 578 h 1171"/>
                <a:gd name="T46" fmla="*/ 437 w 572"/>
                <a:gd name="T47" fmla="*/ 633 h 1171"/>
                <a:gd name="T48" fmla="*/ 422 w 572"/>
                <a:gd name="T49" fmla="*/ 701 h 1171"/>
                <a:gd name="T50" fmla="*/ 405 w 572"/>
                <a:gd name="T51" fmla="*/ 779 h 1171"/>
                <a:gd name="T52" fmla="*/ 383 w 572"/>
                <a:gd name="T53" fmla="*/ 869 h 1171"/>
                <a:gd name="T54" fmla="*/ 360 w 572"/>
                <a:gd name="T55" fmla="*/ 973 h 1171"/>
                <a:gd name="T56" fmla="*/ 334 w 572"/>
                <a:gd name="T57" fmla="*/ 1088 h 1171"/>
                <a:gd name="T58" fmla="*/ 44 w 572"/>
                <a:gd name="T59" fmla="*/ 1171 h 1171"/>
                <a:gd name="T60" fmla="*/ 49 w 572"/>
                <a:gd name="T61" fmla="*/ 1050 h 1171"/>
                <a:gd name="T62" fmla="*/ 53 w 572"/>
                <a:gd name="T63" fmla="*/ 939 h 1171"/>
                <a:gd name="T64" fmla="*/ 59 w 572"/>
                <a:gd name="T65" fmla="*/ 835 h 1171"/>
                <a:gd name="T66" fmla="*/ 63 w 572"/>
                <a:gd name="T67" fmla="*/ 743 h 1171"/>
                <a:gd name="T68" fmla="*/ 67 w 572"/>
                <a:gd name="T69" fmla="*/ 658 h 1171"/>
                <a:gd name="T70" fmla="*/ 71 w 572"/>
                <a:gd name="T71" fmla="*/ 583 h 1171"/>
                <a:gd name="T72" fmla="*/ 74 w 572"/>
                <a:gd name="T73" fmla="*/ 518 h 1171"/>
                <a:gd name="T74" fmla="*/ 76 w 572"/>
                <a:gd name="T75" fmla="*/ 463 h 1171"/>
                <a:gd name="T76" fmla="*/ 78 w 572"/>
                <a:gd name="T77" fmla="*/ 415 h 1171"/>
                <a:gd name="T78" fmla="*/ 78 w 572"/>
                <a:gd name="T79" fmla="*/ 378 h 1171"/>
                <a:gd name="T80" fmla="*/ 78 w 572"/>
                <a:gd name="T81" fmla="*/ 330 h 1171"/>
                <a:gd name="T82" fmla="*/ 69 w 572"/>
                <a:gd name="T83" fmla="*/ 246 h 1171"/>
                <a:gd name="T84" fmla="*/ 46 w 572"/>
                <a:gd name="T85" fmla="*/ 169 h 1171"/>
                <a:gd name="T86" fmla="*/ 21 w 572"/>
                <a:gd name="T87" fmla="*/ 121 h 1171"/>
                <a:gd name="T88" fmla="*/ 5 w 572"/>
                <a:gd name="T89" fmla="*/ 98 h 1171"/>
                <a:gd name="T90" fmla="*/ 0 w 572"/>
                <a:gd name="T91" fmla="*/ 90 h 1171"/>
                <a:gd name="T92" fmla="*/ 5 w 572"/>
                <a:gd name="T93" fmla="*/ 59 h 1171"/>
                <a:gd name="T94" fmla="*/ 19 w 572"/>
                <a:gd name="T95" fmla="*/ 34 h 1171"/>
                <a:gd name="T96" fmla="*/ 40 w 572"/>
                <a:gd name="T97" fmla="*/ 17 h 1171"/>
                <a:gd name="T98" fmla="*/ 69 w 572"/>
                <a:gd name="T99" fmla="*/ 4 h 1171"/>
                <a:gd name="T100" fmla="*/ 107 w 572"/>
                <a:gd name="T101" fmla="*/ 0 h 11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72"/>
                <a:gd name="T154" fmla="*/ 0 h 1171"/>
                <a:gd name="T155" fmla="*/ 572 w 572"/>
                <a:gd name="T156" fmla="*/ 1171 h 11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72" h="1171">
                  <a:moveTo>
                    <a:pt x="122" y="0"/>
                  </a:moveTo>
                  <a:lnTo>
                    <a:pt x="136" y="0"/>
                  </a:lnTo>
                  <a:lnTo>
                    <a:pt x="149" y="0"/>
                  </a:lnTo>
                  <a:lnTo>
                    <a:pt x="165" y="2"/>
                  </a:lnTo>
                  <a:lnTo>
                    <a:pt x="180" y="4"/>
                  </a:lnTo>
                  <a:lnTo>
                    <a:pt x="195" y="8"/>
                  </a:lnTo>
                  <a:lnTo>
                    <a:pt x="211" y="11"/>
                  </a:lnTo>
                  <a:lnTo>
                    <a:pt x="228" y="15"/>
                  </a:lnTo>
                  <a:lnTo>
                    <a:pt x="245" y="21"/>
                  </a:lnTo>
                  <a:lnTo>
                    <a:pt x="262" y="27"/>
                  </a:lnTo>
                  <a:lnTo>
                    <a:pt x="280" y="34"/>
                  </a:lnTo>
                  <a:lnTo>
                    <a:pt x="299" y="42"/>
                  </a:lnTo>
                  <a:lnTo>
                    <a:pt x="318" y="50"/>
                  </a:lnTo>
                  <a:lnTo>
                    <a:pt x="337" y="59"/>
                  </a:lnTo>
                  <a:lnTo>
                    <a:pt x="358" y="69"/>
                  </a:lnTo>
                  <a:lnTo>
                    <a:pt x="380" y="79"/>
                  </a:lnTo>
                  <a:lnTo>
                    <a:pt x="401" y="90"/>
                  </a:lnTo>
                  <a:lnTo>
                    <a:pt x="420" y="104"/>
                  </a:lnTo>
                  <a:lnTo>
                    <a:pt x="439" y="115"/>
                  </a:lnTo>
                  <a:lnTo>
                    <a:pt x="458" y="127"/>
                  </a:lnTo>
                  <a:lnTo>
                    <a:pt x="474" y="138"/>
                  </a:lnTo>
                  <a:lnTo>
                    <a:pt x="489" y="150"/>
                  </a:lnTo>
                  <a:lnTo>
                    <a:pt x="504" y="161"/>
                  </a:lnTo>
                  <a:lnTo>
                    <a:pt x="516" y="173"/>
                  </a:lnTo>
                  <a:lnTo>
                    <a:pt x="527" y="182"/>
                  </a:lnTo>
                  <a:lnTo>
                    <a:pt x="537" y="192"/>
                  </a:lnTo>
                  <a:lnTo>
                    <a:pt x="547" y="201"/>
                  </a:lnTo>
                  <a:lnTo>
                    <a:pt x="554" y="211"/>
                  </a:lnTo>
                  <a:lnTo>
                    <a:pt x="560" y="221"/>
                  </a:lnTo>
                  <a:lnTo>
                    <a:pt x="564" y="230"/>
                  </a:lnTo>
                  <a:lnTo>
                    <a:pt x="568" y="238"/>
                  </a:lnTo>
                  <a:lnTo>
                    <a:pt x="570" y="248"/>
                  </a:lnTo>
                  <a:lnTo>
                    <a:pt x="572" y="255"/>
                  </a:lnTo>
                  <a:lnTo>
                    <a:pt x="570" y="257"/>
                  </a:lnTo>
                  <a:lnTo>
                    <a:pt x="570" y="261"/>
                  </a:lnTo>
                  <a:lnTo>
                    <a:pt x="568" y="265"/>
                  </a:lnTo>
                  <a:lnTo>
                    <a:pt x="566" y="271"/>
                  </a:lnTo>
                  <a:lnTo>
                    <a:pt x="562" y="274"/>
                  </a:lnTo>
                  <a:lnTo>
                    <a:pt x="558" y="282"/>
                  </a:lnTo>
                  <a:lnTo>
                    <a:pt x="554" y="290"/>
                  </a:lnTo>
                  <a:lnTo>
                    <a:pt x="550" y="297"/>
                  </a:lnTo>
                  <a:lnTo>
                    <a:pt x="545" y="305"/>
                  </a:lnTo>
                  <a:lnTo>
                    <a:pt x="539" y="313"/>
                  </a:lnTo>
                  <a:lnTo>
                    <a:pt x="533" y="320"/>
                  </a:lnTo>
                  <a:lnTo>
                    <a:pt x="529" y="330"/>
                  </a:lnTo>
                  <a:lnTo>
                    <a:pt x="524" y="340"/>
                  </a:lnTo>
                  <a:lnTo>
                    <a:pt x="518" y="349"/>
                  </a:lnTo>
                  <a:lnTo>
                    <a:pt x="512" y="361"/>
                  </a:lnTo>
                  <a:lnTo>
                    <a:pt x="508" y="370"/>
                  </a:lnTo>
                  <a:lnTo>
                    <a:pt x="502" y="384"/>
                  </a:lnTo>
                  <a:lnTo>
                    <a:pt x="499" y="395"/>
                  </a:lnTo>
                  <a:lnTo>
                    <a:pt x="493" y="409"/>
                  </a:lnTo>
                  <a:lnTo>
                    <a:pt x="489" y="422"/>
                  </a:lnTo>
                  <a:lnTo>
                    <a:pt x="483" y="436"/>
                  </a:lnTo>
                  <a:lnTo>
                    <a:pt x="479" y="451"/>
                  </a:lnTo>
                  <a:lnTo>
                    <a:pt x="476" y="464"/>
                  </a:lnTo>
                  <a:lnTo>
                    <a:pt x="472" y="482"/>
                  </a:lnTo>
                  <a:lnTo>
                    <a:pt x="470" y="484"/>
                  </a:lnTo>
                  <a:lnTo>
                    <a:pt x="470" y="487"/>
                  </a:lnTo>
                  <a:lnTo>
                    <a:pt x="468" y="491"/>
                  </a:lnTo>
                  <a:lnTo>
                    <a:pt x="468" y="497"/>
                  </a:lnTo>
                  <a:lnTo>
                    <a:pt x="466" y="505"/>
                  </a:lnTo>
                  <a:lnTo>
                    <a:pt x="464" y="514"/>
                  </a:lnTo>
                  <a:lnTo>
                    <a:pt x="462" y="524"/>
                  </a:lnTo>
                  <a:lnTo>
                    <a:pt x="458" y="535"/>
                  </a:lnTo>
                  <a:lnTo>
                    <a:pt x="456" y="549"/>
                  </a:lnTo>
                  <a:lnTo>
                    <a:pt x="453" y="562"/>
                  </a:lnTo>
                  <a:lnTo>
                    <a:pt x="449" y="578"/>
                  </a:lnTo>
                  <a:lnTo>
                    <a:pt x="445" y="595"/>
                  </a:lnTo>
                  <a:lnTo>
                    <a:pt x="441" y="614"/>
                  </a:lnTo>
                  <a:lnTo>
                    <a:pt x="437" y="633"/>
                  </a:lnTo>
                  <a:lnTo>
                    <a:pt x="431" y="654"/>
                  </a:lnTo>
                  <a:lnTo>
                    <a:pt x="428" y="676"/>
                  </a:lnTo>
                  <a:lnTo>
                    <a:pt x="422" y="701"/>
                  </a:lnTo>
                  <a:lnTo>
                    <a:pt x="416" y="725"/>
                  </a:lnTo>
                  <a:lnTo>
                    <a:pt x="410" y="750"/>
                  </a:lnTo>
                  <a:lnTo>
                    <a:pt x="405" y="779"/>
                  </a:lnTo>
                  <a:lnTo>
                    <a:pt x="397" y="808"/>
                  </a:lnTo>
                  <a:lnTo>
                    <a:pt x="391" y="839"/>
                  </a:lnTo>
                  <a:lnTo>
                    <a:pt x="383" y="869"/>
                  </a:lnTo>
                  <a:lnTo>
                    <a:pt x="376" y="902"/>
                  </a:lnTo>
                  <a:lnTo>
                    <a:pt x="368" y="937"/>
                  </a:lnTo>
                  <a:lnTo>
                    <a:pt x="360" y="973"/>
                  </a:lnTo>
                  <a:lnTo>
                    <a:pt x="351" y="1010"/>
                  </a:lnTo>
                  <a:lnTo>
                    <a:pt x="343" y="1048"/>
                  </a:lnTo>
                  <a:lnTo>
                    <a:pt x="334" y="1088"/>
                  </a:lnTo>
                  <a:lnTo>
                    <a:pt x="324" y="1129"/>
                  </a:lnTo>
                  <a:lnTo>
                    <a:pt x="314" y="1171"/>
                  </a:lnTo>
                  <a:lnTo>
                    <a:pt x="44" y="1171"/>
                  </a:lnTo>
                  <a:lnTo>
                    <a:pt x="46" y="1129"/>
                  </a:lnTo>
                  <a:lnTo>
                    <a:pt x="47" y="1088"/>
                  </a:lnTo>
                  <a:lnTo>
                    <a:pt x="49" y="1050"/>
                  </a:lnTo>
                  <a:lnTo>
                    <a:pt x="51" y="1012"/>
                  </a:lnTo>
                  <a:lnTo>
                    <a:pt x="53" y="975"/>
                  </a:lnTo>
                  <a:lnTo>
                    <a:pt x="53" y="939"/>
                  </a:lnTo>
                  <a:lnTo>
                    <a:pt x="55" y="902"/>
                  </a:lnTo>
                  <a:lnTo>
                    <a:pt x="57" y="869"/>
                  </a:lnTo>
                  <a:lnTo>
                    <a:pt x="59" y="835"/>
                  </a:lnTo>
                  <a:lnTo>
                    <a:pt x="61" y="804"/>
                  </a:lnTo>
                  <a:lnTo>
                    <a:pt x="63" y="772"/>
                  </a:lnTo>
                  <a:lnTo>
                    <a:pt x="63" y="743"/>
                  </a:lnTo>
                  <a:lnTo>
                    <a:pt x="65" y="714"/>
                  </a:lnTo>
                  <a:lnTo>
                    <a:pt x="67" y="685"/>
                  </a:lnTo>
                  <a:lnTo>
                    <a:pt x="67" y="658"/>
                  </a:lnTo>
                  <a:lnTo>
                    <a:pt x="69" y="631"/>
                  </a:lnTo>
                  <a:lnTo>
                    <a:pt x="71" y="606"/>
                  </a:lnTo>
                  <a:lnTo>
                    <a:pt x="71" y="583"/>
                  </a:lnTo>
                  <a:lnTo>
                    <a:pt x="72" y="560"/>
                  </a:lnTo>
                  <a:lnTo>
                    <a:pt x="72" y="539"/>
                  </a:lnTo>
                  <a:lnTo>
                    <a:pt x="74" y="518"/>
                  </a:lnTo>
                  <a:lnTo>
                    <a:pt x="74" y="499"/>
                  </a:lnTo>
                  <a:lnTo>
                    <a:pt x="76" y="480"/>
                  </a:lnTo>
                  <a:lnTo>
                    <a:pt x="76" y="463"/>
                  </a:lnTo>
                  <a:lnTo>
                    <a:pt x="76" y="445"/>
                  </a:lnTo>
                  <a:lnTo>
                    <a:pt x="76" y="430"/>
                  </a:lnTo>
                  <a:lnTo>
                    <a:pt x="78" y="415"/>
                  </a:lnTo>
                  <a:lnTo>
                    <a:pt x="78" y="401"/>
                  </a:lnTo>
                  <a:lnTo>
                    <a:pt x="78" y="390"/>
                  </a:lnTo>
                  <a:lnTo>
                    <a:pt x="78" y="378"/>
                  </a:lnTo>
                  <a:lnTo>
                    <a:pt x="78" y="368"/>
                  </a:lnTo>
                  <a:lnTo>
                    <a:pt x="78" y="359"/>
                  </a:lnTo>
                  <a:lnTo>
                    <a:pt x="78" y="330"/>
                  </a:lnTo>
                  <a:lnTo>
                    <a:pt x="76" y="301"/>
                  </a:lnTo>
                  <a:lnTo>
                    <a:pt x="72" y="272"/>
                  </a:lnTo>
                  <a:lnTo>
                    <a:pt x="69" y="246"/>
                  </a:lnTo>
                  <a:lnTo>
                    <a:pt x="61" y="219"/>
                  </a:lnTo>
                  <a:lnTo>
                    <a:pt x="55" y="194"/>
                  </a:lnTo>
                  <a:lnTo>
                    <a:pt x="46" y="169"/>
                  </a:lnTo>
                  <a:lnTo>
                    <a:pt x="36" y="146"/>
                  </a:lnTo>
                  <a:lnTo>
                    <a:pt x="28" y="132"/>
                  </a:lnTo>
                  <a:lnTo>
                    <a:pt x="21" y="121"/>
                  </a:lnTo>
                  <a:lnTo>
                    <a:pt x="15" y="111"/>
                  </a:lnTo>
                  <a:lnTo>
                    <a:pt x="11" y="104"/>
                  </a:lnTo>
                  <a:lnTo>
                    <a:pt x="5" y="98"/>
                  </a:lnTo>
                  <a:lnTo>
                    <a:pt x="3" y="94"/>
                  </a:lnTo>
                  <a:lnTo>
                    <a:pt x="1" y="92"/>
                  </a:lnTo>
                  <a:lnTo>
                    <a:pt x="0" y="90"/>
                  </a:lnTo>
                  <a:lnTo>
                    <a:pt x="1" y="79"/>
                  </a:lnTo>
                  <a:lnTo>
                    <a:pt x="1" y="69"/>
                  </a:lnTo>
                  <a:lnTo>
                    <a:pt x="5" y="59"/>
                  </a:lnTo>
                  <a:lnTo>
                    <a:pt x="9" y="50"/>
                  </a:lnTo>
                  <a:lnTo>
                    <a:pt x="13" y="42"/>
                  </a:lnTo>
                  <a:lnTo>
                    <a:pt x="19" y="34"/>
                  </a:lnTo>
                  <a:lnTo>
                    <a:pt x="24" y="29"/>
                  </a:lnTo>
                  <a:lnTo>
                    <a:pt x="32" y="21"/>
                  </a:lnTo>
                  <a:lnTo>
                    <a:pt x="40" y="17"/>
                  </a:lnTo>
                  <a:lnTo>
                    <a:pt x="49" y="11"/>
                  </a:lnTo>
                  <a:lnTo>
                    <a:pt x="59" y="8"/>
                  </a:lnTo>
                  <a:lnTo>
                    <a:pt x="69" y="4"/>
                  </a:lnTo>
                  <a:lnTo>
                    <a:pt x="82" y="2"/>
                  </a:lnTo>
                  <a:lnTo>
                    <a:pt x="94" y="0"/>
                  </a:lnTo>
                  <a:lnTo>
                    <a:pt x="107" y="0"/>
                  </a:lnTo>
                  <a:lnTo>
                    <a:pt x="12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29"/>
            <p:cNvSpPr>
              <a:spLocks/>
            </p:cNvSpPr>
            <p:nvPr/>
          </p:nvSpPr>
          <p:spPr bwMode="auto">
            <a:xfrm>
              <a:off x="2898034" y="2101659"/>
              <a:ext cx="1132333" cy="186346"/>
            </a:xfrm>
            <a:custGeom>
              <a:avLst/>
              <a:gdLst>
                <a:gd name="T0" fmla="*/ 2750 w 3167"/>
                <a:gd name="T1" fmla="*/ 2 h 524"/>
                <a:gd name="T2" fmla="*/ 2816 w 3167"/>
                <a:gd name="T3" fmla="*/ 13 h 524"/>
                <a:gd name="T4" fmla="*/ 2892 w 3167"/>
                <a:gd name="T5" fmla="*/ 36 h 524"/>
                <a:gd name="T6" fmla="*/ 2985 w 3167"/>
                <a:gd name="T7" fmla="*/ 69 h 524"/>
                <a:gd name="T8" fmla="*/ 3063 w 3167"/>
                <a:gd name="T9" fmla="*/ 113 h 524"/>
                <a:gd name="T10" fmla="*/ 3117 w 3167"/>
                <a:gd name="T11" fmla="*/ 153 h 524"/>
                <a:gd name="T12" fmla="*/ 3152 w 3167"/>
                <a:gd name="T13" fmla="*/ 188 h 524"/>
                <a:gd name="T14" fmla="*/ 3165 w 3167"/>
                <a:gd name="T15" fmla="*/ 219 h 524"/>
                <a:gd name="T16" fmla="*/ 3161 w 3167"/>
                <a:gd name="T17" fmla="*/ 253 h 524"/>
                <a:gd name="T18" fmla="*/ 3142 w 3167"/>
                <a:gd name="T19" fmla="*/ 284 h 524"/>
                <a:gd name="T20" fmla="*/ 3105 w 3167"/>
                <a:gd name="T21" fmla="*/ 303 h 524"/>
                <a:gd name="T22" fmla="*/ 3054 w 3167"/>
                <a:gd name="T23" fmla="*/ 311 h 524"/>
                <a:gd name="T24" fmla="*/ 2856 w 3167"/>
                <a:gd name="T25" fmla="*/ 313 h 524"/>
                <a:gd name="T26" fmla="*/ 2624 w 3167"/>
                <a:gd name="T27" fmla="*/ 320 h 524"/>
                <a:gd name="T28" fmla="*/ 2399 w 3167"/>
                <a:gd name="T29" fmla="*/ 336 h 524"/>
                <a:gd name="T30" fmla="*/ 2184 w 3167"/>
                <a:gd name="T31" fmla="*/ 359 h 524"/>
                <a:gd name="T32" fmla="*/ 2015 w 3167"/>
                <a:gd name="T33" fmla="*/ 378 h 524"/>
                <a:gd name="T34" fmla="*/ 1867 w 3167"/>
                <a:gd name="T35" fmla="*/ 392 h 524"/>
                <a:gd name="T36" fmla="*/ 1729 w 3167"/>
                <a:gd name="T37" fmla="*/ 403 h 524"/>
                <a:gd name="T38" fmla="*/ 1600 w 3167"/>
                <a:gd name="T39" fmla="*/ 416 h 524"/>
                <a:gd name="T40" fmla="*/ 1483 w 3167"/>
                <a:gd name="T41" fmla="*/ 426 h 524"/>
                <a:gd name="T42" fmla="*/ 1376 w 3167"/>
                <a:gd name="T43" fmla="*/ 436 h 524"/>
                <a:gd name="T44" fmla="*/ 1278 w 3167"/>
                <a:gd name="T45" fmla="*/ 445 h 524"/>
                <a:gd name="T46" fmla="*/ 1190 w 3167"/>
                <a:gd name="T47" fmla="*/ 453 h 524"/>
                <a:gd name="T48" fmla="*/ 1111 w 3167"/>
                <a:gd name="T49" fmla="*/ 459 h 524"/>
                <a:gd name="T50" fmla="*/ 1044 w 3167"/>
                <a:gd name="T51" fmla="*/ 464 h 524"/>
                <a:gd name="T52" fmla="*/ 986 w 3167"/>
                <a:gd name="T53" fmla="*/ 470 h 524"/>
                <a:gd name="T54" fmla="*/ 938 w 3167"/>
                <a:gd name="T55" fmla="*/ 474 h 524"/>
                <a:gd name="T56" fmla="*/ 902 w 3167"/>
                <a:gd name="T57" fmla="*/ 478 h 524"/>
                <a:gd name="T58" fmla="*/ 873 w 3167"/>
                <a:gd name="T59" fmla="*/ 480 h 524"/>
                <a:gd name="T60" fmla="*/ 856 w 3167"/>
                <a:gd name="T61" fmla="*/ 482 h 524"/>
                <a:gd name="T62" fmla="*/ 848 w 3167"/>
                <a:gd name="T63" fmla="*/ 482 h 524"/>
                <a:gd name="T64" fmla="*/ 721 w 3167"/>
                <a:gd name="T65" fmla="*/ 497 h 524"/>
                <a:gd name="T66" fmla="*/ 570 w 3167"/>
                <a:gd name="T67" fmla="*/ 512 h 524"/>
                <a:gd name="T68" fmla="*/ 437 w 3167"/>
                <a:gd name="T69" fmla="*/ 522 h 524"/>
                <a:gd name="T70" fmla="*/ 330 w 3167"/>
                <a:gd name="T71" fmla="*/ 524 h 524"/>
                <a:gd name="T72" fmla="*/ 241 w 3167"/>
                <a:gd name="T73" fmla="*/ 522 h 524"/>
                <a:gd name="T74" fmla="*/ 170 w 3167"/>
                <a:gd name="T75" fmla="*/ 514 h 524"/>
                <a:gd name="T76" fmla="*/ 115 w 3167"/>
                <a:gd name="T77" fmla="*/ 499 h 524"/>
                <a:gd name="T78" fmla="*/ 72 w 3167"/>
                <a:gd name="T79" fmla="*/ 476 h 524"/>
                <a:gd name="T80" fmla="*/ 42 w 3167"/>
                <a:gd name="T81" fmla="*/ 449 h 524"/>
                <a:gd name="T82" fmla="*/ 19 w 3167"/>
                <a:gd name="T83" fmla="*/ 422 h 524"/>
                <a:gd name="T84" fmla="*/ 5 w 3167"/>
                <a:gd name="T85" fmla="*/ 395 h 524"/>
                <a:gd name="T86" fmla="*/ 0 w 3167"/>
                <a:gd name="T87" fmla="*/ 372 h 524"/>
                <a:gd name="T88" fmla="*/ 3 w 3167"/>
                <a:gd name="T89" fmla="*/ 342 h 524"/>
                <a:gd name="T90" fmla="*/ 19 w 3167"/>
                <a:gd name="T91" fmla="*/ 317 h 524"/>
                <a:gd name="T92" fmla="*/ 48 w 3167"/>
                <a:gd name="T93" fmla="*/ 299 h 524"/>
                <a:gd name="T94" fmla="*/ 88 w 3167"/>
                <a:gd name="T95" fmla="*/ 294 h 524"/>
                <a:gd name="T96" fmla="*/ 865 w 3167"/>
                <a:gd name="T97" fmla="*/ 232 h 524"/>
                <a:gd name="T98" fmla="*/ 1819 w 3167"/>
                <a:gd name="T99" fmla="*/ 111 h 524"/>
                <a:gd name="T100" fmla="*/ 2138 w 3167"/>
                <a:gd name="T101" fmla="*/ 59 h 524"/>
                <a:gd name="T102" fmla="*/ 2249 w 3167"/>
                <a:gd name="T103" fmla="*/ 44 h 524"/>
                <a:gd name="T104" fmla="*/ 2351 w 3167"/>
                <a:gd name="T105" fmla="*/ 31 h 524"/>
                <a:gd name="T106" fmla="*/ 2443 w 3167"/>
                <a:gd name="T107" fmla="*/ 21 h 524"/>
                <a:gd name="T108" fmla="*/ 2522 w 3167"/>
                <a:gd name="T109" fmla="*/ 11 h 524"/>
                <a:gd name="T110" fmla="*/ 2593 w 3167"/>
                <a:gd name="T111" fmla="*/ 6 h 524"/>
                <a:gd name="T112" fmla="*/ 2651 w 3167"/>
                <a:gd name="T113" fmla="*/ 2 h 524"/>
                <a:gd name="T114" fmla="*/ 2699 w 3167"/>
                <a:gd name="T115" fmla="*/ 0 h 52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67"/>
                <a:gd name="T175" fmla="*/ 0 h 524"/>
                <a:gd name="T176" fmla="*/ 3167 w 3167"/>
                <a:gd name="T177" fmla="*/ 524 h 52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67" h="524">
                  <a:moveTo>
                    <a:pt x="2710" y="0"/>
                  </a:moveTo>
                  <a:lnTo>
                    <a:pt x="2722" y="0"/>
                  </a:lnTo>
                  <a:lnTo>
                    <a:pt x="2735" y="2"/>
                  </a:lnTo>
                  <a:lnTo>
                    <a:pt x="2750" y="2"/>
                  </a:lnTo>
                  <a:lnTo>
                    <a:pt x="2766" y="4"/>
                  </a:lnTo>
                  <a:lnTo>
                    <a:pt x="2781" y="8"/>
                  </a:lnTo>
                  <a:lnTo>
                    <a:pt x="2796" y="10"/>
                  </a:lnTo>
                  <a:lnTo>
                    <a:pt x="2816" y="13"/>
                  </a:lnTo>
                  <a:lnTo>
                    <a:pt x="2833" y="19"/>
                  </a:lnTo>
                  <a:lnTo>
                    <a:pt x="2852" y="23"/>
                  </a:lnTo>
                  <a:lnTo>
                    <a:pt x="2873" y="31"/>
                  </a:lnTo>
                  <a:lnTo>
                    <a:pt x="2892" y="36"/>
                  </a:lnTo>
                  <a:lnTo>
                    <a:pt x="2915" y="44"/>
                  </a:lnTo>
                  <a:lnTo>
                    <a:pt x="2937" y="52"/>
                  </a:lnTo>
                  <a:lnTo>
                    <a:pt x="2960" y="59"/>
                  </a:lnTo>
                  <a:lnTo>
                    <a:pt x="2985" y="69"/>
                  </a:lnTo>
                  <a:lnTo>
                    <a:pt x="3009" y="79"/>
                  </a:lnTo>
                  <a:lnTo>
                    <a:pt x="3029" y="90"/>
                  </a:lnTo>
                  <a:lnTo>
                    <a:pt x="3046" y="102"/>
                  </a:lnTo>
                  <a:lnTo>
                    <a:pt x="3063" y="113"/>
                  </a:lnTo>
                  <a:lnTo>
                    <a:pt x="3079" y="123"/>
                  </a:lnTo>
                  <a:lnTo>
                    <a:pt x="3094" y="134"/>
                  </a:lnTo>
                  <a:lnTo>
                    <a:pt x="3105" y="144"/>
                  </a:lnTo>
                  <a:lnTo>
                    <a:pt x="3117" y="153"/>
                  </a:lnTo>
                  <a:lnTo>
                    <a:pt x="3129" y="161"/>
                  </a:lnTo>
                  <a:lnTo>
                    <a:pt x="3136" y="171"/>
                  </a:lnTo>
                  <a:lnTo>
                    <a:pt x="3146" y="180"/>
                  </a:lnTo>
                  <a:lnTo>
                    <a:pt x="3152" y="188"/>
                  </a:lnTo>
                  <a:lnTo>
                    <a:pt x="3157" y="196"/>
                  </a:lnTo>
                  <a:lnTo>
                    <a:pt x="3161" y="203"/>
                  </a:lnTo>
                  <a:lnTo>
                    <a:pt x="3165" y="211"/>
                  </a:lnTo>
                  <a:lnTo>
                    <a:pt x="3165" y="219"/>
                  </a:lnTo>
                  <a:lnTo>
                    <a:pt x="3167" y="226"/>
                  </a:lnTo>
                  <a:lnTo>
                    <a:pt x="3167" y="236"/>
                  </a:lnTo>
                  <a:lnTo>
                    <a:pt x="3165" y="246"/>
                  </a:lnTo>
                  <a:lnTo>
                    <a:pt x="3161" y="253"/>
                  </a:lnTo>
                  <a:lnTo>
                    <a:pt x="3159" y="263"/>
                  </a:lnTo>
                  <a:lnTo>
                    <a:pt x="3153" y="271"/>
                  </a:lnTo>
                  <a:lnTo>
                    <a:pt x="3148" y="276"/>
                  </a:lnTo>
                  <a:lnTo>
                    <a:pt x="3142" y="284"/>
                  </a:lnTo>
                  <a:lnTo>
                    <a:pt x="3134" y="290"/>
                  </a:lnTo>
                  <a:lnTo>
                    <a:pt x="3127" y="294"/>
                  </a:lnTo>
                  <a:lnTo>
                    <a:pt x="3117" y="299"/>
                  </a:lnTo>
                  <a:lnTo>
                    <a:pt x="3105" y="303"/>
                  </a:lnTo>
                  <a:lnTo>
                    <a:pt x="3094" y="305"/>
                  </a:lnTo>
                  <a:lnTo>
                    <a:pt x="3082" y="307"/>
                  </a:lnTo>
                  <a:lnTo>
                    <a:pt x="3069" y="309"/>
                  </a:lnTo>
                  <a:lnTo>
                    <a:pt x="3054" y="311"/>
                  </a:lnTo>
                  <a:lnTo>
                    <a:pt x="3038" y="311"/>
                  </a:lnTo>
                  <a:lnTo>
                    <a:pt x="2977" y="311"/>
                  </a:lnTo>
                  <a:lnTo>
                    <a:pt x="2915" y="313"/>
                  </a:lnTo>
                  <a:lnTo>
                    <a:pt x="2856" y="313"/>
                  </a:lnTo>
                  <a:lnTo>
                    <a:pt x="2796" y="315"/>
                  </a:lnTo>
                  <a:lnTo>
                    <a:pt x="2739" y="317"/>
                  </a:lnTo>
                  <a:lnTo>
                    <a:pt x="2681" y="319"/>
                  </a:lnTo>
                  <a:lnTo>
                    <a:pt x="2624" y="320"/>
                  </a:lnTo>
                  <a:lnTo>
                    <a:pt x="2566" y="324"/>
                  </a:lnTo>
                  <a:lnTo>
                    <a:pt x="2510" y="328"/>
                  </a:lnTo>
                  <a:lnTo>
                    <a:pt x="2455" y="332"/>
                  </a:lnTo>
                  <a:lnTo>
                    <a:pt x="2399" y="336"/>
                  </a:lnTo>
                  <a:lnTo>
                    <a:pt x="2345" y="342"/>
                  </a:lnTo>
                  <a:lnTo>
                    <a:pt x="2292" y="347"/>
                  </a:lnTo>
                  <a:lnTo>
                    <a:pt x="2238" y="353"/>
                  </a:lnTo>
                  <a:lnTo>
                    <a:pt x="2184" y="359"/>
                  </a:lnTo>
                  <a:lnTo>
                    <a:pt x="2132" y="367"/>
                  </a:lnTo>
                  <a:lnTo>
                    <a:pt x="2092" y="370"/>
                  </a:lnTo>
                  <a:lnTo>
                    <a:pt x="2054" y="374"/>
                  </a:lnTo>
                  <a:lnTo>
                    <a:pt x="2015" y="378"/>
                  </a:lnTo>
                  <a:lnTo>
                    <a:pt x="1977" y="380"/>
                  </a:lnTo>
                  <a:lnTo>
                    <a:pt x="1938" y="384"/>
                  </a:lnTo>
                  <a:lnTo>
                    <a:pt x="1902" y="388"/>
                  </a:lnTo>
                  <a:lnTo>
                    <a:pt x="1867" y="392"/>
                  </a:lnTo>
                  <a:lnTo>
                    <a:pt x="1831" y="393"/>
                  </a:lnTo>
                  <a:lnTo>
                    <a:pt x="1796" y="397"/>
                  </a:lnTo>
                  <a:lnTo>
                    <a:pt x="1762" y="401"/>
                  </a:lnTo>
                  <a:lnTo>
                    <a:pt x="1729" y="403"/>
                  </a:lnTo>
                  <a:lnTo>
                    <a:pt x="1696" y="407"/>
                  </a:lnTo>
                  <a:lnTo>
                    <a:pt x="1664" y="411"/>
                  </a:lnTo>
                  <a:lnTo>
                    <a:pt x="1631" y="413"/>
                  </a:lnTo>
                  <a:lnTo>
                    <a:pt x="1600" y="416"/>
                  </a:lnTo>
                  <a:lnTo>
                    <a:pt x="1570" y="418"/>
                  </a:lnTo>
                  <a:lnTo>
                    <a:pt x="1541" y="420"/>
                  </a:lnTo>
                  <a:lnTo>
                    <a:pt x="1512" y="424"/>
                  </a:lnTo>
                  <a:lnTo>
                    <a:pt x="1483" y="426"/>
                  </a:lnTo>
                  <a:lnTo>
                    <a:pt x="1455" y="428"/>
                  </a:lnTo>
                  <a:lnTo>
                    <a:pt x="1428" y="432"/>
                  </a:lnTo>
                  <a:lnTo>
                    <a:pt x="1401" y="434"/>
                  </a:lnTo>
                  <a:lnTo>
                    <a:pt x="1376" y="436"/>
                  </a:lnTo>
                  <a:lnTo>
                    <a:pt x="1349" y="438"/>
                  </a:lnTo>
                  <a:lnTo>
                    <a:pt x="1324" y="441"/>
                  </a:lnTo>
                  <a:lnTo>
                    <a:pt x="1301" y="443"/>
                  </a:lnTo>
                  <a:lnTo>
                    <a:pt x="1278" y="445"/>
                  </a:lnTo>
                  <a:lnTo>
                    <a:pt x="1255" y="447"/>
                  </a:lnTo>
                  <a:lnTo>
                    <a:pt x="1232" y="449"/>
                  </a:lnTo>
                  <a:lnTo>
                    <a:pt x="1211" y="451"/>
                  </a:lnTo>
                  <a:lnTo>
                    <a:pt x="1190" y="453"/>
                  </a:lnTo>
                  <a:lnTo>
                    <a:pt x="1169" y="455"/>
                  </a:lnTo>
                  <a:lnTo>
                    <a:pt x="1149" y="457"/>
                  </a:lnTo>
                  <a:lnTo>
                    <a:pt x="1130" y="459"/>
                  </a:lnTo>
                  <a:lnTo>
                    <a:pt x="1111" y="459"/>
                  </a:lnTo>
                  <a:lnTo>
                    <a:pt x="1094" y="461"/>
                  </a:lnTo>
                  <a:lnTo>
                    <a:pt x="1076" y="463"/>
                  </a:lnTo>
                  <a:lnTo>
                    <a:pt x="1059" y="464"/>
                  </a:lnTo>
                  <a:lnTo>
                    <a:pt x="1044" y="464"/>
                  </a:lnTo>
                  <a:lnTo>
                    <a:pt x="1028" y="466"/>
                  </a:lnTo>
                  <a:lnTo>
                    <a:pt x="1013" y="468"/>
                  </a:lnTo>
                  <a:lnTo>
                    <a:pt x="1000" y="468"/>
                  </a:lnTo>
                  <a:lnTo>
                    <a:pt x="986" y="470"/>
                  </a:lnTo>
                  <a:lnTo>
                    <a:pt x="973" y="472"/>
                  </a:lnTo>
                  <a:lnTo>
                    <a:pt x="961" y="472"/>
                  </a:lnTo>
                  <a:lnTo>
                    <a:pt x="950" y="474"/>
                  </a:lnTo>
                  <a:lnTo>
                    <a:pt x="938" y="474"/>
                  </a:lnTo>
                  <a:lnTo>
                    <a:pt x="929" y="476"/>
                  </a:lnTo>
                  <a:lnTo>
                    <a:pt x="919" y="476"/>
                  </a:lnTo>
                  <a:lnTo>
                    <a:pt x="909" y="476"/>
                  </a:lnTo>
                  <a:lnTo>
                    <a:pt x="902" y="478"/>
                  </a:lnTo>
                  <a:lnTo>
                    <a:pt x="892" y="478"/>
                  </a:lnTo>
                  <a:lnTo>
                    <a:pt x="886" y="480"/>
                  </a:lnTo>
                  <a:lnTo>
                    <a:pt x="879" y="480"/>
                  </a:lnTo>
                  <a:lnTo>
                    <a:pt x="873" y="480"/>
                  </a:lnTo>
                  <a:lnTo>
                    <a:pt x="867" y="480"/>
                  </a:lnTo>
                  <a:lnTo>
                    <a:pt x="863" y="480"/>
                  </a:lnTo>
                  <a:lnTo>
                    <a:pt x="860" y="482"/>
                  </a:lnTo>
                  <a:lnTo>
                    <a:pt x="856" y="482"/>
                  </a:lnTo>
                  <a:lnTo>
                    <a:pt x="854" y="482"/>
                  </a:lnTo>
                  <a:lnTo>
                    <a:pt x="850" y="482"/>
                  </a:lnTo>
                  <a:lnTo>
                    <a:pt x="848" y="482"/>
                  </a:lnTo>
                  <a:lnTo>
                    <a:pt x="804" y="487"/>
                  </a:lnTo>
                  <a:lnTo>
                    <a:pt x="762" y="493"/>
                  </a:lnTo>
                  <a:lnTo>
                    <a:pt x="721" y="497"/>
                  </a:lnTo>
                  <a:lnTo>
                    <a:pt x="681" y="501"/>
                  </a:lnTo>
                  <a:lnTo>
                    <a:pt x="643" y="507"/>
                  </a:lnTo>
                  <a:lnTo>
                    <a:pt x="604" y="509"/>
                  </a:lnTo>
                  <a:lnTo>
                    <a:pt x="570" y="512"/>
                  </a:lnTo>
                  <a:lnTo>
                    <a:pt x="535" y="514"/>
                  </a:lnTo>
                  <a:lnTo>
                    <a:pt x="501" y="518"/>
                  </a:lnTo>
                  <a:lnTo>
                    <a:pt x="468" y="520"/>
                  </a:lnTo>
                  <a:lnTo>
                    <a:pt x="437" y="522"/>
                  </a:lnTo>
                  <a:lnTo>
                    <a:pt x="408" y="522"/>
                  </a:lnTo>
                  <a:lnTo>
                    <a:pt x="382" y="524"/>
                  </a:lnTo>
                  <a:lnTo>
                    <a:pt x="355" y="524"/>
                  </a:lnTo>
                  <a:lnTo>
                    <a:pt x="330" y="524"/>
                  </a:lnTo>
                  <a:lnTo>
                    <a:pt x="307" y="524"/>
                  </a:lnTo>
                  <a:lnTo>
                    <a:pt x="284" y="524"/>
                  </a:lnTo>
                  <a:lnTo>
                    <a:pt x="263" y="524"/>
                  </a:lnTo>
                  <a:lnTo>
                    <a:pt x="241" y="522"/>
                  </a:lnTo>
                  <a:lnTo>
                    <a:pt x="222" y="522"/>
                  </a:lnTo>
                  <a:lnTo>
                    <a:pt x="205" y="520"/>
                  </a:lnTo>
                  <a:lnTo>
                    <a:pt x="188" y="516"/>
                  </a:lnTo>
                  <a:lnTo>
                    <a:pt x="170" y="514"/>
                  </a:lnTo>
                  <a:lnTo>
                    <a:pt x="155" y="511"/>
                  </a:lnTo>
                  <a:lnTo>
                    <a:pt x="140" y="507"/>
                  </a:lnTo>
                  <a:lnTo>
                    <a:pt x="126" y="503"/>
                  </a:lnTo>
                  <a:lnTo>
                    <a:pt x="115" y="499"/>
                  </a:lnTo>
                  <a:lnTo>
                    <a:pt x="101" y="493"/>
                  </a:lnTo>
                  <a:lnTo>
                    <a:pt x="92" y="489"/>
                  </a:lnTo>
                  <a:lnTo>
                    <a:pt x="80" y="484"/>
                  </a:lnTo>
                  <a:lnTo>
                    <a:pt x="72" y="476"/>
                  </a:lnTo>
                  <a:lnTo>
                    <a:pt x="63" y="470"/>
                  </a:lnTo>
                  <a:lnTo>
                    <a:pt x="55" y="463"/>
                  </a:lnTo>
                  <a:lnTo>
                    <a:pt x="48" y="457"/>
                  </a:lnTo>
                  <a:lnTo>
                    <a:pt x="42" y="449"/>
                  </a:lnTo>
                  <a:lnTo>
                    <a:pt x="36" y="441"/>
                  </a:lnTo>
                  <a:lnTo>
                    <a:pt x="30" y="436"/>
                  </a:lnTo>
                  <a:lnTo>
                    <a:pt x="24" y="428"/>
                  </a:lnTo>
                  <a:lnTo>
                    <a:pt x="19" y="422"/>
                  </a:lnTo>
                  <a:lnTo>
                    <a:pt x="15" y="416"/>
                  </a:lnTo>
                  <a:lnTo>
                    <a:pt x="11" y="409"/>
                  </a:lnTo>
                  <a:lnTo>
                    <a:pt x="9" y="403"/>
                  </a:lnTo>
                  <a:lnTo>
                    <a:pt x="5" y="395"/>
                  </a:lnTo>
                  <a:lnTo>
                    <a:pt x="3" y="390"/>
                  </a:lnTo>
                  <a:lnTo>
                    <a:pt x="1" y="384"/>
                  </a:lnTo>
                  <a:lnTo>
                    <a:pt x="0" y="378"/>
                  </a:lnTo>
                  <a:lnTo>
                    <a:pt x="0" y="372"/>
                  </a:lnTo>
                  <a:lnTo>
                    <a:pt x="0" y="367"/>
                  </a:lnTo>
                  <a:lnTo>
                    <a:pt x="0" y="357"/>
                  </a:lnTo>
                  <a:lnTo>
                    <a:pt x="1" y="349"/>
                  </a:lnTo>
                  <a:lnTo>
                    <a:pt x="3" y="342"/>
                  </a:lnTo>
                  <a:lnTo>
                    <a:pt x="5" y="334"/>
                  </a:lnTo>
                  <a:lnTo>
                    <a:pt x="9" y="328"/>
                  </a:lnTo>
                  <a:lnTo>
                    <a:pt x="13" y="322"/>
                  </a:lnTo>
                  <a:lnTo>
                    <a:pt x="19" y="317"/>
                  </a:lnTo>
                  <a:lnTo>
                    <a:pt x="24" y="311"/>
                  </a:lnTo>
                  <a:lnTo>
                    <a:pt x="32" y="307"/>
                  </a:lnTo>
                  <a:lnTo>
                    <a:pt x="40" y="303"/>
                  </a:lnTo>
                  <a:lnTo>
                    <a:pt x="48" y="299"/>
                  </a:lnTo>
                  <a:lnTo>
                    <a:pt x="57" y="297"/>
                  </a:lnTo>
                  <a:lnTo>
                    <a:pt x="67" y="296"/>
                  </a:lnTo>
                  <a:lnTo>
                    <a:pt x="76" y="294"/>
                  </a:lnTo>
                  <a:lnTo>
                    <a:pt x="88" y="294"/>
                  </a:lnTo>
                  <a:lnTo>
                    <a:pt x="99" y="294"/>
                  </a:lnTo>
                  <a:lnTo>
                    <a:pt x="358" y="274"/>
                  </a:lnTo>
                  <a:lnTo>
                    <a:pt x="614" y="255"/>
                  </a:lnTo>
                  <a:lnTo>
                    <a:pt x="865" y="232"/>
                  </a:lnTo>
                  <a:lnTo>
                    <a:pt x="1111" y="207"/>
                  </a:lnTo>
                  <a:lnTo>
                    <a:pt x="1351" y="178"/>
                  </a:lnTo>
                  <a:lnTo>
                    <a:pt x="1587" y="146"/>
                  </a:lnTo>
                  <a:lnTo>
                    <a:pt x="1819" y="111"/>
                  </a:lnTo>
                  <a:lnTo>
                    <a:pt x="2046" y="73"/>
                  </a:lnTo>
                  <a:lnTo>
                    <a:pt x="2077" y="69"/>
                  </a:lnTo>
                  <a:lnTo>
                    <a:pt x="2107" y="63"/>
                  </a:lnTo>
                  <a:lnTo>
                    <a:pt x="2138" y="59"/>
                  </a:lnTo>
                  <a:lnTo>
                    <a:pt x="2167" y="56"/>
                  </a:lnTo>
                  <a:lnTo>
                    <a:pt x="2196" y="52"/>
                  </a:lnTo>
                  <a:lnTo>
                    <a:pt x="2222" y="48"/>
                  </a:lnTo>
                  <a:lnTo>
                    <a:pt x="2249" y="44"/>
                  </a:lnTo>
                  <a:lnTo>
                    <a:pt x="2276" y="40"/>
                  </a:lnTo>
                  <a:lnTo>
                    <a:pt x="2303" y="38"/>
                  </a:lnTo>
                  <a:lnTo>
                    <a:pt x="2328" y="34"/>
                  </a:lnTo>
                  <a:lnTo>
                    <a:pt x="2351" y="31"/>
                  </a:lnTo>
                  <a:lnTo>
                    <a:pt x="2376" y="29"/>
                  </a:lnTo>
                  <a:lnTo>
                    <a:pt x="2399" y="25"/>
                  </a:lnTo>
                  <a:lnTo>
                    <a:pt x="2420" y="23"/>
                  </a:lnTo>
                  <a:lnTo>
                    <a:pt x="2443" y="21"/>
                  </a:lnTo>
                  <a:lnTo>
                    <a:pt x="2464" y="17"/>
                  </a:lnTo>
                  <a:lnTo>
                    <a:pt x="2484" y="15"/>
                  </a:lnTo>
                  <a:lnTo>
                    <a:pt x="2505" y="13"/>
                  </a:lnTo>
                  <a:lnTo>
                    <a:pt x="2522" y="11"/>
                  </a:lnTo>
                  <a:lnTo>
                    <a:pt x="2541" y="10"/>
                  </a:lnTo>
                  <a:lnTo>
                    <a:pt x="2558" y="8"/>
                  </a:lnTo>
                  <a:lnTo>
                    <a:pt x="2576" y="8"/>
                  </a:lnTo>
                  <a:lnTo>
                    <a:pt x="2593" y="6"/>
                  </a:lnTo>
                  <a:lnTo>
                    <a:pt x="2608" y="4"/>
                  </a:lnTo>
                  <a:lnTo>
                    <a:pt x="2624" y="4"/>
                  </a:lnTo>
                  <a:lnTo>
                    <a:pt x="2637" y="2"/>
                  </a:lnTo>
                  <a:lnTo>
                    <a:pt x="2651" y="2"/>
                  </a:lnTo>
                  <a:lnTo>
                    <a:pt x="2664" y="2"/>
                  </a:lnTo>
                  <a:lnTo>
                    <a:pt x="2677" y="0"/>
                  </a:lnTo>
                  <a:lnTo>
                    <a:pt x="2689" y="0"/>
                  </a:lnTo>
                  <a:lnTo>
                    <a:pt x="2699" y="0"/>
                  </a:lnTo>
                  <a:lnTo>
                    <a:pt x="271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" name="Freeform 30"/>
          <p:cNvSpPr>
            <a:spLocks/>
          </p:cNvSpPr>
          <p:nvPr/>
        </p:nvSpPr>
        <p:spPr bwMode="auto">
          <a:xfrm>
            <a:off x="2819400" y="1795824"/>
            <a:ext cx="1884362" cy="1145813"/>
          </a:xfrm>
          <a:custGeom>
            <a:avLst/>
            <a:gdLst>
              <a:gd name="T0" fmla="*/ 226 w 5271"/>
              <a:gd name="T1" fmla="*/ 21 h 3221"/>
              <a:gd name="T2" fmla="*/ 401 w 5271"/>
              <a:gd name="T3" fmla="*/ 98 h 3221"/>
              <a:gd name="T4" fmla="*/ 549 w 5271"/>
              <a:gd name="T5" fmla="*/ 213 h 3221"/>
              <a:gd name="T6" fmla="*/ 574 w 5271"/>
              <a:gd name="T7" fmla="*/ 324 h 3221"/>
              <a:gd name="T8" fmla="*/ 541 w 5271"/>
              <a:gd name="T9" fmla="*/ 466 h 3221"/>
              <a:gd name="T10" fmla="*/ 482 w 5271"/>
              <a:gd name="T11" fmla="*/ 708 h 3221"/>
              <a:gd name="T12" fmla="*/ 439 w 5271"/>
              <a:gd name="T13" fmla="*/ 1075 h 3221"/>
              <a:gd name="T14" fmla="*/ 414 w 5271"/>
              <a:gd name="T15" fmla="*/ 1562 h 3221"/>
              <a:gd name="T16" fmla="*/ 405 w 5271"/>
              <a:gd name="T17" fmla="*/ 2173 h 3221"/>
              <a:gd name="T18" fmla="*/ 474 w 5271"/>
              <a:gd name="T19" fmla="*/ 2409 h 3221"/>
              <a:gd name="T20" fmla="*/ 649 w 5271"/>
              <a:gd name="T21" fmla="*/ 2551 h 3221"/>
              <a:gd name="T22" fmla="*/ 783 w 5271"/>
              <a:gd name="T23" fmla="*/ 2603 h 3221"/>
              <a:gd name="T24" fmla="*/ 967 w 5271"/>
              <a:gd name="T25" fmla="*/ 2649 h 3221"/>
              <a:gd name="T26" fmla="*/ 1205 w 5271"/>
              <a:gd name="T27" fmla="*/ 2691 h 3221"/>
              <a:gd name="T28" fmla="*/ 1666 w 5271"/>
              <a:gd name="T29" fmla="*/ 2730 h 3221"/>
              <a:gd name="T30" fmla="*/ 2280 w 5271"/>
              <a:gd name="T31" fmla="*/ 2745 h 3221"/>
              <a:gd name="T32" fmla="*/ 2705 w 5271"/>
              <a:gd name="T33" fmla="*/ 2741 h 3221"/>
              <a:gd name="T34" fmla="*/ 3058 w 5271"/>
              <a:gd name="T35" fmla="*/ 2724 h 3221"/>
              <a:gd name="T36" fmla="*/ 3361 w 5271"/>
              <a:gd name="T37" fmla="*/ 2695 h 3221"/>
              <a:gd name="T38" fmla="*/ 3662 w 5271"/>
              <a:gd name="T39" fmla="*/ 2645 h 3221"/>
              <a:gd name="T40" fmla="*/ 3989 w 5271"/>
              <a:gd name="T41" fmla="*/ 2570 h 3221"/>
              <a:gd name="T42" fmla="*/ 4244 w 5271"/>
              <a:gd name="T43" fmla="*/ 2472 h 3221"/>
              <a:gd name="T44" fmla="*/ 4426 w 5271"/>
              <a:gd name="T45" fmla="*/ 2350 h 3221"/>
              <a:gd name="T46" fmla="*/ 4561 w 5271"/>
              <a:gd name="T47" fmla="*/ 2163 h 3221"/>
              <a:gd name="T48" fmla="*/ 4636 w 5271"/>
              <a:gd name="T49" fmla="*/ 1935 h 3221"/>
              <a:gd name="T50" fmla="*/ 4691 w 5271"/>
              <a:gd name="T51" fmla="*/ 1722 h 3221"/>
              <a:gd name="T52" fmla="*/ 4728 w 5271"/>
              <a:gd name="T53" fmla="*/ 1578 h 3221"/>
              <a:gd name="T54" fmla="*/ 4747 w 5271"/>
              <a:gd name="T55" fmla="*/ 1505 h 3221"/>
              <a:gd name="T56" fmla="*/ 4766 w 5271"/>
              <a:gd name="T57" fmla="*/ 1459 h 3221"/>
              <a:gd name="T58" fmla="*/ 4803 w 5271"/>
              <a:gd name="T59" fmla="*/ 1419 h 3221"/>
              <a:gd name="T60" fmla="*/ 4851 w 5271"/>
              <a:gd name="T61" fmla="*/ 1428 h 3221"/>
              <a:gd name="T62" fmla="*/ 4889 w 5271"/>
              <a:gd name="T63" fmla="*/ 1501 h 3221"/>
              <a:gd name="T64" fmla="*/ 4899 w 5271"/>
              <a:gd name="T65" fmla="*/ 1539 h 3221"/>
              <a:gd name="T66" fmla="*/ 4924 w 5271"/>
              <a:gd name="T67" fmla="*/ 1632 h 3221"/>
              <a:gd name="T68" fmla="*/ 4964 w 5271"/>
              <a:gd name="T69" fmla="*/ 1787 h 3221"/>
              <a:gd name="T70" fmla="*/ 5023 w 5271"/>
              <a:gd name="T71" fmla="*/ 2000 h 3221"/>
              <a:gd name="T72" fmla="*/ 5135 w 5271"/>
              <a:gd name="T73" fmla="*/ 2232 h 3221"/>
              <a:gd name="T74" fmla="*/ 5238 w 5271"/>
              <a:gd name="T75" fmla="*/ 2394 h 3221"/>
              <a:gd name="T76" fmla="*/ 5269 w 5271"/>
              <a:gd name="T77" fmla="*/ 2478 h 3221"/>
              <a:gd name="T78" fmla="*/ 5231 w 5271"/>
              <a:gd name="T79" fmla="*/ 2593 h 3221"/>
              <a:gd name="T80" fmla="*/ 5064 w 5271"/>
              <a:gd name="T81" fmla="*/ 2753 h 3221"/>
              <a:gd name="T82" fmla="*/ 4545 w 5271"/>
              <a:gd name="T83" fmla="*/ 2981 h 3221"/>
              <a:gd name="T84" fmla="*/ 3889 w 5271"/>
              <a:gd name="T85" fmla="*/ 3135 h 3221"/>
              <a:gd name="T86" fmla="*/ 3110 w 5271"/>
              <a:gd name="T87" fmla="*/ 3211 h 3221"/>
              <a:gd name="T88" fmla="*/ 2420 w 5271"/>
              <a:gd name="T89" fmla="*/ 3221 h 3221"/>
              <a:gd name="T90" fmla="*/ 2017 w 5271"/>
              <a:gd name="T91" fmla="*/ 3208 h 3221"/>
              <a:gd name="T92" fmla="*/ 1662 w 5271"/>
              <a:gd name="T93" fmla="*/ 3177 h 3221"/>
              <a:gd name="T94" fmla="*/ 1357 w 5271"/>
              <a:gd name="T95" fmla="*/ 3131 h 3221"/>
              <a:gd name="T96" fmla="*/ 956 w 5271"/>
              <a:gd name="T97" fmla="*/ 3041 h 3221"/>
              <a:gd name="T98" fmla="*/ 555 w 5271"/>
              <a:gd name="T99" fmla="*/ 2895 h 3221"/>
              <a:gd name="T100" fmla="*/ 272 w 5271"/>
              <a:gd name="T101" fmla="*/ 2722 h 3221"/>
              <a:gd name="T102" fmla="*/ 105 w 5271"/>
              <a:gd name="T103" fmla="*/ 2518 h 3221"/>
              <a:gd name="T104" fmla="*/ 54 w 5271"/>
              <a:gd name="T105" fmla="*/ 2296 h 3221"/>
              <a:gd name="T106" fmla="*/ 98 w 5271"/>
              <a:gd name="T107" fmla="*/ 411 h 3221"/>
              <a:gd name="T108" fmla="*/ 71 w 5271"/>
              <a:gd name="T109" fmla="*/ 288 h 3221"/>
              <a:gd name="T110" fmla="*/ 6 w 5271"/>
              <a:gd name="T111" fmla="*/ 121 h 3221"/>
              <a:gd name="T112" fmla="*/ 11 w 5271"/>
              <a:gd name="T113" fmla="*/ 34 h 3221"/>
              <a:gd name="T114" fmla="*/ 75 w 5271"/>
              <a:gd name="T115" fmla="*/ 0 h 322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271"/>
              <a:gd name="T175" fmla="*/ 0 h 3221"/>
              <a:gd name="T176" fmla="*/ 5271 w 5271"/>
              <a:gd name="T177" fmla="*/ 3221 h 322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271" h="3221">
                <a:moveTo>
                  <a:pt x="84" y="0"/>
                </a:moveTo>
                <a:lnTo>
                  <a:pt x="101" y="0"/>
                </a:lnTo>
                <a:lnTo>
                  <a:pt x="119" y="0"/>
                </a:lnTo>
                <a:lnTo>
                  <a:pt x="136" y="2"/>
                </a:lnTo>
                <a:lnTo>
                  <a:pt x="155" y="6"/>
                </a:lnTo>
                <a:lnTo>
                  <a:pt x="173" y="8"/>
                </a:lnTo>
                <a:lnTo>
                  <a:pt x="190" y="11"/>
                </a:lnTo>
                <a:lnTo>
                  <a:pt x="207" y="15"/>
                </a:lnTo>
                <a:lnTo>
                  <a:pt x="226" y="21"/>
                </a:lnTo>
                <a:lnTo>
                  <a:pt x="244" y="27"/>
                </a:lnTo>
                <a:lnTo>
                  <a:pt x="263" y="33"/>
                </a:lnTo>
                <a:lnTo>
                  <a:pt x="280" y="40"/>
                </a:lnTo>
                <a:lnTo>
                  <a:pt x="299" y="48"/>
                </a:lnTo>
                <a:lnTo>
                  <a:pt x="318" y="56"/>
                </a:lnTo>
                <a:lnTo>
                  <a:pt x="338" y="65"/>
                </a:lnTo>
                <a:lnTo>
                  <a:pt x="357" y="75"/>
                </a:lnTo>
                <a:lnTo>
                  <a:pt x="378" y="84"/>
                </a:lnTo>
                <a:lnTo>
                  <a:pt x="401" y="98"/>
                </a:lnTo>
                <a:lnTo>
                  <a:pt x="424" y="111"/>
                </a:lnTo>
                <a:lnTo>
                  <a:pt x="445" y="123"/>
                </a:lnTo>
                <a:lnTo>
                  <a:pt x="464" y="136"/>
                </a:lnTo>
                <a:lnTo>
                  <a:pt x="484" y="148"/>
                </a:lnTo>
                <a:lnTo>
                  <a:pt x="499" y="161"/>
                </a:lnTo>
                <a:lnTo>
                  <a:pt x="514" y="175"/>
                </a:lnTo>
                <a:lnTo>
                  <a:pt x="528" y="186"/>
                </a:lnTo>
                <a:lnTo>
                  <a:pt x="539" y="200"/>
                </a:lnTo>
                <a:lnTo>
                  <a:pt x="549" y="213"/>
                </a:lnTo>
                <a:lnTo>
                  <a:pt x="558" y="226"/>
                </a:lnTo>
                <a:lnTo>
                  <a:pt x="564" y="238"/>
                </a:lnTo>
                <a:lnTo>
                  <a:pt x="570" y="251"/>
                </a:lnTo>
                <a:lnTo>
                  <a:pt x="574" y="265"/>
                </a:lnTo>
                <a:lnTo>
                  <a:pt x="576" y="278"/>
                </a:lnTo>
                <a:lnTo>
                  <a:pt x="578" y="292"/>
                </a:lnTo>
                <a:lnTo>
                  <a:pt x="576" y="301"/>
                </a:lnTo>
                <a:lnTo>
                  <a:pt x="576" y="313"/>
                </a:lnTo>
                <a:lnTo>
                  <a:pt x="574" y="324"/>
                </a:lnTo>
                <a:lnTo>
                  <a:pt x="572" y="336"/>
                </a:lnTo>
                <a:lnTo>
                  <a:pt x="570" y="349"/>
                </a:lnTo>
                <a:lnTo>
                  <a:pt x="568" y="363"/>
                </a:lnTo>
                <a:lnTo>
                  <a:pt x="564" y="378"/>
                </a:lnTo>
                <a:lnTo>
                  <a:pt x="560" y="393"/>
                </a:lnTo>
                <a:lnTo>
                  <a:pt x="556" y="411"/>
                </a:lnTo>
                <a:lnTo>
                  <a:pt x="551" y="428"/>
                </a:lnTo>
                <a:lnTo>
                  <a:pt x="547" y="447"/>
                </a:lnTo>
                <a:lnTo>
                  <a:pt x="541" y="466"/>
                </a:lnTo>
                <a:lnTo>
                  <a:pt x="533" y="488"/>
                </a:lnTo>
                <a:lnTo>
                  <a:pt x="528" y="509"/>
                </a:lnTo>
                <a:lnTo>
                  <a:pt x="520" y="532"/>
                </a:lnTo>
                <a:lnTo>
                  <a:pt x="512" y="555"/>
                </a:lnTo>
                <a:lnTo>
                  <a:pt x="507" y="582"/>
                </a:lnTo>
                <a:lnTo>
                  <a:pt x="501" y="612"/>
                </a:lnTo>
                <a:lnTo>
                  <a:pt x="493" y="643"/>
                </a:lnTo>
                <a:lnTo>
                  <a:pt x="487" y="674"/>
                </a:lnTo>
                <a:lnTo>
                  <a:pt x="482" y="708"/>
                </a:lnTo>
                <a:lnTo>
                  <a:pt x="476" y="743"/>
                </a:lnTo>
                <a:lnTo>
                  <a:pt x="472" y="779"/>
                </a:lnTo>
                <a:lnTo>
                  <a:pt x="466" y="818"/>
                </a:lnTo>
                <a:lnTo>
                  <a:pt x="460" y="856"/>
                </a:lnTo>
                <a:lnTo>
                  <a:pt x="457" y="896"/>
                </a:lnTo>
                <a:lnTo>
                  <a:pt x="453" y="941"/>
                </a:lnTo>
                <a:lnTo>
                  <a:pt x="447" y="983"/>
                </a:lnTo>
                <a:lnTo>
                  <a:pt x="443" y="1029"/>
                </a:lnTo>
                <a:lnTo>
                  <a:pt x="439" y="1075"/>
                </a:lnTo>
                <a:lnTo>
                  <a:pt x="436" y="1123"/>
                </a:lnTo>
                <a:lnTo>
                  <a:pt x="434" y="1173"/>
                </a:lnTo>
                <a:lnTo>
                  <a:pt x="430" y="1225"/>
                </a:lnTo>
                <a:lnTo>
                  <a:pt x="426" y="1278"/>
                </a:lnTo>
                <a:lnTo>
                  <a:pt x="424" y="1332"/>
                </a:lnTo>
                <a:lnTo>
                  <a:pt x="420" y="1388"/>
                </a:lnTo>
                <a:lnTo>
                  <a:pt x="418" y="1445"/>
                </a:lnTo>
                <a:lnTo>
                  <a:pt x="416" y="1503"/>
                </a:lnTo>
                <a:lnTo>
                  <a:pt x="414" y="1562"/>
                </a:lnTo>
                <a:lnTo>
                  <a:pt x="412" y="1626"/>
                </a:lnTo>
                <a:lnTo>
                  <a:pt x="411" y="1687"/>
                </a:lnTo>
                <a:lnTo>
                  <a:pt x="409" y="1753"/>
                </a:lnTo>
                <a:lnTo>
                  <a:pt x="409" y="1820"/>
                </a:lnTo>
                <a:lnTo>
                  <a:pt x="407" y="1887"/>
                </a:lnTo>
                <a:lnTo>
                  <a:pt x="407" y="1956"/>
                </a:lnTo>
                <a:lnTo>
                  <a:pt x="407" y="2027"/>
                </a:lnTo>
                <a:lnTo>
                  <a:pt x="405" y="2098"/>
                </a:lnTo>
                <a:lnTo>
                  <a:pt x="405" y="2173"/>
                </a:lnTo>
                <a:lnTo>
                  <a:pt x="407" y="2202"/>
                </a:lnTo>
                <a:lnTo>
                  <a:pt x="409" y="2232"/>
                </a:lnTo>
                <a:lnTo>
                  <a:pt x="412" y="2259"/>
                </a:lnTo>
                <a:lnTo>
                  <a:pt x="418" y="2288"/>
                </a:lnTo>
                <a:lnTo>
                  <a:pt x="426" y="2313"/>
                </a:lnTo>
                <a:lnTo>
                  <a:pt x="436" y="2340"/>
                </a:lnTo>
                <a:lnTo>
                  <a:pt x="447" y="2363"/>
                </a:lnTo>
                <a:lnTo>
                  <a:pt x="460" y="2386"/>
                </a:lnTo>
                <a:lnTo>
                  <a:pt x="474" y="2409"/>
                </a:lnTo>
                <a:lnTo>
                  <a:pt x="491" y="2430"/>
                </a:lnTo>
                <a:lnTo>
                  <a:pt x="508" y="2451"/>
                </a:lnTo>
                <a:lnTo>
                  <a:pt x="530" y="2470"/>
                </a:lnTo>
                <a:lnTo>
                  <a:pt x="551" y="2488"/>
                </a:lnTo>
                <a:lnTo>
                  <a:pt x="574" y="2507"/>
                </a:lnTo>
                <a:lnTo>
                  <a:pt x="601" y="2522"/>
                </a:lnTo>
                <a:lnTo>
                  <a:pt x="627" y="2538"/>
                </a:lnTo>
                <a:lnTo>
                  <a:pt x="637" y="2545"/>
                </a:lnTo>
                <a:lnTo>
                  <a:pt x="649" y="2551"/>
                </a:lnTo>
                <a:lnTo>
                  <a:pt x="662" y="2557"/>
                </a:lnTo>
                <a:lnTo>
                  <a:pt x="674" y="2563"/>
                </a:lnTo>
                <a:lnTo>
                  <a:pt x="689" y="2568"/>
                </a:lnTo>
                <a:lnTo>
                  <a:pt x="702" y="2574"/>
                </a:lnTo>
                <a:lnTo>
                  <a:pt x="718" y="2580"/>
                </a:lnTo>
                <a:lnTo>
                  <a:pt x="733" y="2586"/>
                </a:lnTo>
                <a:lnTo>
                  <a:pt x="748" y="2591"/>
                </a:lnTo>
                <a:lnTo>
                  <a:pt x="766" y="2597"/>
                </a:lnTo>
                <a:lnTo>
                  <a:pt x="783" y="2603"/>
                </a:lnTo>
                <a:lnTo>
                  <a:pt x="800" y="2609"/>
                </a:lnTo>
                <a:lnTo>
                  <a:pt x="819" y="2614"/>
                </a:lnTo>
                <a:lnTo>
                  <a:pt x="839" y="2620"/>
                </a:lnTo>
                <a:lnTo>
                  <a:pt x="858" y="2624"/>
                </a:lnTo>
                <a:lnTo>
                  <a:pt x="879" y="2630"/>
                </a:lnTo>
                <a:lnTo>
                  <a:pt x="900" y="2636"/>
                </a:lnTo>
                <a:lnTo>
                  <a:pt x="921" y="2639"/>
                </a:lnTo>
                <a:lnTo>
                  <a:pt x="944" y="2645"/>
                </a:lnTo>
                <a:lnTo>
                  <a:pt x="967" y="2649"/>
                </a:lnTo>
                <a:lnTo>
                  <a:pt x="992" y="2655"/>
                </a:lnTo>
                <a:lnTo>
                  <a:pt x="1015" y="2659"/>
                </a:lnTo>
                <a:lnTo>
                  <a:pt x="1042" y="2664"/>
                </a:lnTo>
                <a:lnTo>
                  <a:pt x="1067" y="2668"/>
                </a:lnTo>
                <a:lnTo>
                  <a:pt x="1094" y="2672"/>
                </a:lnTo>
                <a:lnTo>
                  <a:pt x="1121" y="2678"/>
                </a:lnTo>
                <a:lnTo>
                  <a:pt x="1148" y="2682"/>
                </a:lnTo>
                <a:lnTo>
                  <a:pt x="1176" y="2685"/>
                </a:lnTo>
                <a:lnTo>
                  <a:pt x="1205" y="2691"/>
                </a:lnTo>
                <a:lnTo>
                  <a:pt x="1236" y="2695"/>
                </a:lnTo>
                <a:lnTo>
                  <a:pt x="1267" y="2699"/>
                </a:lnTo>
                <a:lnTo>
                  <a:pt x="1297" y="2703"/>
                </a:lnTo>
                <a:lnTo>
                  <a:pt x="1357" y="2709"/>
                </a:lnTo>
                <a:lnTo>
                  <a:pt x="1416" y="2714"/>
                </a:lnTo>
                <a:lnTo>
                  <a:pt x="1478" y="2718"/>
                </a:lnTo>
                <a:lnTo>
                  <a:pt x="1539" y="2722"/>
                </a:lnTo>
                <a:lnTo>
                  <a:pt x="1603" y="2728"/>
                </a:lnTo>
                <a:lnTo>
                  <a:pt x="1666" y="2730"/>
                </a:lnTo>
                <a:lnTo>
                  <a:pt x="1729" y="2733"/>
                </a:lnTo>
                <a:lnTo>
                  <a:pt x="1797" y="2735"/>
                </a:lnTo>
                <a:lnTo>
                  <a:pt x="1862" y="2739"/>
                </a:lnTo>
                <a:lnTo>
                  <a:pt x="1929" y="2741"/>
                </a:lnTo>
                <a:lnTo>
                  <a:pt x="1998" y="2743"/>
                </a:lnTo>
                <a:lnTo>
                  <a:pt x="2067" y="2743"/>
                </a:lnTo>
                <a:lnTo>
                  <a:pt x="2136" y="2745"/>
                </a:lnTo>
                <a:lnTo>
                  <a:pt x="2207" y="2745"/>
                </a:lnTo>
                <a:lnTo>
                  <a:pt x="2280" y="2745"/>
                </a:lnTo>
                <a:lnTo>
                  <a:pt x="2353" y="2745"/>
                </a:lnTo>
                <a:lnTo>
                  <a:pt x="2399" y="2745"/>
                </a:lnTo>
                <a:lnTo>
                  <a:pt x="2443" y="2745"/>
                </a:lnTo>
                <a:lnTo>
                  <a:pt x="2490" y="2745"/>
                </a:lnTo>
                <a:lnTo>
                  <a:pt x="2534" y="2745"/>
                </a:lnTo>
                <a:lnTo>
                  <a:pt x="2578" y="2743"/>
                </a:lnTo>
                <a:lnTo>
                  <a:pt x="2620" y="2743"/>
                </a:lnTo>
                <a:lnTo>
                  <a:pt x="2662" y="2743"/>
                </a:lnTo>
                <a:lnTo>
                  <a:pt x="2705" y="2741"/>
                </a:lnTo>
                <a:lnTo>
                  <a:pt x="2747" y="2739"/>
                </a:lnTo>
                <a:lnTo>
                  <a:pt x="2787" y="2739"/>
                </a:lnTo>
                <a:lnTo>
                  <a:pt x="2827" y="2737"/>
                </a:lnTo>
                <a:lnTo>
                  <a:pt x="2868" y="2735"/>
                </a:lnTo>
                <a:lnTo>
                  <a:pt x="2906" y="2733"/>
                </a:lnTo>
                <a:lnTo>
                  <a:pt x="2944" y="2732"/>
                </a:lnTo>
                <a:lnTo>
                  <a:pt x="2983" y="2730"/>
                </a:lnTo>
                <a:lnTo>
                  <a:pt x="3019" y="2728"/>
                </a:lnTo>
                <a:lnTo>
                  <a:pt x="3058" y="2724"/>
                </a:lnTo>
                <a:lnTo>
                  <a:pt x="3092" y="2722"/>
                </a:lnTo>
                <a:lnTo>
                  <a:pt x="3129" y="2720"/>
                </a:lnTo>
                <a:lnTo>
                  <a:pt x="3163" y="2716"/>
                </a:lnTo>
                <a:lnTo>
                  <a:pt x="3198" y="2712"/>
                </a:lnTo>
                <a:lnTo>
                  <a:pt x="3232" y="2710"/>
                </a:lnTo>
                <a:lnTo>
                  <a:pt x="3265" y="2707"/>
                </a:lnTo>
                <a:lnTo>
                  <a:pt x="3298" y="2703"/>
                </a:lnTo>
                <a:lnTo>
                  <a:pt x="3330" y="2699"/>
                </a:lnTo>
                <a:lnTo>
                  <a:pt x="3361" y="2695"/>
                </a:lnTo>
                <a:lnTo>
                  <a:pt x="3392" y="2689"/>
                </a:lnTo>
                <a:lnTo>
                  <a:pt x="3422" y="2685"/>
                </a:lnTo>
                <a:lnTo>
                  <a:pt x="3451" y="2682"/>
                </a:lnTo>
                <a:lnTo>
                  <a:pt x="3482" y="2676"/>
                </a:lnTo>
                <a:lnTo>
                  <a:pt x="3509" y="2672"/>
                </a:lnTo>
                <a:lnTo>
                  <a:pt x="3538" y="2666"/>
                </a:lnTo>
                <a:lnTo>
                  <a:pt x="3580" y="2661"/>
                </a:lnTo>
                <a:lnTo>
                  <a:pt x="3620" y="2653"/>
                </a:lnTo>
                <a:lnTo>
                  <a:pt x="3662" y="2645"/>
                </a:lnTo>
                <a:lnTo>
                  <a:pt x="3701" y="2639"/>
                </a:lnTo>
                <a:lnTo>
                  <a:pt x="3741" y="2632"/>
                </a:lnTo>
                <a:lnTo>
                  <a:pt x="3778" y="2624"/>
                </a:lnTo>
                <a:lnTo>
                  <a:pt x="3816" y="2614"/>
                </a:lnTo>
                <a:lnTo>
                  <a:pt x="3852" y="2607"/>
                </a:lnTo>
                <a:lnTo>
                  <a:pt x="3887" y="2597"/>
                </a:lnTo>
                <a:lnTo>
                  <a:pt x="3922" y="2589"/>
                </a:lnTo>
                <a:lnTo>
                  <a:pt x="3956" y="2580"/>
                </a:lnTo>
                <a:lnTo>
                  <a:pt x="3989" y="2570"/>
                </a:lnTo>
                <a:lnTo>
                  <a:pt x="4019" y="2561"/>
                </a:lnTo>
                <a:lnTo>
                  <a:pt x="4050" y="2551"/>
                </a:lnTo>
                <a:lnTo>
                  <a:pt x="4081" y="2540"/>
                </a:lnTo>
                <a:lnTo>
                  <a:pt x="4110" y="2530"/>
                </a:lnTo>
                <a:lnTo>
                  <a:pt x="4138" y="2518"/>
                </a:lnTo>
                <a:lnTo>
                  <a:pt x="4165" y="2507"/>
                </a:lnTo>
                <a:lnTo>
                  <a:pt x="4192" y="2495"/>
                </a:lnTo>
                <a:lnTo>
                  <a:pt x="4219" y="2484"/>
                </a:lnTo>
                <a:lnTo>
                  <a:pt x="4244" y="2472"/>
                </a:lnTo>
                <a:lnTo>
                  <a:pt x="4267" y="2459"/>
                </a:lnTo>
                <a:lnTo>
                  <a:pt x="4290" y="2447"/>
                </a:lnTo>
                <a:lnTo>
                  <a:pt x="4313" y="2434"/>
                </a:lnTo>
                <a:lnTo>
                  <a:pt x="4334" y="2421"/>
                </a:lnTo>
                <a:lnTo>
                  <a:pt x="4353" y="2407"/>
                </a:lnTo>
                <a:lnTo>
                  <a:pt x="4373" y="2392"/>
                </a:lnTo>
                <a:lnTo>
                  <a:pt x="4392" y="2378"/>
                </a:lnTo>
                <a:lnTo>
                  <a:pt x="4409" y="2365"/>
                </a:lnTo>
                <a:lnTo>
                  <a:pt x="4426" y="2350"/>
                </a:lnTo>
                <a:lnTo>
                  <a:pt x="4442" y="2334"/>
                </a:lnTo>
                <a:lnTo>
                  <a:pt x="4457" y="2319"/>
                </a:lnTo>
                <a:lnTo>
                  <a:pt x="4474" y="2298"/>
                </a:lnTo>
                <a:lnTo>
                  <a:pt x="4490" y="2277"/>
                </a:lnTo>
                <a:lnTo>
                  <a:pt x="4507" y="2255"/>
                </a:lnTo>
                <a:lnTo>
                  <a:pt x="4520" y="2232"/>
                </a:lnTo>
                <a:lnTo>
                  <a:pt x="4536" y="2209"/>
                </a:lnTo>
                <a:lnTo>
                  <a:pt x="4549" y="2186"/>
                </a:lnTo>
                <a:lnTo>
                  <a:pt x="4561" y="2163"/>
                </a:lnTo>
                <a:lnTo>
                  <a:pt x="4572" y="2140"/>
                </a:lnTo>
                <a:lnTo>
                  <a:pt x="4584" y="2115"/>
                </a:lnTo>
                <a:lnTo>
                  <a:pt x="4593" y="2090"/>
                </a:lnTo>
                <a:lnTo>
                  <a:pt x="4603" y="2065"/>
                </a:lnTo>
                <a:lnTo>
                  <a:pt x="4613" y="2040"/>
                </a:lnTo>
                <a:lnTo>
                  <a:pt x="4620" y="2014"/>
                </a:lnTo>
                <a:lnTo>
                  <a:pt x="4626" y="1989"/>
                </a:lnTo>
                <a:lnTo>
                  <a:pt x="4632" y="1962"/>
                </a:lnTo>
                <a:lnTo>
                  <a:pt x="4636" y="1935"/>
                </a:lnTo>
                <a:lnTo>
                  <a:pt x="4643" y="1906"/>
                </a:lnTo>
                <a:lnTo>
                  <a:pt x="4649" y="1881"/>
                </a:lnTo>
                <a:lnTo>
                  <a:pt x="4657" y="1856"/>
                </a:lnTo>
                <a:lnTo>
                  <a:pt x="4663" y="1831"/>
                </a:lnTo>
                <a:lnTo>
                  <a:pt x="4668" y="1808"/>
                </a:lnTo>
                <a:lnTo>
                  <a:pt x="4676" y="1785"/>
                </a:lnTo>
                <a:lnTo>
                  <a:pt x="4680" y="1762"/>
                </a:lnTo>
                <a:lnTo>
                  <a:pt x="4686" y="1741"/>
                </a:lnTo>
                <a:lnTo>
                  <a:pt x="4691" y="1722"/>
                </a:lnTo>
                <a:lnTo>
                  <a:pt x="4697" y="1703"/>
                </a:lnTo>
                <a:lnTo>
                  <a:pt x="4701" y="1683"/>
                </a:lnTo>
                <a:lnTo>
                  <a:pt x="4707" y="1666"/>
                </a:lnTo>
                <a:lnTo>
                  <a:pt x="4711" y="1649"/>
                </a:lnTo>
                <a:lnTo>
                  <a:pt x="4714" y="1634"/>
                </a:lnTo>
                <a:lnTo>
                  <a:pt x="4718" y="1618"/>
                </a:lnTo>
                <a:lnTo>
                  <a:pt x="4722" y="1605"/>
                </a:lnTo>
                <a:lnTo>
                  <a:pt x="4726" y="1591"/>
                </a:lnTo>
                <a:lnTo>
                  <a:pt x="4728" y="1578"/>
                </a:lnTo>
                <a:lnTo>
                  <a:pt x="4732" y="1566"/>
                </a:lnTo>
                <a:lnTo>
                  <a:pt x="4734" y="1557"/>
                </a:lnTo>
                <a:lnTo>
                  <a:pt x="4737" y="1547"/>
                </a:lnTo>
                <a:lnTo>
                  <a:pt x="4739" y="1538"/>
                </a:lnTo>
                <a:lnTo>
                  <a:pt x="4741" y="1530"/>
                </a:lnTo>
                <a:lnTo>
                  <a:pt x="4743" y="1522"/>
                </a:lnTo>
                <a:lnTo>
                  <a:pt x="4745" y="1516"/>
                </a:lnTo>
                <a:lnTo>
                  <a:pt x="4745" y="1511"/>
                </a:lnTo>
                <a:lnTo>
                  <a:pt x="4747" y="1505"/>
                </a:lnTo>
                <a:lnTo>
                  <a:pt x="4749" y="1501"/>
                </a:lnTo>
                <a:lnTo>
                  <a:pt x="4749" y="1499"/>
                </a:lnTo>
                <a:lnTo>
                  <a:pt x="4749" y="1497"/>
                </a:lnTo>
                <a:lnTo>
                  <a:pt x="4749" y="1495"/>
                </a:lnTo>
                <a:lnTo>
                  <a:pt x="4751" y="1495"/>
                </a:lnTo>
                <a:lnTo>
                  <a:pt x="4755" y="1484"/>
                </a:lnTo>
                <a:lnTo>
                  <a:pt x="4759" y="1476"/>
                </a:lnTo>
                <a:lnTo>
                  <a:pt x="4762" y="1467"/>
                </a:lnTo>
                <a:lnTo>
                  <a:pt x="4766" y="1459"/>
                </a:lnTo>
                <a:lnTo>
                  <a:pt x="4770" y="1451"/>
                </a:lnTo>
                <a:lnTo>
                  <a:pt x="4774" y="1445"/>
                </a:lnTo>
                <a:lnTo>
                  <a:pt x="4778" y="1440"/>
                </a:lnTo>
                <a:lnTo>
                  <a:pt x="4782" y="1434"/>
                </a:lnTo>
                <a:lnTo>
                  <a:pt x="4785" y="1430"/>
                </a:lnTo>
                <a:lnTo>
                  <a:pt x="4789" y="1426"/>
                </a:lnTo>
                <a:lnTo>
                  <a:pt x="4795" y="1422"/>
                </a:lnTo>
                <a:lnTo>
                  <a:pt x="4799" y="1420"/>
                </a:lnTo>
                <a:lnTo>
                  <a:pt x="4803" y="1419"/>
                </a:lnTo>
                <a:lnTo>
                  <a:pt x="4806" y="1417"/>
                </a:lnTo>
                <a:lnTo>
                  <a:pt x="4810" y="1417"/>
                </a:lnTo>
                <a:lnTo>
                  <a:pt x="4814" y="1415"/>
                </a:lnTo>
                <a:lnTo>
                  <a:pt x="4820" y="1417"/>
                </a:lnTo>
                <a:lnTo>
                  <a:pt x="4828" y="1417"/>
                </a:lnTo>
                <a:lnTo>
                  <a:pt x="4833" y="1419"/>
                </a:lnTo>
                <a:lnTo>
                  <a:pt x="4839" y="1420"/>
                </a:lnTo>
                <a:lnTo>
                  <a:pt x="4845" y="1424"/>
                </a:lnTo>
                <a:lnTo>
                  <a:pt x="4851" y="1428"/>
                </a:lnTo>
                <a:lnTo>
                  <a:pt x="4856" y="1434"/>
                </a:lnTo>
                <a:lnTo>
                  <a:pt x="4862" y="1440"/>
                </a:lnTo>
                <a:lnTo>
                  <a:pt x="4866" y="1445"/>
                </a:lnTo>
                <a:lnTo>
                  <a:pt x="4872" y="1453"/>
                </a:lnTo>
                <a:lnTo>
                  <a:pt x="4876" y="1461"/>
                </a:lnTo>
                <a:lnTo>
                  <a:pt x="4879" y="1470"/>
                </a:lnTo>
                <a:lnTo>
                  <a:pt x="4883" y="1480"/>
                </a:lnTo>
                <a:lnTo>
                  <a:pt x="4887" y="1490"/>
                </a:lnTo>
                <a:lnTo>
                  <a:pt x="4889" y="1501"/>
                </a:lnTo>
                <a:lnTo>
                  <a:pt x="4893" y="1513"/>
                </a:lnTo>
                <a:lnTo>
                  <a:pt x="4893" y="1514"/>
                </a:lnTo>
                <a:lnTo>
                  <a:pt x="4893" y="1516"/>
                </a:lnTo>
                <a:lnTo>
                  <a:pt x="4895" y="1520"/>
                </a:lnTo>
                <a:lnTo>
                  <a:pt x="4895" y="1524"/>
                </a:lnTo>
                <a:lnTo>
                  <a:pt x="4897" y="1528"/>
                </a:lnTo>
                <a:lnTo>
                  <a:pt x="4899" y="1534"/>
                </a:lnTo>
                <a:lnTo>
                  <a:pt x="4899" y="1539"/>
                </a:lnTo>
                <a:lnTo>
                  <a:pt x="4901" y="1547"/>
                </a:lnTo>
                <a:lnTo>
                  <a:pt x="4902" y="1555"/>
                </a:lnTo>
                <a:lnTo>
                  <a:pt x="4906" y="1562"/>
                </a:lnTo>
                <a:lnTo>
                  <a:pt x="4908" y="1572"/>
                </a:lnTo>
                <a:lnTo>
                  <a:pt x="4910" y="1582"/>
                </a:lnTo>
                <a:lnTo>
                  <a:pt x="4914" y="1593"/>
                </a:lnTo>
                <a:lnTo>
                  <a:pt x="4916" y="1605"/>
                </a:lnTo>
                <a:lnTo>
                  <a:pt x="4920" y="1618"/>
                </a:lnTo>
                <a:lnTo>
                  <a:pt x="4924" y="1632"/>
                </a:lnTo>
                <a:lnTo>
                  <a:pt x="4927" y="1645"/>
                </a:lnTo>
                <a:lnTo>
                  <a:pt x="4931" y="1660"/>
                </a:lnTo>
                <a:lnTo>
                  <a:pt x="4935" y="1676"/>
                </a:lnTo>
                <a:lnTo>
                  <a:pt x="4939" y="1693"/>
                </a:lnTo>
                <a:lnTo>
                  <a:pt x="4945" y="1710"/>
                </a:lnTo>
                <a:lnTo>
                  <a:pt x="4949" y="1728"/>
                </a:lnTo>
                <a:lnTo>
                  <a:pt x="4954" y="1747"/>
                </a:lnTo>
                <a:lnTo>
                  <a:pt x="4958" y="1768"/>
                </a:lnTo>
                <a:lnTo>
                  <a:pt x="4964" y="1787"/>
                </a:lnTo>
                <a:lnTo>
                  <a:pt x="4970" y="1808"/>
                </a:lnTo>
                <a:lnTo>
                  <a:pt x="4975" y="1831"/>
                </a:lnTo>
                <a:lnTo>
                  <a:pt x="4981" y="1854"/>
                </a:lnTo>
                <a:lnTo>
                  <a:pt x="4987" y="1877"/>
                </a:lnTo>
                <a:lnTo>
                  <a:pt x="4993" y="1902"/>
                </a:lnTo>
                <a:lnTo>
                  <a:pt x="5000" y="1927"/>
                </a:lnTo>
                <a:lnTo>
                  <a:pt x="5006" y="1952"/>
                </a:lnTo>
                <a:lnTo>
                  <a:pt x="5014" y="1977"/>
                </a:lnTo>
                <a:lnTo>
                  <a:pt x="5023" y="2000"/>
                </a:lnTo>
                <a:lnTo>
                  <a:pt x="5033" y="2025"/>
                </a:lnTo>
                <a:lnTo>
                  <a:pt x="5043" y="2050"/>
                </a:lnTo>
                <a:lnTo>
                  <a:pt x="5054" y="2075"/>
                </a:lnTo>
                <a:lnTo>
                  <a:pt x="5066" y="2100"/>
                </a:lnTo>
                <a:lnTo>
                  <a:pt x="5079" y="2127"/>
                </a:lnTo>
                <a:lnTo>
                  <a:pt x="5091" y="2152"/>
                </a:lnTo>
                <a:lnTo>
                  <a:pt x="5106" y="2179"/>
                </a:lnTo>
                <a:lnTo>
                  <a:pt x="5119" y="2206"/>
                </a:lnTo>
                <a:lnTo>
                  <a:pt x="5135" y="2232"/>
                </a:lnTo>
                <a:lnTo>
                  <a:pt x="5150" y="2259"/>
                </a:lnTo>
                <a:lnTo>
                  <a:pt x="5165" y="2286"/>
                </a:lnTo>
                <a:lnTo>
                  <a:pt x="5183" y="2315"/>
                </a:lnTo>
                <a:lnTo>
                  <a:pt x="5200" y="2344"/>
                </a:lnTo>
                <a:lnTo>
                  <a:pt x="5208" y="2353"/>
                </a:lnTo>
                <a:lnTo>
                  <a:pt x="5217" y="2363"/>
                </a:lnTo>
                <a:lnTo>
                  <a:pt x="5225" y="2374"/>
                </a:lnTo>
                <a:lnTo>
                  <a:pt x="5231" y="2384"/>
                </a:lnTo>
                <a:lnTo>
                  <a:pt x="5238" y="2394"/>
                </a:lnTo>
                <a:lnTo>
                  <a:pt x="5244" y="2405"/>
                </a:lnTo>
                <a:lnTo>
                  <a:pt x="5248" y="2415"/>
                </a:lnTo>
                <a:lnTo>
                  <a:pt x="5254" y="2424"/>
                </a:lnTo>
                <a:lnTo>
                  <a:pt x="5258" y="2434"/>
                </a:lnTo>
                <a:lnTo>
                  <a:pt x="5261" y="2444"/>
                </a:lnTo>
                <a:lnTo>
                  <a:pt x="5263" y="2453"/>
                </a:lnTo>
                <a:lnTo>
                  <a:pt x="5267" y="2461"/>
                </a:lnTo>
                <a:lnTo>
                  <a:pt x="5269" y="2470"/>
                </a:lnTo>
                <a:lnTo>
                  <a:pt x="5269" y="2478"/>
                </a:lnTo>
                <a:lnTo>
                  <a:pt x="5271" y="2488"/>
                </a:lnTo>
                <a:lnTo>
                  <a:pt x="5271" y="2495"/>
                </a:lnTo>
                <a:lnTo>
                  <a:pt x="5269" y="2509"/>
                </a:lnTo>
                <a:lnTo>
                  <a:pt x="5267" y="2522"/>
                </a:lnTo>
                <a:lnTo>
                  <a:pt x="5263" y="2536"/>
                </a:lnTo>
                <a:lnTo>
                  <a:pt x="5258" y="2549"/>
                </a:lnTo>
                <a:lnTo>
                  <a:pt x="5250" y="2563"/>
                </a:lnTo>
                <a:lnTo>
                  <a:pt x="5240" y="2578"/>
                </a:lnTo>
                <a:lnTo>
                  <a:pt x="5231" y="2593"/>
                </a:lnTo>
                <a:lnTo>
                  <a:pt x="5217" y="2609"/>
                </a:lnTo>
                <a:lnTo>
                  <a:pt x="5204" y="2626"/>
                </a:lnTo>
                <a:lnTo>
                  <a:pt x="5189" y="2643"/>
                </a:lnTo>
                <a:lnTo>
                  <a:pt x="5171" y="2659"/>
                </a:lnTo>
                <a:lnTo>
                  <a:pt x="5154" y="2678"/>
                </a:lnTo>
                <a:lnTo>
                  <a:pt x="5133" y="2695"/>
                </a:lnTo>
                <a:lnTo>
                  <a:pt x="5112" y="2714"/>
                </a:lnTo>
                <a:lnTo>
                  <a:pt x="5089" y="2733"/>
                </a:lnTo>
                <a:lnTo>
                  <a:pt x="5064" y="2753"/>
                </a:lnTo>
                <a:lnTo>
                  <a:pt x="5014" y="2781"/>
                </a:lnTo>
                <a:lnTo>
                  <a:pt x="4962" y="2810"/>
                </a:lnTo>
                <a:lnTo>
                  <a:pt x="4908" y="2837"/>
                </a:lnTo>
                <a:lnTo>
                  <a:pt x="4853" y="2864"/>
                </a:lnTo>
                <a:lnTo>
                  <a:pt x="4795" y="2889"/>
                </a:lnTo>
                <a:lnTo>
                  <a:pt x="4735" y="2914"/>
                </a:lnTo>
                <a:lnTo>
                  <a:pt x="4674" y="2937"/>
                </a:lnTo>
                <a:lnTo>
                  <a:pt x="4611" y="2958"/>
                </a:lnTo>
                <a:lnTo>
                  <a:pt x="4545" y="2981"/>
                </a:lnTo>
                <a:lnTo>
                  <a:pt x="4478" y="3000"/>
                </a:lnTo>
                <a:lnTo>
                  <a:pt x="4411" y="3019"/>
                </a:lnTo>
                <a:lnTo>
                  <a:pt x="4340" y="3039"/>
                </a:lnTo>
                <a:lnTo>
                  <a:pt x="4269" y="3058"/>
                </a:lnTo>
                <a:lnTo>
                  <a:pt x="4196" y="3073"/>
                </a:lnTo>
                <a:lnTo>
                  <a:pt x="4121" y="3091"/>
                </a:lnTo>
                <a:lnTo>
                  <a:pt x="4044" y="3106"/>
                </a:lnTo>
                <a:lnTo>
                  <a:pt x="3968" y="3121"/>
                </a:lnTo>
                <a:lnTo>
                  <a:pt x="3889" y="3135"/>
                </a:lnTo>
                <a:lnTo>
                  <a:pt x="3808" y="3146"/>
                </a:lnTo>
                <a:lnTo>
                  <a:pt x="3726" y="3158"/>
                </a:lnTo>
                <a:lnTo>
                  <a:pt x="3643" y="3169"/>
                </a:lnTo>
                <a:lnTo>
                  <a:pt x="3559" y="3179"/>
                </a:lnTo>
                <a:lnTo>
                  <a:pt x="3472" y="3186"/>
                </a:lnTo>
                <a:lnTo>
                  <a:pt x="3384" y="3194"/>
                </a:lnTo>
                <a:lnTo>
                  <a:pt x="3294" y="3200"/>
                </a:lnTo>
                <a:lnTo>
                  <a:pt x="3204" y="3206"/>
                </a:lnTo>
                <a:lnTo>
                  <a:pt x="3110" y="3211"/>
                </a:lnTo>
                <a:lnTo>
                  <a:pt x="3014" y="3215"/>
                </a:lnTo>
                <a:lnTo>
                  <a:pt x="2918" y="3217"/>
                </a:lnTo>
                <a:lnTo>
                  <a:pt x="2820" y="3221"/>
                </a:lnTo>
                <a:lnTo>
                  <a:pt x="2720" y="3221"/>
                </a:lnTo>
                <a:lnTo>
                  <a:pt x="2616" y="3221"/>
                </a:lnTo>
                <a:lnTo>
                  <a:pt x="2566" y="3221"/>
                </a:lnTo>
                <a:lnTo>
                  <a:pt x="2518" y="3221"/>
                </a:lnTo>
                <a:lnTo>
                  <a:pt x="2468" y="3221"/>
                </a:lnTo>
                <a:lnTo>
                  <a:pt x="2420" y="3221"/>
                </a:lnTo>
                <a:lnTo>
                  <a:pt x="2374" y="3219"/>
                </a:lnTo>
                <a:lnTo>
                  <a:pt x="2326" y="3219"/>
                </a:lnTo>
                <a:lnTo>
                  <a:pt x="2280" y="3217"/>
                </a:lnTo>
                <a:lnTo>
                  <a:pt x="2236" y="3215"/>
                </a:lnTo>
                <a:lnTo>
                  <a:pt x="2190" y="3215"/>
                </a:lnTo>
                <a:lnTo>
                  <a:pt x="2146" y="3213"/>
                </a:lnTo>
                <a:lnTo>
                  <a:pt x="2104" y="3211"/>
                </a:lnTo>
                <a:lnTo>
                  <a:pt x="2060" y="3210"/>
                </a:lnTo>
                <a:lnTo>
                  <a:pt x="2017" y="3208"/>
                </a:lnTo>
                <a:lnTo>
                  <a:pt x="1975" y="3204"/>
                </a:lnTo>
                <a:lnTo>
                  <a:pt x="1935" y="3202"/>
                </a:lnTo>
                <a:lnTo>
                  <a:pt x="1894" y="3198"/>
                </a:lnTo>
                <a:lnTo>
                  <a:pt x="1854" y="3196"/>
                </a:lnTo>
                <a:lnTo>
                  <a:pt x="1814" y="3192"/>
                </a:lnTo>
                <a:lnTo>
                  <a:pt x="1775" y="3188"/>
                </a:lnTo>
                <a:lnTo>
                  <a:pt x="1737" y="3185"/>
                </a:lnTo>
                <a:lnTo>
                  <a:pt x="1701" y="3181"/>
                </a:lnTo>
                <a:lnTo>
                  <a:pt x="1662" y="3177"/>
                </a:lnTo>
                <a:lnTo>
                  <a:pt x="1626" y="3173"/>
                </a:lnTo>
                <a:lnTo>
                  <a:pt x="1591" y="3167"/>
                </a:lnTo>
                <a:lnTo>
                  <a:pt x="1555" y="3163"/>
                </a:lnTo>
                <a:lnTo>
                  <a:pt x="1520" y="3158"/>
                </a:lnTo>
                <a:lnTo>
                  <a:pt x="1487" y="3154"/>
                </a:lnTo>
                <a:lnTo>
                  <a:pt x="1453" y="3148"/>
                </a:lnTo>
                <a:lnTo>
                  <a:pt x="1420" y="3142"/>
                </a:lnTo>
                <a:lnTo>
                  <a:pt x="1388" y="3137"/>
                </a:lnTo>
                <a:lnTo>
                  <a:pt x="1357" y="3131"/>
                </a:lnTo>
                <a:lnTo>
                  <a:pt x="1326" y="3125"/>
                </a:lnTo>
                <a:lnTo>
                  <a:pt x="1278" y="3115"/>
                </a:lnTo>
                <a:lnTo>
                  <a:pt x="1232" y="3106"/>
                </a:lnTo>
                <a:lnTo>
                  <a:pt x="1186" y="3098"/>
                </a:lnTo>
                <a:lnTo>
                  <a:pt x="1140" y="3087"/>
                </a:lnTo>
                <a:lnTo>
                  <a:pt x="1094" y="3077"/>
                </a:lnTo>
                <a:lnTo>
                  <a:pt x="1048" y="3066"/>
                </a:lnTo>
                <a:lnTo>
                  <a:pt x="1002" y="3054"/>
                </a:lnTo>
                <a:lnTo>
                  <a:pt x="956" y="3041"/>
                </a:lnTo>
                <a:lnTo>
                  <a:pt x="910" y="3027"/>
                </a:lnTo>
                <a:lnTo>
                  <a:pt x="864" y="3014"/>
                </a:lnTo>
                <a:lnTo>
                  <a:pt x="818" y="2998"/>
                </a:lnTo>
                <a:lnTo>
                  <a:pt x="773" y="2983"/>
                </a:lnTo>
                <a:lnTo>
                  <a:pt x="727" y="2966"/>
                </a:lnTo>
                <a:lnTo>
                  <a:pt x="681" y="2948"/>
                </a:lnTo>
                <a:lnTo>
                  <a:pt x="637" y="2929"/>
                </a:lnTo>
                <a:lnTo>
                  <a:pt x="591" y="2910"/>
                </a:lnTo>
                <a:lnTo>
                  <a:pt x="555" y="2895"/>
                </a:lnTo>
                <a:lnTo>
                  <a:pt x="518" y="2879"/>
                </a:lnTo>
                <a:lnTo>
                  <a:pt x="484" y="2862"/>
                </a:lnTo>
                <a:lnTo>
                  <a:pt x="451" y="2845"/>
                </a:lnTo>
                <a:lnTo>
                  <a:pt x="418" y="2826"/>
                </a:lnTo>
                <a:lnTo>
                  <a:pt x="388" y="2806"/>
                </a:lnTo>
                <a:lnTo>
                  <a:pt x="357" y="2785"/>
                </a:lnTo>
                <a:lnTo>
                  <a:pt x="328" y="2766"/>
                </a:lnTo>
                <a:lnTo>
                  <a:pt x="299" y="2743"/>
                </a:lnTo>
                <a:lnTo>
                  <a:pt x="272" y="2722"/>
                </a:lnTo>
                <a:lnTo>
                  <a:pt x="247" y="2699"/>
                </a:lnTo>
                <a:lnTo>
                  <a:pt x="222" y="2676"/>
                </a:lnTo>
                <a:lnTo>
                  <a:pt x="199" y="2651"/>
                </a:lnTo>
                <a:lnTo>
                  <a:pt x="176" y="2626"/>
                </a:lnTo>
                <a:lnTo>
                  <a:pt x="155" y="2601"/>
                </a:lnTo>
                <a:lnTo>
                  <a:pt x="134" y="2574"/>
                </a:lnTo>
                <a:lnTo>
                  <a:pt x="125" y="2557"/>
                </a:lnTo>
                <a:lnTo>
                  <a:pt x="115" y="2538"/>
                </a:lnTo>
                <a:lnTo>
                  <a:pt x="105" y="2518"/>
                </a:lnTo>
                <a:lnTo>
                  <a:pt x="98" y="2497"/>
                </a:lnTo>
                <a:lnTo>
                  <a:pt x="90" y="2476"/>
                </a:lnTo>
                <a:lnTo>
                  <a:pt x="82" y="2453"/>
                </a:lnTo>
                <a:lnTo>
                  <a:pt x="77" y="2430"/>
                </a:lnTo>
                <a:lnTo>
                  <a:pt x="71" y="2405"/>
                </a:lnTo>
                <a:lnTo>
                  <a:pt x="65" y="2380"/>
                </a:lnTo>
                <a:lnTo>
                  <a:pt x="61" y="2353"/>
                </a:lnTo>
                <a:lnTo>
                  <a:pt x="57" y="2325"/>
                </a:lnTo>
                <a:lnTo>
                  <a:pt x="54" y="2296"/>
                </a:lnTo>
                <a:lnTo>
                  <a:pt x="52" y="2267"/>
                </a:lnTo>
                <a:lnTo>
                  <a:pt x="50" y="2236"/>
                </a:lnTo>
                <a:lnTo>
                  <a:pt x="50" y="2206"/>
                </a:lnTo>
                <a:lnTo>
                  <a:pt x="50" y="2173"/>
                </a:lnTo>
                <a:lnTo>
                  <a:pt x="75" y="1305"/>
                </a:lnTo>
                <a:lnTo>
                  <a:pt x="100" y="440"/>
                </a:lnTo>
                <a:lnTo>
                  <a:pt x="98" y="430"/>
                </a:lnTo>
                <a:lnTo>
                  <a:pt x="98" y="422"/>
                </a:lnTo>
                <a:lnTo>
                  <a:pt x="98" y="411"/>
                </a:lnTo>
                <a:lnTo>
                  <a:pt x="96" y="401"/>
                </a:lnTo>
                <a:lnTo>
                  <a:pt x="94" y="390"/>
                </a:lnTo>
                <a:lnTo>
                  <a:pt x="92" y="378"/>
                </a:lnTo>
                <a:lnTo>
                  <a:pt x="90" y="365"/>
                </a:lnTo>
                <a:lnTo>
                  <a:pt x="86" y="351"/>
                </a:lnTo>
                <a:lnTo>
                  <a:pt x="84" y="338"/>
                </a:lnTo>
                <a:lnTo>
                  <a:pt x="80" y="322"/>
                </a:lnTo>
                <a:lnTo>
                  <a:pt x="77" y="305"/>
                </a:lnTo>
                <a:lnTo>
                  <a:pt x="71" y="288"/>
                </a:lnTo>
                <a:lnTo>
                  <a:pt x="67" y="271"/>
                </a:lnTo>
                <a:lnTo>
                  <a:pt x="61" y="253"/>
                </a:lnTo>
                <a:lnTo>
                  <a:pt x="55" y="234"/>
                </a:lnTo>
                <a:lnTo>
                  <a:pt x="50" y="213"/>
                </a:lnTo>
                <a:lnTo>
                  <a:pt x="36" y="192"/>
                </a:lnTo>
                <a:lnTo>
                  <a:pt x="27" y="171"/>
                </a:lnTo>
                <a:lnTo>
                  <a:pt x="17" y="152"/>
                </a:lnTo>
                <a:lnTo>
                  <a:pt x="11" y="134"/>
                </a:lnTo>
                <a:lnTo>
                  <a:pt x="6" y="121"/>
                </a:lnTo>
                <a:lnTo>
                  <a:pt x="2" y="107"/>
                </a:lnTo>
                <a:lnTo>
                  <a:pt x="0" y="94"/>
                </a:lnTo>
                <a:lnTo>
                  <a:pt x="0" y="84"/>
                </a:lnTo>
                <a:lnTo>
                  <a:pt x="0" y="75"/>
                </a:lnTo>
                <a:lnTo>
                  <a:pt x="0" y="65"/>
                </a:lnTo>
                <a:lnTo>
                  <a:pt x="2" y="58"/>
                </a:lnTo>
                <a:lnTo>
                  <a:pt x="4" y="48"/>
                </a:lnTo>
                <a:lnTo>
                  <a:pt x="7" y="40"/>
                </a:lnTo>
                <a:lnTo>
                  <a:pt x="11" y="34"/>
                </a:lnTo>
                <a:lnTo>
                  <a:pt x="15" y="27"/>
                </a:lnTo>
                <a:lnTo>
                  <a:pt x="21" y="21"/>
                </a:lnTo>
                <a:lnTo>
                  <a:pt x="27" y="17"/>
                </a:lnTo>
                <a:lnTo>
                  <a:pt x="32" y="11"/>
                </a:lnTo>
                <a:lnTo>
                  <a:pt x="40" y="8"/>
                </a:lnTo>
                <a:lnTo>
                  <a:pt x="48" y="6"/>
                </a:lnTo>
                <a:lnTo>
                  <a:pt x="55" y="2"/>
                </a:lnTo>
                <a:lnTo>
                  <a:pt x="65" y="2"/>
                </a:lnTo>
                <a:lnTo>
                  <a:pt x="75" y="0"/>
                </a:lnTo>
                <a:lnTo>
                  <a:pt x="84" y="0"/>
                </a:ln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2438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形聲字：銫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5600" y="0"/>
            <a:ext cx="24384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0518" y="4992469"/>
            <a:ext cx="1981200" cy="646331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金黃色</a:t>
            </a:r>
            <a:endParaRPr lang="en-US" sz="36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7505" y="3675965"/>
            <a:ext cx="1919288" cy="646331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土黃色</a:t>
            </a:r>
            <a:endParaRPr lang="en-US" sz="36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26152" y="3675965"/>
            <a:ext cx="1981200" cy="646331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秋色</a:t>
            </a:r>
            <a:endParaRPr lang="en-US" sz="36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72200" y="1935583"/>
            <a:ext cx="1981200" cy="646331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面色</a:t>
            </a:r>
            <a:endParaRPr lang="en-US" sz="36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72200" y="3536840"/>
            <a:ext cx="1981200" cy="646331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上色</a:t>
            </a:r>
            <a:endParaRPr lang="en-US" sz="36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2390858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0"/>
            <a:ext cx="25146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黑色</a:t>
            </a:r>
            <a:endParaRPr lang="en-US" sz="60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447800"/>
            <a:ext cx="25146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白色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5029200"/>
            <a:ext cx="25146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黃色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5029200"/>
            <a:ext cx="251460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紅色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2133600"/>
            <a:ext cx="2514600" cy="1015663"/>
          </a:xfrm>
          <a:prstGeom prst="rect">
            <a:avLst/>
          </a:prstGeom>
          <a:solidFill>
            <a:srgbClr val="F2D158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金色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572000"/>
            <a:ext cx="2514600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米色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1295400"/>
            <a:ext cx="2514600" cy="1015663"/>
          </a:xfrm>
          <a:prstGeom prst="rect">
            <a:avLst/>
          </a:prstGeom>
          <a:solidFill>
            <a:srgbClr val="CC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土色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657600" y="2971800"/>
            <a:ext cx="2438400" cy="1015663"/>
            <a:chOff x="3505200" y="3810000"/>
            <a:chExt cx="2438400" cy="1015663"/>
          </a:xfrm>
        </p:grpSpPr>
        <p:pic>
          <p:nvPicPr>
            <p:cNvPr id="25604" name="Picture 4" descr="https://encrypted-tbn2.gstatic.com/images?q=tbn:ANd9GcRW4WFb0DHBvYGAyHiuHC0hvNrEei-JuizXycg5UHeASbSlxxrIjw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r="10801" b="44086"/>
            <a:stretch>
              <a:fillRect/>
            </a:stretch>
          </p:blipFill>
          <p:spPr bwMode="auto">
            <a:xfrm>
              <a:off x="3505200" y="3810000"/>
              <a:ext cx="2438400" cy="9906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3505200" y="3810000"/>
              <a:ext cx="2286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6000" b="1" dirty="0">
                  <a:solidFill>
                    <a:prstClr val="black"/>
                  </a:solidFill>
                  <a:latin typeface="Adobe Kaiti Std R" pitchFamily="18" charset="-128"/>
                  <a:ea typeface="Adobe Kaiti Std R" pitchFamily="18" charset="-128"/>
                </a:rPr>
                <a:t>花色</a:t>
              </a:r>
              <a:endParaRPr lang="en-US" sz="6000" b="1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04800" y="228600"/>
            <a:ext cx="31242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顏色練習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說一說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3657600"/>
            <a:ext cx="2514600" cy="1015663"/>
          </a:xfrm>
          <a:prstGeom prst="rect">
            <a:avLst/>
          </a:prstGeom>
          <a:solidFill>
            <a:srgbClr val="EFE1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金黃色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0800" y="0"/>
            <a:ext cx="2743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老師可以挑詞語來做活動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173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886200" cy="830997"/>
          </a:xfrm>
          <a:prstGeom prst="rect">
            <a:avLst/>
          </a:prstGeom>
          <a:solidFill>
            <a:srgbClr val="92D050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認識西遊記</a:t>
            </a:r>
            <a:endParaRPr lang="en-US" sz="4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96258" name="Picture 2" descr="C:\Users\Meishing\Dropbox\meizhouhuayu\課本故事圖檔\L5-10 (1)\510-p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143000"/>
            <a:ext cx="2971800" cy="25049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6259" name="Picture 3" descr="C:\Users\Meishing\Dropbox\meizhouhuayu\課本故事圖檔\L5-10 (1)\510-p-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066800"/>
            <a:ext cx="3028430" cy="2552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6260" name="Picture 4" descr="C:\Users\Meishing\Dropbox\meizhouhuayu\課本故事圖檔\L5-10 (1)\510-p-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4038600"/>
            <a:ext cx="2971800" cy="25049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6261" name="Picture 5" descr="C:\Users\Meishing\Dropbox\meizhouhuayu\課本故事圖檔\L5-10 (1)\510-p-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038600"/>
            <a:ext cx="3028431" cy="2552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ight Arrow 6"/>
          <p:cNvSpPr/>
          <p:nvPr/>
        </p:nvSpPr>
        <p:spPr>
          <a:xfrm>
            <a:off x="3657600" y="23622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 rot="2062821">
            <a:off x="8120373" y="4258153"/>
            <a:ext cx="679718" cy="142833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419600" y="5181600"/>
            <a:ext cx="5334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0"/>
            <a:ext cx="25146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第五冊第十課課本故事</a:t>
            </a:r>
            <a:endParaRPr lang="en-US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600200"/>
            <a:ext cx="685800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孫悟空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1447800"/>
            <a:ext cx="762000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豬八戒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3400" y="4724400"/>
            <a:ext cx="685800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沙悟淨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4038600"/>
            <a:ext cx="762000" cy="255454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西天取經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0903255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5.16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72589" r="14750"/>
          <a:stretch>
            <a:fillRect/>
          </a:stretch>
        </p:blipFill>
        <p:spPr bwMode="auto">
          <a:xfrm>
            <a:off x="380999" y="1219200"/>
            <a:ext cx="1387929" cy="1295400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2438400" y="914401"/>
            <a:ext cx="1752600" cy="608791"/>
            <a:chOff x="2438400" y="914401"/>
            <a:chExt cx="1752600" cy="608791"/>
          </a:xfrm>
        </p:grpSpPr>
        <p:sp>
          <p:nvSpPr>
            <p:cNvPr id="8" name="Freeform 26"/>
            <p:cNvSpPr>
              <a:spLocks/>
            </p:cNvSpPr>
            <p:nvPr/>
          </p:nvSpPr>
          <p:spPr bwMode="auto">
            <a:xfrm>
              <a:off x="2438400" y="1023382"/>
              <a:ext cx="288663" cy="499810"/>
            </a:xfrm>
            <a:custGeom>
              <a:avLst/>
              <a:gdLst>
                <a:gd name="T0" fmla="*/ 220 w 867"/>
                <a:gd name="T1" fmla="*/ 5 h 1330"/>
                <a:gd name="T2" fmla="*/ 362 w 867"/>
                <a:gd name="T3" fmla="*/ 30 h 1330"/>
                <a:gd name="T4" fmla="*/ 447 w 867"/>
                <a:gd name="T5" fmla="*/ 55 h 1330"/>
                <a:gd name="T6" fmla="*/ 506 w 867"/>
                <a:gd name="T7" fmla="*/ 74 h 1330"/>
                <a:gd name="T8" fmla="*/ 556 w 867"/>
                <a:gd name="T9" fmla="*/ 96 h 1330"/>
                <a:gd name="T10" fmla="*/ 601 w 867"/>
                <a:gd name="T11" fmla="*/ 117 h 1330"/>
                <a:gd name="T12" fmla="*/ 633 w 867"/>
                <a:gd name="T13" fmla="*/ 140 h 1330"/>
                <a:gd name="T14" fmla="*/ 658 w 867"/>
                <a:gd name="T15" fmla="*/ 163 h 1330"/>
                <a:gd name="T16" fmla="*/ 673 w 867"/>
                <a:gd name="T17" fmla="*/ 186 h 1330"/>
                <a:gd name="T18" fmla="*/ 681 w 867"/>
                <a:gd name="T19" fmla="*/ 211 h 1330"/>
                <a:gd name="T20" fmla="*/ 685 w 867"/>
                <a:gd name="T21" fmla="*/ 278 h 1330"/>
                <a:gd name="T22" fmla="*/ 700 w 867"/>
                <a:gd name="T23" fmla="*/ 361 h 1330"/>
                <a:gd name="T24" fmla="*/ 733 w 867"/>
                <a:gd name="T25" fmla="*/ 476 h 1330"/>
                <a:gd name="T26" fmla="*/ 768 w 867"/>
                <a:gd name="T27" fmla="*/ 595 h 1330"/>
                <a:gd name="T28" fmla="*/ 796 w 867"/>
                <a:gd name="T29" fmla="*/ 704 h 1330"/>
                <a:gd name="T30" fmla="*/ 819 w 867"/>
                <a:gd name="T31" fmla="*/ 802 h 1330"/>
                <a:gd name="T32" fmla="*/ 840 w 867"/>
                <a:gd name="T33" fmla="*/ 890 h 1330"/>
                <a:gd name="T34" fmla="*/ 854 w 867"/>
                <a:gd name="T35" fmla="*/ 967 h 1330"/>
                <a:gd name="T36" fmla="*/ 864 w 867"/>
                <a:gd name="T37" fmla="*/ 1036 h 1330"/>
                <a:gd name="T38" fmla="*/ 867 w 867"/>
                <a:gd name="T39" fmla="*/ 1094 h 1330"/>
                <a:gd name="T40" fmla="*/ 862 w 867"/>
                <a:gd name="T41" fmla="*/ 1176 h 1330"/>
                <a:gd name="T42" fmla="*/ 837 w 867"/>
                <a:gd name="T43" fmla="*/ 1253 h 1330"/>
                <a:gd name="T44" fmla="*/ 814 w 867"/>
                <a:gd name="T45" fmla="*/ 1290 h 1330"/>
                <a:gd name="T46" fmla="*/ 791 w 867"/>
                <a:gd name="T47" fmla="*/ 1311 h 1330"/>
                <a:gd name="T48" fmla="*/ 758 w 867"/>
                <a:gd name="T49" fmla="*/ 1326 h 1330"/>
                <a:gd name="T50" fmla="*/ 714 w 867"/>
                <a:gd name="T51" fmla="*/ 1328 h 1330"/>
                <a:gd name="T52" fmla="*/ 681 w 867"/>
                <a:gd name="T53" fmla="*/ 1320 h 1330"/>
                <a:gd name="T54" fmla="*/ 649 w 867"/>
                <a:gd name="T55" fmla="*/ 1301 h 1330"/>
                <a:gd name="T56" fmla="*/ 616 w 867"/>
                <a:gd name="T57" fmla="*/ 1274 h 1330"/>
                <a:gd name="T58" fmla="*/ 577 w 867"/>
                <a:gd name="T59" fmla="*/ 1232 h 1330"/>
                <a:gd name="T60" fmla="*/ 541 w 867"/>
                <a:gd name="T61" fmla="*/ 1180 h 1330"/>
                <a:gd name="T62" fmla="*/ 514 w 867"/>
                <a:gd name="T63" fmla="*/ 1125 h 1330"/>
                <a:gd name="T64" fmla="*/ 499 w 867"/>
                <a:gd name="T65" fmla="*/ 1069 h 1330"/>
                <a:gd name="T66" fmla="*/ 483 w 867"/>
                <a:gd name="T67" fmla="*/ 998 h 1330"/>
                <a:gd name="T68" fmla="*/ 462 w 867"/>
                <a:gd name="T69" fmla="*/ 925 h 1330"/>
                <a:gd name="T70" fmla="*/ 443 w 867"/>
                <a:gd name="T71" fmla="*/ 862 h 1330"/>
                <a:gd name="T72" fmla="*/ 428 w 867"/>
                <a:gd name="T73" fmla="*/ 808 h 1330"/>
                <a:gd name="T74" fmla="*/ 416 w 867"/>
                <a:gd name="T75" fmla="*/ 766 h 1330"/>
                <a:gd name="T76" fmla="*/ 407 w 867"/>
                <a:gd name="T77" fmla="*/ 735 h 1330"/>
                <a:gd name="T78" fmla="*/ 401 w 867"/>
                <a:gd name="T79" fmla="*/ 712 h 1330"/>
                <a:gd name="T80" fmla="*/ 397 w 867"/>
                <a:gd name="T81" fmla="*/ 702 h 1330"/>
                <a:gd name="T82" fmla="*/ 382 w 867"/>
                <a:gd name="T83" fmla="*/ 637 h 1330"/>
                <a:gd name="T84" fmla="*/ 351 w 867"/>
                <a:gd name="T85" fmla="*/ 524 h 1330"/>
                <a:gd name="T86" fmla="*/ 320 w 867"/>
                <a:gd name="T87" fmla="*/ 432 h 1330"/>
                <a:gd name="T88" fmla="*/ 290 w 867"/>
                <a:gd name="T89" fmla="*/ 361 h 1330"/>
                <a:gd name="T90" fmla="*/ 265 w 867"/>
                <a:gd name="T91" fmla="*/ 305 h 1330"/>
                <a:gd name="T92" fmla="*/ 228 w 867"/>
                <a:gd name="T93" fmla="*/ 253 h 1330"/>
                <a:gd name="T94" fmla="*/ 174 w 867"/>
                <a:gd name="T95" fmla="*/ 201 h 1330"/>
                <a:gd name="T96" fmla="*/ 105 w 867"/>
                <a:gd name="T97" fmla="*/ 151 h 1330"/>
                <a:gd name="T98" fmla="*/ 36 w 867"/>
                <a:gd name="T99" fmla="*/ 115 h 1330"/>
                <a:gd name="T100" fmla="*/ 9 w 867"/>
                <a:gd name="T101" fmla="*/ 103 h 1330"/>
                <a:gd name="T102" fmla="*/ 0 w 867"/>
                <a:gd name="T103" fmla="*/ 98 h 1330"/>
                <a:gd name="T104" fmla="*/ 0 w 867"/>
                <a:gd name="T105" fmla="*/ 73 h 1330"/>
                <a:gd name="T106" fmla="*/ 13 w 867"/>
                <a:gd name="T107" fmla="*/ 36 h 1330"/>
                <a:gd name="T108" fmla="*/ 38 w 867"/>
                <a:gd name="T109" fmla="*/ 13 h 1330"/>
                <a:gd name="T110" fmla="*/ 78 w 867"/>
                <a:gd name="T111" fmla="*/ 2 h 133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7"/>
                <a:gd name="T169" fmla="*/ 0 h 1330"/>
                <a:gd name="T170" fmla="*/ 867 w 867"/>
                <a:gd name="T171" fmla="*/ 1330 h 133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7" h="1330">
                  <a:moveTo>
                    <a:pt x="105" y="0"/>
                  </a:moveTo>
                  <a:lnTo>
                    <a:pt x="144" y="0"/>
                  </a:lnTo>
                  <a:lnTo>
                    <a:pt x="182" y="2"/>
                  </a:lnTo>
                  <a:lnTo>
                    <a:pt x="220" y="5"/>
                  </a:lnTo>
                  <a:lnTo>
                    <a:pt x="257" y="9"/>
                  </a:lnTo>
                  <a:lnTo>
                    <a:pt x="293" y="15"/>
                  </a:lnTo>
                  <a:lnTo>
                    <a:pt x="328" y="23"/>
                  </a:lnTo>
                  <a:lnTo>
                    <a:pt x="362" y="30"/>
                  </a:lnTo>
                  <a:lnTo>
                    <a:pt x="397" y="42"/>
                  </a:lnTo>
                  <a:lnTo>
                    <a:pt x="414" y="46"/>
                  </a:lnTo>
                  <a:lnTo>
                    <a:pt x="432" y="51"/>
                  </a:lnTo>
                  <a:lnTo>
                    <a:pt x="447" y="55"/>
                  </a:lnTo>
                  <a:lnTo>
                    <a:pt x="462" y="61"/>
                  </a:lnTo>
                  <a:lnTo>
                    <a:pt x="478" y="65"/>
                  </a:lnTo>
                  <a:lnTo>
                    <a:pt x="493" y="71"/>
                  </a:lnTo>
                  <a:lnTo>
                    <a:pt x="506" y="74"/>
                  </a:lnTo>
                  <a:lnTo>
                    <a:pt x="520" y="80"/>
                  </a:lnTo>
                  <a:lnTo>
                    <a:pt x="533" y="86"/>
                  </a:lnTo>
                  <a:lnTo>
                    <a:pt x="545" y="90"/>
                  </a:lnTo>
                  <a:lnTo>
                    <a:pt x="556" y="96"/>
                  </a:lnTo>
                  <a:lnTo>
                    <a:pt x="568" y="101"/>
                  </a:lnTo>
                  <a:lnTo>
                    <a:pt x="579" y="107"/>
                  </a:lnTo>
                  <a:lnTo>
                    <a:pt x="589" y="111"/>
                  </a:lnTo>
                  <a:lnTo>
                    <a:pt x="601" y="117"/>
                  </a:lnTo>
                  <a:lnTo>
                    <a:pt x="608" y="122"/>
                  </a:lnTo>
                  <a:lnTo>
                    <a:pt x="618" y="128"/>
                  </a:lnTo>
                  <a:lnTo>
                    <a:pt x="625" y="134"/>
                  </a:lnTo>
                  <a:lnTo>
                    <a:pt x="633" y="140"/>
                  </a:lnTo>
                  <a:lnTo>
                    <a:pt x="641" y="146"/>
                  </a:lnTo>
                  <a:lnTo>
                    <a:pt x="647" y="151"/>
                  </a:lnTo>
                  <a:lnTo>
                    <a:pt x="652" y="157"/>
                  </a:lnTo>
                  <a:lnTo>
                    <a:pt x="658" y="163"/>
                  </a:lnTo>
                  <a:lnTo>
                    <a:pt x="662" y="169"/>
                  </a:lnTo>
                  <a:lnTo>
                    <a:pt x="668" y="174"/>
                  </a:lnTo>
                  <a:lnTo>
                    <a:pt x="672" y="180"/>
                  </a:lnTo>
                  <a:lnTo>
                    <a:pt x="673" y="186"/>
                  </a:lnTo>
                  <a:lnTo>
                    <a:pt x="677" y="192"/>
                  </a:lnTo>
                  <a:lnTo>
                    <a:pt x="679" y="197"/>
                  </a:lnTo>
                  <a:lnTo>
                    <a:pt x="679" y="205"/>
                  </a:lnTo>
                  <a:lnTo>
                    <a:pt x="681" y="211"/>
                  </a:lnTo>
                  <a:lnTo>
                    <a:pt x="681" y="217"/>
                  </a:lnTo>
                  <a:lnTo>
                    <a:pt x="681" y="238"/>
                  </a:lnTo>
                  <a:lnTo>
                    <a:pt x="683" y="257"/>
                  </a:lnTo>
                  <a:lnTo>
                    <a:pt x="685" y="278"/>
                  </a:lnTo>
                  <a:lnTo>
                    <a:pt x="687" y="299"/>
                  </a:lnTo>
                  <a:lnTo>
                    <a:pt x="691" y="318"/>
                  </a:lnTo>
                  <a:lnTo>
                    <a:pt x="695" y="339"/>
                  </a:lnTo>
                  <a:lnTo>
                    <a:pt x="700" y="361"/>
                  </a:lnTo>
                  <a:lnTo>
                    <a:pt x="706" y="380"/>
                  </a:lnTo>
                  <a:lnTo>
                    <a:pt x="716" y="412"/>
                  </a:lnTo>
                  <a:lnTo>
                    <a:pt x="723" y="445"/>
                  </a:lnTo>
                  <a:lnTo>
                    <a:pt x="733" y="476"/>
                  </a:lnTo>
                  <a:lnTo>
                    <a:pt x="743" y="506"/>
                  </a:lnTo>
                  <a:lnTo>
                    <a:pt x="750" y="537"/>
                  </a:lnTo>
                  <a:lnTo>
                    <a:pt x="760" y="566"/>
                  </a:lnTo>
                  <a:lnTo>
                    <a:pt x="768" y="595"/>
                  </a:lnTo>
                  <a:lnTo>
                    <a:pt x="775" y="623"/>
                  </a:lnTo>
                  <a:lnTo>
                    <a:pt x="781" y="650"/>
                  </a:lnTo>
                  <a:lnTo>
                    <a:pt x="789" y="677"/>
                  </a:lnTo>
                  <a:lnTo>
                    <a:pt x="796" y="704"/>
                  </a:lnTo>
                  <a:lnTo>
                    <a:pt x="802" y="729"/>
                  </a:lnTo>
                  <a:lnTo>
                    <a:pt x="808" y="754"/>
                  </a:lnTo>
                  <a:lnTo>
                    <a:pt x="814" y="779"/>
                  </a:lnTo>
                  <a:lnTo>
                    <a:pt x="819" y="802"/>
                  </a:lnTo>
                  <a:lnTo>
                    <a:pt x="825" y="825"/>
                  </a:lnTo>
                  <a:lnTo>
                    <a:pt x="831" y="846"/>
                  </a:lnTo>
                  <a:lnTo>
                    <a:pt x="835" y="869"/>
                  </a:lnTo>
                  <a:lnTo>
                    <a:pt x="840" y="890"/>
                  </a:lnTo>
                  <a:lnTo>
                    <a:pt x="844" y="910"/>
                  </a:lnTo>
                  <a:lnTo>
                    <a:pt x="848" y="931"/>
                  </a:lnTo>
                  <a:lnTo>
                    <a:pt x="852" y="950"/>
                  </a:lnTo>
                  <a:lnTo>
                    <a:pt x="854" y="967"/>
                  </a:lnTo>
                  <a:lnTo>
                    <a:pt x="858" y="986"/>
                  </a:lnTo>
                  <a:lnTo>
                    <a:pt x="860" y="1004"/>
                  </a:lnTo>
                  <a:lnTo>
                    <a:pt x="862" y="1019"/>
                  </a:lnTo>
                  <a:lnTo>
                    <a:pt x="864" y="1036"/>
                  </a:lnTo>
                  <a:lnTo>
                    <a:pt x="865" y="1052"/>
                  </a:lnTo>
                  <a:lnTo>
                    <a:pt x="865" y="1065"/>
                  </a:lnTo>
                  <a:lnTo>
                    <a:pt x="867" y="1080"/>
                  </a:lnTo>
                  <a:lnTo>
                    <a:pt x="867" y="1094"/>
                  </a:lnTo>
                  <a:lnTo>
                    <a:pt x="867" y="1105"/>
                  </a:lnTo>
                  <a:lnTo>
                    <a:pt x="867" y="1130"/>
                  </a:lnTo>
                  <a:lnTo>
                    <a:pt x="865" y="1153"/>
                  </a:lnTo>
                  <a:lnTo>
                    <a:pt x="862" y="1176"/>
                  </a:lnTo>
                  <a:lnTo>
                    <a:pt x="856" y="1196"/>
                  </a:lnTo>
                  <a:lnTo>
                    <a:pt x="850" y="1217"/>
                  </a:lnTo>
                  <a:lnTo>
                    <a:pt x="844" y="1236"/>
                  </a:lnTo>
                  <a:lnTo>
                    <a:pt x="837" y="1253"/>
                  </a:lnTo>
                  <a:lnTo>
                    <a:pt x="827" y="1268"/>
                  </a:lnTo>
                  <a:lnTo>
                    <a:pt x="823" y="1276"/>
                  </a:lnTo>
                  <a:lnTo>
                    <a:pt x="817" y="1284"/>
                  </a:lnTo>
                  <a:lnTo>
                    <a:pt x="814" y="1290"/>
                  </a:lnTo>
                  <a:lnTo>
                    <a:pt x="808" y="1297"/>
                  </a:lnTo>
                  <a:lnTo>
                    <a:pt x="802" y="1301"/>
                  </a:lnTo>
                  <a:lnTo>
                    <a:pt x="796" y="1307"/>
                  </a:lnTo>
                  <a:lnTo>
                    <a:pt x="791" y="1311"/>
                  </a:lnTo>
                  <a:lnTo>
                    <a:pt x="785" y="1315"/>
                  </a:lnTo>
                  <a:lnTo>
                    <a:pt x="779" y="1318"/>
                  </a:lnTo>
                  <a:lnTo>
                    <a:pt x="771" y="1322"/>
                  </a:lnTo>
                  <a:lnTo>
                    <a:pt x="758" y="1326"/>
                  </a:lnTo>
                  <a:lnTo>
                    <a:pt x="744" y="1328"/>
                  </a:lnTo>
                  <a:lnTo>
                    <a:pt x="729" y="1330"/>
                  </a:lnTo>
                  <a:lnTo>
                    <a:pt x="721" y="1330"/>
                  </a:lnTo>
                  <a:lnTo>
                    <a:pt x="714" y="1328"/>
                  </a:lnTo>
                  <a:lnTo>
                    <a:pt x="706" y="1326"/>
                  </a:lnTo>
                  <a:lnTo>
                    <a:pt x="698" y="1324"/>
                  </a:lnTo>
                  <a:lnTo>
                    <a:pt x="689" y="1322"/>
                  </a:lnTo>
                  <a:lnTo>
                    <a:pt x="681" y="1320"/>
                  </a:lnTo>
                  <a:lnTo>
                    <a:pt x="673" y="1316"/>
                  </a:lnTo>
                  <a:lnTo>
                    <a:pt x="664" y="1311"/>
                  </a:lnTo>
                  <a:lnTo>
                    <a:pt x="656" y="1307"/>
                  </a:lnTo>
                  <a:lnTo>
                    <a:pt x="649" y="1301"/>
                  </a:lnTo>
                  <a:lnTo>
                    <a:pt x="639" y="1295"/>
                  </a:lnTo>
                  <a:lnTo>
                    <a:pt x="631" y="1290"/>
                  </a:lnTo>
                  <a:lnTo>
                    <a:pt x="624" y="1282"/>
                  </a:lnTo>
                  <a:lnTo>
                    <a:pt x="616" y="1274"/>
                  </a:lnTo>
                  <a:lnTo>
                    <a:pt x="608" y="1267"/>
                  </a:lnTo>
                  <a:lnTo>
                    <a:pt x="601" y="1257"/>
                  </a:lnTo>
                  <a:lnTo>
                    <a:pt x="589" y="1244"/>
                  </a:lnTo>
                  <a:lnTo>
                    <a:pt x="577" y="1232"/>
                  </a:lnTo>
                  <a:lnTo>
                    <a:pt x="566" y="1219"/>
                  </a:lnTo>
                  <a:lnTo>
                    <a:pt x="556" y="1205"/>
                  </a:lnTo>
                  <a:lnTo>
                    <a:pt x="549" y="1192"/>
                  </a:lnTo>
                  <a:lnTo>
                    <a:pt x="541" y="1180"/>
                  </a:lnTo>
                  <a:lnTo>
                    <a:pt x="533" y="1167"/>
                  </a:lnTo>
                  <a:lnTo>
                    <a:pt x="526" y="1153"/>
                  </a:lnTo>
                  <a:lnTo>
                    <a:pt x="520" y="1138"/>
                  </a:lnTo>
                  <a:lnTo>
                    <a:pt x="514" y="1125"/>
                  </a:lnTo>
                  <a:lnTo>
                    <a:pt x="508" y="1111"/>
                  </a:lnTo>
                  <a:lnTo>
                    <a:pt x="505" y="1098"/>
                  </a:lnTo>
                  <a:lnTo>
                    <a:pt x="501" y="1082"/>
                  </a:lnTo>
                  <a:lnTo>
                    <a:pt x="499" y="1069"/>
                  </a:lnTo>
                  <a:lnTo>
                    <a:pt x="497" y="1053"/>
                  </a:lnTo>
                  <a:lnTo>
                    <a:pt x="495" y="1040"/>
                  </a:lnTo>
                  <a:lnTo>
                    <a:pt x="489" y="1019"/>
                  </a:lnTo>
                  <a:lnTo>
                    <a:pt x="483" y="998"/>
                  </a:lnTo>
                  <a:lnTo>
                    <a:pt x="478" y="979"/>
                  </a:lnTo>
                  <a:lnTo>
                    <a:pt x="472" y="959"/>
                  </a:lnTo>
                  <a:lnTo>
                    <a:pt x="466" y="942"/>
                  </a:lnTo>
                  <a:lnTo>
                    <a:pt x="462" y="925"/>
                  </a:lnTo>
                  <a:lnTo>
                    <a:pt x="457" y="908"/>
                  </a:lnTo>
                  <a:lnTo>
                    <a:pt x="453" y="892"/>
                  </a:lnTo>
                  <a:lnTo>
                    <a:pt x="447" y="877"/>
                  </a:lnTo>
                  <a:lnTo>
                    <a:pt x="443" y="862"/>
                  </a:lnTo>
                  <a:lnTo>
                    <a:pt x="439" y="848"/>
                  </a:lnTo>
                  <a:lnTo>
                    <a:pt x="435" y="833"/>
                  </a:lnTo>
                  <a:lnTo>
                    <a:pt x="432" y="821"/>
                  </a:lnTo>
                  <a:lnTo>
                    <a:pt x="428" y="808"/>
                  </a:lnTo>
                  <a:lnTo>
                    <a:pt x="424" y="796"/>
                  </a:lnTo>
                  <a:lnTo>
                    <a:pt x="422" y="787"/>
                  </a:lnTo>
                  <a:lnTo>
                    <a:pt x="418" y="775"/>
                  </a:lnTo>
                  <a:lnTo>
                    <a:pt x="416" y="766"/>
                  </a:lnTo>
                  <a:lnTo>
                    <a:pt x="412" y="758"/>
                  </a:lnTo>
                  <a:lnTo>
                    <a:pt x="410" y="748"/>
                  </a:lnTo>
                  <a:lnTo>
                    <a:pt x="409" y="741"/>
                  </a:lnTo>
                  <a:lnTo>
                    <a:pt x="407" y="735"/>
                  </a:lnTo>
                  <a:lnTo>
                    <a:pt x="405" y="727"/>
                  </a:lnTo>
                  <a:lnTo>
                    <a:pt x="403" y="721"/>
                  </a:lnTo>
                  <a:lnTo>
                    <a:pt x="401" y="718"/>
                  </a:lnTo>
                  <a:lnTo>
                    <a:pt x="401" y="712"/>
                  </a:lnTo>
                  <a:lnTo>
                    <a:pt x="399" y="710"/>
                  </a:lnTo>
                  <a:lnTo>
                    <a:pt x="399" y="706"/>
                  </a:lnTo>
                  <a:lnTo>
                    <a:pt x="397" y="704"/>
                  </a:lnTo>
                  <a:lnTo>
                    <a:pt x="397" y="702"/>
                  </a:lnTo>
                  <a:lnTo>
                    <a:pt x="397" y="700"/>
                  </a:lnTo>
                  <a:lnTo>
                    <a:pt x="389" y="668"/>
                  </a:lnTo>
                  <a:lnTo>
                    <a:pt x="382" y="637"/>
                  </a:lnTo>
                  <a:lnTo>
                    <a:pt x="374" y="606"/>
                  </a:lnTo>
                  <a:lnTo>
                    <a:pt x="366" y="577"/>
                  </a:lnTo>
                  <a:lnTo>
                    <a:pt x="359" y="551"/>
                  </a:lnTo>
                  <a:lnTo>
                    <a:pt x="351" y="524"/>
                  </a:lnTo>
                  <a:lnTo>
                    <a:pt x="343" y="499"/>
                  </a:lnTo>
                  <a:lnTo>
                    <a:pt x="336" y="476"/>
                  </a:lnTo>
                  <a:lnTo>
                    <a:pt x="328" y="453"/>
                  </a:lnTo>
                  <a:lnTo>
                    <a:pt x="320" y="432"/>
                  </a:lnTo>
                  <a:lnTo>
                    <a:pt x="313" y="412"/>
                  </a:lnTo>
                  <a:lnTo>
                    <a:pt x="305" y="393"/>
                  </a:lnTo>
                  <a:lnTo>
                    <a:pt x="297" y="376"/>
                  </a:lnTo>
                  <a:lnTo>
                    <a:pt x="290" y="361"/>
                  </a:lnTo>
                  <a:lnTo>
                    <a:pt x="282" y="345"/>
                  </a:lnTo>
                  <a:lnTo>
                    <a:pt x="274" y="332"/>
                  </a:lnTo>
                  <a:lnTo>
                    <a:pt x="270" y="318"/>
                  </a:lnTo>
                  <a:lnTo>
                    <a:pt x="265" y="305"/>
                  </a:lnTo>
                  <a:lnTo>
                    <a:pt x="257" y="291"/>
                  </a:lnTo>
                  <a:lnTo>
                    <a:pt x="247" y="278"/>
                  </a:lnTo>
                  <a:lnTo>
                    <a:pt x="238" y="265"/>
                  </a:lnTo>
                  <a:lnTo>
                    <a:pt x="228" y="253"/>
                  </a:lnTo>
                  <a:lnTo>
                    <a:pt x="217" y="240"/>
                  </a:lnTo>
                  <a:lnTo>
                    <a:pt x="203" y="226"/>
                  </a:lnTo>
                  <a:lnTo>
                    <a:pt x="190" y="215"/>
                  </a:lnTo>
                  <a:lnTo>
                    <a:pt x="174" y="201"/>
                  </a:lnTo>
                  <a:lnTo>
                    <a:pt x="159" y="190"/>
                  </a:lnTo>
                  <a:lnTo>
                    <a:pt x="142" y="176"/>
                  </a:lnTo>
                  <a:lnTo>
                    <a:pt x="123" y="165"/>
                  </a:lnTo>
                  <a:lnTo>
                    <a:pt x="105" y="151"/>
                  </a:lnTo>
                  <a:lnTo>
                    <a:pt x="84" y="138"/>
                  </a:lnTo>
                  <a:lnTo>
                    <a:pt x="63" y="126"/>
                  </a:lnTo>
                  <a:lnTo>
                    <a:pt x="50" y="121"/>
                  </a:lnTo>
                  <a:lnTo>
                    <a:pt x="36" y="115"/>
                  </a:lnTo>
                  <a:lnTo>
                    <a:pt x="25" y="111"/>
                  </a:lnTo>
                  <a:lnTo>
                    <a:pt x="17" y="107"/>
                  </a:lnTo>
                  <a:lnTo>
                    <a:pt x="13" y="105"/>
                  </a:lnTo>
                  <a:lnTo>
                    <a:pt x="9" y="103"/>
                  </a:lnTo>
                  <a:lnTo>
                    <a:pt x="5" y="101"/>
                  </a:lnTo>
                  <a:lnTo>
                    <a:pt x="4" y="101"/>
                  </a:lnTo>
                  <a:lnTo>
                    <a:pt x="2" y="99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0" y="84"/>
                  </a:lnTo>
                  <a:lnTo>
                    <a:pt x="0" y="73"/>
                  </a:lnTo>
                  <a:lnTo>
                    <a:pt x="2" y="63"/>
                  </a:lnTo>
                  <a:lnTo>
                    <a:pt x="5" y="53"/>
                  </a:lnTo>
                  <a:lnTo>
                    <a:pt x="9" y="44"/>
                  </a:lnTo>
                  <a:lnTo>
                    <a:pt x="13" y="36"/>
                  </a:lnTo>
                  <a:lnTo>
                    <a:pt x="19" y="28"/>
                  </a:lnTo>
                  <a:lnTo>
                    <a:pt x="25" y="23"/>
                  </a:lnTo>
                  <a:lnTo>
                    <a:pt x="30" y="17"/>
                  </a:lnTo>
                  <a:lnTo>
                    <a:pt x="38" y="13"/>
                  </a:lnTo>
                  <a:lnTo>
                    <a:pt x="48" y="7"/>
                  </a:lnTo>
                  <a:lnTo>
                    <a:pt x="57" y="5"/>
                  </a:lnTo>
                  <a:lnTo>
                    <a:pt x="67" y="2"/>
                  </a:lnTo>
                  <a:lnTo>
                    <a:pt x="78" y="2"/>
                  </a:lnTo>
                  <a:lnTo>
                    <a:pt x="92" y="0"/>
                  </a:lnTo>
                  <a:lnTo>
                    <a:pt x="10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7"/>
            <p:cNvSpPr>
              <a:spLocks/>
            </p:cNvSpPr>
            <p:nvPr/>
          </p:nvSpPr>
          <p:spPr bwMode="auto">
            <a:xfrm>
              <a:off x="2532848" y="914401"/>
              <a:ext cx="1658152" cy="544905"/>
            </a:xfrm>
            <a:custGeom>
              <a:avLst/>
              <a:gdLst>
                <a:gd name="T0" fmla="*/ 4386 w 4985"/>
                <a:gd name="T1" fmla="*/ 11 h 1451"/>
                <a:gd name="T2" fmla="*/ 4528 w 4985"/>
                <a:gd name="T3" fmla="*/ 55 h 1451"/>
                <a:gd name="T4" fmla="*/ 4703 w 4985"/>
                <a:gd name="T5" fmla="*/ 130 h 1451"/>
                <a:gd name="T6" fmla="*/ 4803 w 4985"/>
                <a:gd name="T7" fmla="*/ 186 h 1451"/>
                <a:gd name="T8" fmla="*/ 4881 w 4985"/>
                <a:gd name="T9" fmla="*/ 236 h 1451"/>
                <a:gd name="T10" fmla="*/ 4937 w 4985"/>
                <a:gd name="T11" fmla="*/ 282 h 1451"/>
                <a:gd name="T12" fmla="*/ 4972 w 4985"/>
                <a:gd name="T13" fmla="*/ 322 h 1451"/>
                <a:gd name="T14" fmla="*/ 4985 w 4985"/>
                <a:gd name="T15" fmla="*/ 357 h 1451"/>
                <a:gd name="T16" fmla="*/ 4977 w 4985"/>
                <a:gd name="T17" fmla="*/ 399 h 1451"/>
                <a:gd name="T18" fmla="*/ 4949 w 4985"/>
                <a:gd name="T19" fmla="*/ 445 h 1451"/>
                <a:gd name="T20" fmla="*/ 4874 w 4985"/>
                <a:gd name="T21" fmla="*/ 510 h 1451"/>
                <a:gd name="T22" fmla="*/ 4705 w 4985"/>
                <a:gd name="T23" fmla="*/ 685 h 1451"/>
                <a:gd name="T24" fmla="*/ 4572 w 4985"/>
                <a:gd name="T25" fmla="*/ 864 h 1451"/>
                <a:gd name="T26" fmla="*/ 4490 w 4985"/>
                <a:gd name="T27" fmla="*/ 1008 h 1451"/>
                <a:gd name="T28" fmla="*/ 4436 w 4985"/>
                <a:gd name="T29" fmla="*/ 1100 h 1451"/>
                <a:gd name="T30" fmla="*/ 4394 w 4985"/>
                <a:gd name="T31" fmla="*/ 1169 h 1451"/>
                <a:gd name="T32" fmla="*/ 4365 w 4985"/>
                <a:gd name="T33" fmla="*/ 1217 h 1451"/>
                <a:gd name="T34" fmla="*/ 4348 w 4985"/>
                <a:gd name="T35" fmla="*/ 1244 h 1451"/>
                <a:gd name="T36" fmla="*/ 4330 w 4985"/>
                <a:gd name="T37" fmla="*/ 1274 h 1451"/>
                <a:gd name="T38" fmla="*/ 4231 w 4985"/>
                <a:gd name="T39" fmla="*/ 1388 h 1451"/>
                <a:gd name="T40" fmla="*/ 4102 w 4985"/>
                <a:gd name="T41" fmla="*/ 1443 h 1451"/>
                <a:gd name="T42" fmla="*/ 3958 w 4985"/>
                <a:gd name="T43" fmla="*/ 1447 h 1451"/>
                <a:gd name="T44" fmla="*/ 3862 w 4985"/>
                <a:gd name="T45" fmla="*/ 1426 h 1451"/>
                <a:gd name="T46" fmla="*/ 3826 w 4985"/>
                <a:gd name="T47" fmla="*/ 1382 h 1451"/>
                <a:gd name="T48" fmla="*/ 3829 w 4985"/>
                <a:gd name="T49" fmla="*/ 1347 h 1451"/>
                <a:gd name="T50" fmla="*/ 3851 w 4985"/>
                <a:gd name="T51" fmla="*/ 1299 h 1451"/>
                <a:gd name="T52" fmla="*/ 3889 w 4985"/>
                <a:gd name="T53" fmla="*/ 1224 h 1451"/>
                <a:gd name="T54" fmla="*/ 3947 w 4985"/>
                <a:gd name="T55" fmla="*/ 1069 h 1451"/>
                <a:gd name="T56" fmla="*/ 4019 w 4985"/>
                <a:gd name="T57" fmla="*/ 858 h 1451"/>
                <a:gd name="T58" fmla="*/ 4089 w 4985"/>
                <a:gd name="T59" fmla="*/ 635 h 1451"/>
                <a:gd name="T60" fmla="*/ 4125 w 4985"/>
                <a:gd name="T61" fmla="*/ 487 h 1451"/>
                <a:gd name="T62" fmla="*/ 4140 w 4985"/>
                <a:gd name="T63" fmla="*/ 395 h 1451"/>
                <a:gd name="T64" fmla="*/ 4119 w 4985"/>
                <a:gd name="T65" fmla="*/ 338 h 1451"/>
                <a:gd name="T66" fmla="*/ 4037 w 4985"/>
                <a:gd name="T67" fmla="*/ 305 h 1451"/>
                <a:gd name="T68" fmla="*/ 3895 w 4985"/>
                <a:gd name="T69" fmla="*/ 295 h 1451"/>
                <a:gd name="T70" fmla="*/ 3718 w 4985"/>
                <a:gd name="T71" fmla="*/ 297 h 1451"/>
                <a:gd name="T72" fmla="*/ 3509 w 4985"/>
                <a:gd name="T73" fmla="*/ 305 h 1451"/>
                <a:gd name="T74" fmla="*/ 3269 w 4985"/>
                <a:gd name="T75" fmla="*/ 315 h 1451"/>
                <a:gd name="T76" fmla="*/ 2996 w 4985"/>
                <a:gd name="T77" fmla="*/ 332 h 1451"/>
                <a:gd name="T78" fmla="*/ 2693 w 4985"/>
                <a:gd name="T79" fmla="*/ 351 h 1451"/>
                <a:gd name="T80" fmla="*/ 1413 w 4985"/>
                <a:gd name="T81" fmla="*/ 462 h 1451"/>
                <a:gd name="T82" fmla="*/ 649 w 4985"/>
                <a:gd name="T83" fmla="*/ 562 h 1451"/>
                <a:gd name="T84" fmla="*/ 439 w 4985"/>
                <a:gd name="T85" fmla="*/ 585 h 1451"/>
                <a:gd name="T86" fmla="*/ 317 w 4985"/>
                <a:gd name="T87" fmla="*/ 579 h 1451"/>
                <a:gd name="T88" fmla="*/ 213 w 4985"/>
                <a:gd name="T89" fmla="*/ 551 h 1451"/>
                <a:gd name="T90" fmla="*/ 113 w 4985"/>
                <a:gd name="T91" fmla="*/ 505 h 1451"/>
                <a:gd name="T92" fmla="*/ 40 w 4985"/>
                <a:gd name="T93" fmla="*/ 464 h 1451"/>
                <a:gd name="T94" fmla="*/ 4 w 4985"/>
                <a:gd name="T95" fmla="*/ 430 h 1451"/>
                <a:gd name="T96" fmla="*/ 4 w 4985"/>
                <a:gd name="T97" fmla="*/ 397 h 1451"/>
                <a:gd name="T98" fmla="*/ 38 w 4985"/>
                <a:gd name="T99" fmla="*/ 372 h 1451"/>
                <a:gd name="T100" fmla="*/ 105 w 4985"/>
                <a:gd name="T101" fmla="*/ 363 h 1451"/>
                <a:gd name="T102" fmla="*/ 627 w 4985"/>
                <a:gd name="T103" fmla="*/ 341 h 1451"/>
                <a:gd name="T104" fmla="*/ 1119 w 4985"/>
                <a:gd name="T105" fmla="*/ 297 h 1451"/>
                <a:gd name="T106" fmla="*/ 1520 w 4985"/>
                <a:gd name="T107" fmla="*/ 263 h 1451"/>
                <a:gd name="T108" fmla="*/ 1979 w 4985"/>
                <a:gd name="T109" fmla="*/ 224 h 1451"/>
                <a:gd name="T110" fmla="*/ 2495 w 4985"/>
                <a:gd name="T111" fmla="*/ 184 h 1451"/>
                <a:gd name="T112" fmla="*/ 3067 w 4985"/>
                <a:gd name="T113" fmla="*/ 138 h 1451"/>
                <a:gd name="T114" fmla="*/ 3655 w 4985"/>
                <a:gd name="T115" fmla="*/ 88 h 1451"/>
                <a:gd name="T116" fmla="*/ 4039 w 4985"/>
                <a:gd name="T117" fmla="*/ 34 h 1451"/>
                <a:gd name="T118" fmla="*/ 4188 w 4985"/>
                <a:gd name="T119" fmla="*/ 9 h 1451"/>
                <a:gd name="T120" fmla="*/ 4265 w 4985"/>
                <a:gd name="T121" fmla="*/ 2 h 1451"/>
                <a:gd name="T122" fmla="*/ 4311 w 4985"/>
                <a:gd name="T123" fmla="*/ 0 h 14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985"/>
                <a:gd name="T187" fmla="*/ 0 h 1451"/>
                <a:gd name="T188" fmla="*/ 4985 w 4985"/>
                <a:gd name="T189" fmla="*/ 1451 h 145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985" h="1451">
                  <a:moveTo>
                    <a:pt x="4311" y="0"/>
                  </a:moveTo>
                  <a:lnTo>
                    <a:pt x="4323" y="0"/>
                  </a:lnTo>
                  <a:lnTo>
                    <a:pt x="4336" y="2"/>
                  </a:lnTo>
                  <a:lnTo>
                    <a:pt x="4352" y="4"/>
                  </a:lnTo>
                  <a:lnTo>
                    <a:pt x="4367" y="7"/>
                  </a:lnTo>
                  <a:lnTo>
                    <a:pt x="4386" y="11"/>
                  </a:lnTo>
                  <a:lnTo>
                    <a:pt x="4405" y="15"/>
                  </a:lnTo>
                  <a:lnTo>
                    <a:pt x="4426" y="23"/>
                  </a:lnTo>
                  <a:lnTo>
                    <a:pt x="4449" y="29"/>
                  </a:lnTo>
                  <a:lnTo>
                    <a:pt x="4474" y="38"/>
                  </a:lnTo>
                  <a:lnTo>
                    <a:pt x="4499" y="46"/>
                  </a:lnTo>
                  <a:lnTo>
                    <a:pt x="4528" y="55"/>
                  </a:lnTo>
                  <a:lnTo>
                    <a:pt x="4557" y="67"/>
                  </a:lnTo>
                  <a:lnTo>
                    <a:pt x="4586" y="78"/>
                  </a:lnTo>
                  <a:lnTo>
                    <a:pt x="4618" y="92"/>
                  </a:lnTo>
                  <a:lnTo>
                    <a:pt x="4651" y="105"/>
                  </a:lnTo>
                  <a:lnTo>
                    <a:pt x="4686" y="121"/>
                  </a:lnTo>
                  <a:lnTo>
                    <a:pt x="4703" y="130"/>
                  </a:lnTo>
                  <a:lnTo>
                    <a:pt x="4722" y="140"/>
                  </a:lnTo>
                  <a:lnTo>
                    <a:pt x="4739" y="149"/>
                  </a:lnTo>
                  <a:lnTo>
                    <a:pt x="4757" y="157"/>
                  </a:lnTo>
                  <a:lnTo>
                    <a:pt x="4772" y="167"/>
                  </a:lnTo>
                  <a:lnTo>
                    <a:pt x="4787" y="176"/>
                  </a:lnTo>
                  <a:lnTo>
                    <a:pt x="4803" y="186"/>
                  </a:lnTo>
                  <a:lnTo>
                    <a:pt x="4818" y="194"/>
                  </a:lnTo>
                  <a:lnTo>
                    <a:pt x="4831" y="203"/>
                  </a:lnTo>
                  <a:lnTo>
                    <a:pt x="4845" y="211"/>
                  </a:lnTo>
                  <a:lnTo>
                    <a:pt x="4856" y="221"/>
                  </a:lnTo>
                  <a:lnTo>
                    <a:pt x="4870" y="228"/>
                  </a:lnTo>
                  <a:lnTo>
                    <a:pt x="4881" y="236"/>
                  </a:lnTo>
                  <a:lnTo>
                    <a:pt x="4891" y="244"/>
                  </a:lnTo>
                  <a:lnTo>
                    <a:pt x="4903" y="251"/>
                  </a:lnTo>
                  <a:lnTo>
                    <a:pt x="4912" y="259"/>
                  </a:lnTo>
                  <a:lnTo>
                    <a:pt x="4920" y="267"/>
                  </a:lnTo>
                  <a:lnTo>
                    <a:pt x="4929" y="274"/>
                  </a:lnTo>
                  <a:lnTo>
                    <a:pt x="4937" y="282"/>
                  </a:lnTo>
                  <a:lnTo>
                    <a:pt x="4945" y="290"/>
                  </a:lnTo>
                  <a:lnTo>
                    <a:pt x="4950" y="295"/>
                  </a:lnTo>
                  <a:lnTo>
                    <a:pt x="4956" y="303"/>
                  </a:lnTo>
                  <a:lnTo>
                    <a:pt x="4962" y="309"/>
                  </a:lnTo>
                  <a:lnTo>
                    <a:pt x="4968" y="316"/>
                  </a:lnTo>
                  <a:lnTo>
                    <a:pt x="4972" y="322"/>
                  </a:lnTo>
                  <a:lnTo>
                    <a:pt x="4975" y="328"/>
                  </a:lnTo>
                  <a:lnTo>
                    <a:pt x="4979" y="334"/>
                  </a:lnTo>
                  <a:lnTo>
                    <a:pt x="4981" y="340"/>
                  </a:lnTo>
                  <a:lnTo>
                    <a:pt x="4983" y="345"/>
                  </a:lnTo>
                  <a:lnTo>
                    <a:pt x="4985" y="351"/>
                  </a:lnTo>
                  <a:lnTo>
                    <a:pt x="4985" y="357"/>
                  </a:lnTo>
                  <a:lnTo>
                    <a:pt x="4985" y="363"/>
                  </a:lnTo>
                  <a:lnTo>
                    <a:pt x="4985" y="370"/>
                  </a:lnTo>
                  <a:lnTo>
                    <a:pt x="4985" y="378"/>
                  </a:lnTo>
                  <a:lnTo>
                    <a:pt x="4983" y="386"/>
                  </a:lnTo>
                  <a:lnTo>
                    <a:pt x="4981" y="393"/>
                  </a:lnTo>
                  <a:lnTo>
                    <a:pt x="4977" y="399"/>
                  </a:lnTo>
                  <a:lnTo>
                    <a:pt x="4975" y="407"/>
                  </a:lnTo>
                  <a:lnTo>
                    <a:pt x="4972" y="414"/>
                  </a:lnTo>
                  <a:lnTo>
                    <a:pt x="4966" y="422"/>
                  </a:lnTo>
                  <a:lnTo>
                    <a:pt x="4960" y="430"/>
                  </a:lnTo>
                  <a:lnTo>
                    <a:pt x="4954" y="437"/>
                  </a:lnTo>
                  <a:lnTo>
                    <a:pt x="4949" y="445"/>
                  </a:lnTo>
                  <a:lnTo>
                    <a:pt x="4941" y="451"/>
                  </a:lnTo>
                  <a:lnTo>
                    <a:pt x="4933" y="459"/>
                  </a:lnTo>
                  <a:lnTo>
                    <a:pt x="4924" y="466"/>
                  </a:lnTo>
                  <a:lnTo>
                    <a:pt x="4914" y="474"/>
                  </a:lnTo>
                  <a:lnTo>
                    <a:pt x="4904" y="484"/>
                  </a:lnTo>
                  <a:lnTo>
                    <a:pt x="4874" y="510"/>
                  </a:lnTo>
                  <a:lnTo>
                    <a:pt x="4843" y="539"/>
                  </a:lnTo>
                  <a:lnTo>
                    <a:pt x="4814" y="568"/>
                  </a:lnTo>
                  <a:lnTo>
                    <a:pt x="4785" y="599"/>
                  </a:lnTo>
                  <a:lnTo>
                    <a:pt x="4757" y="627"/>
                  </a:lnTo>
                  <a:lnTo>
                    <a:pt x="4730" y="656"/>
                  </a:lnTo>
                  <a:lnTo>
                    <a:pt x="4705" y="685"/>
                  </a:lnTo>
                  <a:lnTo>
                    <a:pt x="4680" y="714"/>
                  </a:lnTo>
                  <a:lnTo>
                    <a:pt x="4657" y="745"/>
                  </a:lnTo>
                  <a:lnTo>
                    <a:pt x="4634" y="773"/>
                  </a:lnTo>
                  <a:lnTo>
                    <a:pt x="4613" y="802"/>
                  </a:lnTo>
                  <a:lnTo>
                    <a:pt x="4592" y="833"/>
                  </a:lnTo>
                  <a:lnTo>
                    <a:pt x="4572" y="864"/>
                  </a:lnTo>
                  <a:lnTo>
                    <a:pt x="4555" y="892"/>
                  </a:lnTo>
                  <a:lnTo>
                    <a:pt x="4538" y="923"/>
                  </a:lnTo>
                  <a:lnTo>
                    <a:pt x="4522" y="954"/>
                  </a:lnTo>
                  <a:lnTo>
                    <a:pt x="4511" y="973"/>
                  </a:lnTo>
                  <a:lnTo>
                    <a:pt x="4501" y="990"/>
                  </a:lnTo>
                  <a:lnTo>
                    <a:pt x="4490" y="1008"/>
                  </a:lnTo>
                  <a:lnTo>
                    <a:pt x="4480" y="1025"/>
                  </a:lnTo>
                  <a:lnTo>
                    <a:pt x="4471" y="1040"/>
                  </a:lnTo>
                  <a:lnTo>
                    <a:pt x="4461" y="1056"/>
                  </a:lnTo>
                  <a:lnTo>
                    <a:pt x="4453" y="1071"/>
                  </a:lnTo>
                  <a:lnTo>
                    <a:pt x="4444" y="1084"/>
                  </a:lnTo>
                  <a:lnTo>
                    <a:pt x="4436" y="1100"/>
                  </a:lnTo>
                  <a:lnTo>
                    <a:pt x="4428" y="1111"/>
                  </a:lnTo>
                  <a:lnTo>
                    <a:pt x="4421" y="1125"/>
                  </a:lnTo>
                  <a:lnTo>
                    <a:pt x="4413" y="1136"/>
                  </a:lnTo>
                  <a:lnTo>
                    <a:pt x="4407" y="1148"/>
                  </a:lnTo>
                  <a:lnTo>
                    <a:pt x="4400" y="1157"/>
                  </a:lnTo>
                  <a:lnTo>
                    <a:pt x="4394" y="1169"/>
                  </a:lnTo>
                  <a:lnTo>
                    <a:pt x="4388" y="1178"/>
                  </a:lnTo>
                  <a:lnTo>
                    <a:pt x="4382" y="1186"/>
                  </a:lnTo>
                  <a:lnTo>
                    <a:pt x="4378" y="1196"/>
                  </a:lnTo>
                  <a:lnTo>
                    <a:pt x="4373" y="1203"/>
                  </a:lnTo>
                  <a:lnTo>
                    <a:pt x="4369" y="1209"/>
                  </a:lnTo>
                  <a:lnTo>
                    <a:pt x="4365" y="1217"/>
                  </a:lnTo>
                  <a:lnTo>
                    <a:pt x="4361" y="1223"/>
                  </a:lnTo>
                  <a:lnTo>
                    <a:pt x="4357" y="1228"/>
                  </a:lnTo>
                  <a:lnTo>
                    <a:pt x="4355" y="1232"/>
                  </a:lnTo>
                  <a:lnTo>
                    <a:pt x="4353" y="1236"/>
                  </a:lnTo>
                  <a:lnTo>
                    <a:pt x="4350" y="1240"/>
                  </a:lnTo>
                  <a:lnTo>
                    <a:pt x="4348" y="1244"/>
                  </a:lnTo>
                  <a:lnTo>
                    <a:pt x="4348" y="1246"/>
                  </a:lnTo>
                  <a:lnTo>
                    <a:pt x="4346" y="1248"/>
                  </a:lnTo>
                  <a:lnTo>
                    <a:pt x="4346" y="1249"/>
                  </a:lnTo>
                  <a:lnTo>
                    <a:pt x="4344" y="1249"/>
                  </a:lnTo>
                  <a:lnTo>
                    <a:pt x="4344" y="1251"/>
                  </a:lnTo>
                  <a:lnTo>
                    <a:pt x="4330" y="1274"/>
                  </a:lnTo>
                  <a:lnTo>
                    <a:pt x="4315" y="1297"/>
                  </a:lnTo>
                  <a:lnTo>
                    <a:pt x="4300" y="1319"/>
                  </a:lnTo>
                  <a:lnTo>
                    <a:pt x="4284" y="1338"/>
                  </a:lnTo>
                  <a:lnTo>
                    <a:pt x="4267" y="1357"/>
                  </a:lnTo>
                  <a:lnTo>
                    <a:pt x="4248" y="1372"/>
                  </a:lnTo>
                  <a:lnTo>
                    <a:pt x="4231" y="1388"/>
                  </a:lnTo>
                  <a:lnTo>
                    <a:pt x="4211" y="1401"/>
                  </a:lnTo>
                  <a:lnTo>
                    <a:pt x="4190" y="1413"/>
                  </a:lnTo>
                  <a:lnTo>
                    <a:pt x="4169" y="1422"/>
                  </a:lnTo>
                  <a:lnTo>
                    <a:pt x="4148" y="1430"/>
                  </a:lnTo>
                  <a:lnTo>
                    <a:pt x="4125" y="1438"/>
                  </a:lnTo>
                  <a:lnTo>
                    <a:pt x="4102" y="1443"/>
                  </a:lnTo>
                  <a:lnTo>
                    <a:pt x="4077" y="1447"/>
                  </a:lnTo>
                  <a:lnTo>
                    <a:pt x="4052" y="1449"/>
                  </a:lnTo>
                  <a:lnTo>
                    <a:pt x="4027" y="1451"/>
                  </a:lnTo>
                  <a:lnTo>
                    <a:pt x="4002" y="1449"/>
                  </a:lnTo>
                  <a:lnTo>
                    <a:pt x="3979" y="1449"/>
                  </a:lnTo>
                  <a:lnTo>
                    <a:pt x="3958" y="1447"/>
                  </a:lnTo>
                  <a:lnTo>
                    <a:pt x="3937" y="1445"/>
                  </a:lnTo>
                  <a:lnTo>
                    <a:pt x="3920" y="1443"/>
                  </a:lnTo>
                  <a:lnTo>
                    <a:pt x="3902" y="1439"/>
                  </a:lnTo>
                  <a:lnTo>
                    <a:pt x="3887" y="1436"/>
                  </a:lnTo>
                  <a:lnTo>
                    <a:pt x="3874" y="1432"/>
                  </a:lnTo>
                  <a:lnTo>
                    <a:pt x="3862" y="1426"/>
                  </a:lnTo>
                  <a:lnTo>
                    <a:pt x="3852" y="1420"/>
                  </a:lnTo>
                  <a:lnTo>
                    <a:pt x="3843" y="1415"/>
                  </a:lnTo>
                  <a:lnTo>
                    <a:pt x="3837" y="1407"/>
                  </a:lnTo>
                  <a:lnTo>
                    <a:pt x="3831" y="1399"/>
                  </a:lnTo>
                  <a:lnTo>
                    <a:pt x="3828" y="1391"/>
                  </a:lnTo>
                  <a:lnTo>
                    <a:pt x="3826" y="1382"/>
                  </a:lnTo>
                  <a:lnTo>
                    <a:pt x="3824" y="1372"/>
                  </a:lnTo>
                  <a:lnTo>
                    <a:pt x="3824" y="1368"/>
                  </a:lnTo>
                  <a:lnTo>
                    <a:pt x="3826" y="1365"/>
                  </a:lnTo>
                  <a:lnTo>
                    <a:pt x="3826" y="1359"/>
                  </a:lnTo>
                  <a:lnTo>
                    <a:pt x="3828" y="1353"/>
                  </a:lnTo>
                  <a:lnTo>
                    <a:pt x="3829" y="1347"/>
                  </a:lnTo>
                  <a:lnTo>
                    <a:pt x="3831" y="1342"/>
                  </a:lnTo>
                  <a:lnTo>
                    <a:pt x="3835" y="1334"/>
                  </a:lnTo>
                  <a:lnTo>
                    <a:pt x="3837" y="1326"/>
                  </a:lnTo>
                  <a:lnTo>
                    <a:pt x="3841" y="1319"/>
                  </a:lnTo>
                  <a:lnTo>
                    <a:pt x="3845" y="1309"/>
                  </a:lnTo>
                  <a:lnTo>
                    <a:pt x="3851" y="1299"/>
                  </a:lnTo>
                  <a:lnTo>
                    <a:pt x="3856" y="1290"/>
                  </a:lnTo>
                  <a:lnTo>
                    <a:pt x="3862" y="1280"/>
                  </a:lnTo>
                  <a:lnTo>
                    <a:pt x="3868" y="1269"/>
                  </a:lnTo>
                  <a:lnTo>
                    <a:pt x="3874" y="1257"/>
                  </a:lnTo>
                  <a:lnTo>
                    <a:pt x="3881" y="1246"/>
                  </a:lnTo>
                  <a:lnTo>
                    <a:pt x="3889" y="1224"/>
                  </a:lnTo>
                  <a:lnTo>
                    <a:pt x="3897" y="1203"/>
                  </a:lnTo>
                  <a:lnTo>
                    <a:pt x="3906" y="1178"/>
                  </a:lnTo>
                  <a:lnTo>
                    <a:pt x="3916" y="1153"/>
                  </a:lnTo>
                  <a:lnTo>
                    <a:pt x="3925" y="1127"/>
                  </a:lnTo>
                  <a:lnTo>
                    <a:pt x="3937" y="1100"/>
                  </a:lnTo>
                  <a:lnTo>
                    <a:pt x="3947" y="1069"/>
                  </a:lnTo>
                  <a:lnTo>
                    <a:pt x="3958" y="1038"/>
                  </a:lnTo>
                  <a:lnTo>
                    <a:pt x="3970" y="1004"/>
                  </a:lnTo>
                  <a:lnTo>
                    <a:pt x="3983" y="969"/>
                  </a:lnTo>
                  <a:lnTo>
                    <a:pt x="3995" y="935"/>
                  </a:lnTo>
                  <a:lnTo>
                    <a:pt x="4008" y="896"/>
                  </a:lnTo>
                  <a:lnTo>
                    <a:pt x="4019" y="858"/>
                  </a:lnTo>
                  <a:lnTo>
                    <a:pt x="4033" y="816"/>
                  </a:lnTo>
                  <a:lnTo>
                    <a:pt x="4046" y="773"/>
                  </a:lnTo>
                  <a:lnTo>
                    <a:pt x="4060" y="731"/>
                  </a:lnTo>
                  <a:lnTo>
                    <a:pt x="4069" y="697"/>
                  </a:lnTo>
                  <a:lnTo>
                    <a:pt x="4079" y="666"/>
                  </a:lnTo>
                  <a:lnTo>
                    <a:pt x="4089" y="635"/>
                  </a:lnTo>
                  <a:lnTo>
                    <a:pt x="4096" y="606"/>
                  </a:lnTo>
                  <a:lnTo>
                    <a:pt x="4104" y="579"/>
                  </a:lnTo>
                  <a:lnTo>
                    <a:pt x="4110" y="555"/>
                  </a:lnTo>
                  <a:lnTo>
                    <a:pt x="4115" y="531"/>
                  </a:lnTo>
                  <a:lnTo>
                    <a:pt x="4121" y="508"/>
                  </a:lnTo>
                  <a:lnTo>
                    <a:pt x="4125" y="487"/>
                  </a:lnTo>
                  <a:lnTo>
                    <a:pt x="4131" y="468"/>
                  </a:lnTo>
                  <a:lnTo>
                    <a:pt x="4133" y="451"/>
                  </a:lnTo>
                  <a:lnTo>
                    <a:pt x="4137" y="436"/>
                  </a:lnTo>
                  <a:lnTo>
                    <a:pt x="4138" y="420"/>
                  </a:lnTo>
                  <a:lnTo>
                    <a:pt x="4140" y="407"/>
                  </a:lnTo>
                  <a:lnTo>
                    <a:pt x="4140" y="395"/>
                  </a:lnTo>
                  <a:lnTo>
                    <a:pt x="4140" y="386"/>
                  </a:lnTo>
                  <a:lnTo>
                    <a:pt x="4140" y="374"/>
                  </a:lnTo>
                  <a:lnTo>
                    <a:pt x="4137" y="364"/>
                  </a:lnTo>
                  <a:lnTo>
                    <a:pt x="4133" y="355"/>
                  </a:lnTo>
                  <a:lnTo>
                    <a:pt x="4127" y="345"/>
                  </a:lnTo>
                  <a:lnTo>
                    <a:pt x="4119" y="338"/>
                  </a:lnTo>
                  <a:lnTo>
                    <a:pt x="4110" y="330"/>
                  </a:lnTo>
                  <a:lnTo>
                    <a:pt x="4098" y="324"/>
                  </a:lnTo>
                  <a:lnTo>
                    <a:pt x="4087" y="318"/>
                  </a:lnTo>
                  <a:lnTo>
                    <a:pt x="4071" y="313"/>
                  </a:lnTo>
                  <a:lnTo>
                    <a:pt x="4056" y="309"/>
                  </a:lnTo>
                  <a:lnTo>
                    <a:pt x="4037" y="305"/>
                  </a:lnTo>
                  <a:lnTo>
                    <a:pt x="4018" y="301"/>
                  </a:lnTo>
                  <a:lnTo>
                    <a:pt x="3996" y="299"/>
                  </a:lnTo>
                  <a:lnTo>
                    <a:pt x="3973" y="297"/>
                  </a:lnTo>
                  <a:lnTo>
                    <a:pt x="3948" y="295"/>
                  </a:lnTo>
                  <a:lnTo>
                    <a:pt x="3922" y="295"/>
                  </a:lnTo>
                  <a:lnTo>
                    <a:pt x="3895" y="295"/>
                  </a:lnTo>
                  <a:lnTo>
                    <a:pt x="3868" y="295"/>
                  </a:lnTo>
                  <a:lnTo>
                    <a:pt x="3841" y="295"/>
                  </a:lnTo>
                  <a:lnTo>
                    <a:pt x="3810" y="295"/>
                  </a:lnTo>
                  <a:lnTo>
                    <a:pt x="3781" y="297"/>
                  </a:lnTo>
                  <a:lnTo>
                    <a:pt x="3751" y="297"/>
                  </a:lnTo>
                  <a:lnTo>
                    <a:pt x="3718" y="297"/>
                  </a:lnTo>
                  <a:lnTo>
                    <a:pt x="3685" y="299"/>
                  </a:lnTo>
                  <a:lnTo>
                    <a:pt x="3653" y="299"/>
                  </a:lnTo>
                  <a:lnTo>
                    <a:pt x="3618" y="301"/>
                  </a:lnTo>
                  <a:lnTo>
                    <a:pt x="3582" y="301"/>
                  </a:lnTo>
                  <a:lnTo>
                    <a:pt x="3547" y="303"/>
                  </a:lnTo>
                  <a:lnTo>
                    <a:pt x="3509" y="305"/>
                  </a:lnTo>
                  <a:lnTo>
                    <a:pt x="3472" y="305"/>
                  </a:lnTo>
                  <a:lnTo>
                    <a:pt x="3432" y="307"/>
                  </a:lnTo>
                  <a:lnTo>
                    <a:pt x="3394" y="309"/>
                  </a:lnTo>
                  <a:lnTo>
                    <a:pt x="3351" y="311"/>
                  </a:lnTo>
                  <a:lnTo>
                    <a:pt x="3311" y="313"/>
                  </a:lnTo>
                  <a:lnTo>
                    <a:pt x="3269" y="315"/>
                  </a:lnTo>
                  <a:lnTo>
                    <a:pt x="3225" y="318"/>
                  </a:lnTo>
                  <a:lnTo>
                    <a:pt x="3181" y="320"/>
                  </a:lnTo>
                  <a:lnTo>
                    <a:pt x="3136" y="322"/>
                  </a:lnTo>
                  <a:lnTo>
                    <a:pt x="3090" y="326"/>
                  </a:lnTo>
                  <a:lnTo>
                    <a:pt x="3044" y="328"/>
                  </a:lnTo>
                  <a:lnTo>
                    <a:pt x="2996" y="332"/>
                  </a:lnTo>
                  <a:lnTo>
                    <a:pt x="2948" y="334"/>
                  </a:lnTo>
                  <a:lnTo>
                    <a:pt x="2898" y="338"/>
                  </a:lnTo>
                  <a:lnTo>
                    <a:pt x="2849" y="341"/>
                  </a:lnTo>
                  <a:lnTo>
                    <a:pt x="2797" y="343"/>
                  </a:lnTo>
                  <a:lnTo>
                    <a:pt x="2745" y="347"/>
                  </a:lnTo>
                  <a:lnTo>
                    <a:pt x="2693" y="351"/>
                  </a:lnTo>
                  <a:lnTo>
                    <a:pt x="2639" y="355"/>
                  </a:lnTo>
                  <a:lnTo>
                    <a:pt x="2388" y="372"/>
                  </a:lnTo>
                  <a:lnTo>
                    <a:pt x="2138" y="391"/>
                  </a:lnTo>
                  <a:lnTo>
                    <a:pt x="1894" y="412"/>
                  </a:lnTo>
                  <a:lnTo>
                    <a:pt x="1653" y="436"/>
                  </a:lnTo>
                  <a:lnTo>
                    <a:pt x="1413" y="462"/>
                  </a:lnTo>
                  <a:lnTo>
                    <a:pt x="1177" y="489"/>
                  </a:lnTo>
                  <a:lnTo>
                    <a:pt x="944" y="518"/>
                  </a:lnTo>
                  <a:lnTo>
                    <a:pt x="714" y="549"/>
                  </a:lnTo>
                  <a:lnTo>
                    <a:pt x="691" y="555"/>
                  </a:lnTo>
                  <a:lnTo>
                    <a:pt x="670" y="558"/>
                  </a:lnTo>
                  <a:lnTo>
                    <a:pt x="649" y="562"/>
                  </a:lnTo>
                  <a:lnTo>
                    <a:pt x="627" y="566"/>
                  </a:lnTo>
                  <a:lnTo>
                    <a:pt x="585" y="572"/>
                  </a:lnTo>
                  <a:lnTo>
                    <a:pt x="547" y="576"/>
                  </a:lnTo>
                  <a:lnTo>
                    <a:pt x="510" y="581"/>
                  </a:lnTo>
                  <a:lnTo>
                    <a:pt x="474" y="583"/>
                  </a:lnTo>
                  <a:lnTo>
                    <a:pt x="439" y="585"/>
                  </a:lnTo>
                  <a:lnTo>
                    <a:pt x="405" y="585"/>
                  </a:lnTo>
                  <a:lnTo>
                    <a:pt x="388" y="585"/>
                  </a:lnTo>
                  <a:lnTo>
                    <a:pt x="368" y="585"/>
                  </a:lnTo>
                  <a:lnTo>
                    <a:pt x="351" y="583"/>
                  </a:lnTo>
                  <a:lnTo>
                    <a:pt x="334" y="581"/>
                  </a:lnTo>
                  <a:lnTo>
                    <a:pt x="317" y="579"/>
                  </a:lnTo>
                  <a:lnTo>
                    <a:pt x="299" y="576"/>
                  </a:lnTo>
                  <a:lnTo>
                    <a:pt x="282" y="572"/>
                  </a:lnTo>
                  <a:lnTo>
                    <a:pt x="265" y="568"/>
                  </a:lnTo>
                  <a:lnTo>
                    <a:pt x="247" y="562"/>
                  </a:lnTo>
                  <a:lnTo>
                    <a:pt x="230" y="558"/>
                  </a:lnTo>
                  <a:lnTo>
                    <a:pt x="213" y="551"/>
                  </a:lnTo>
                  <a:lnTo>
                    <a:pt x="196" y="545"/>
                  </a:lnTo>
                  <a:lnTo>
                    <a:pt x="178" y="537"/>
                  </a:lnTo>
                  <a:lnTo>
                    <a:pt x="163" y="530"/>
                  </a:lnTo>
                  <a:lnTo>
                    <a:pt x="146" y="522"/>
                  </a:lnTo>
                  <a:lnTo>
                    <a:pt x="128" y="512"/>
                  </a:lnTo>
                  <a:lnTo>
                    <a:pt x="113" y="505"/>
                  </a:lnTo>
                  <a:lnTo>
                    <a:pt x="98" y="497"/>
                  </a:lnTo>
                  <a:lnTo>
                    <a:pt x="84" y="489"/>
                  </a:lnTo>
                  <a:lnTo>
                    <a:pt x="71" y="484"/>
                  </a:lnTo>
                  <a:lnTo>
                    <a:pt x="59" y="476"/>
                  </a:lnTo>
                  <a:lnTo>
                    <a:pt x="50" y="470"/>
                  </a:lnTo>
                  <a:lnTo>
                    <a:pt x="40" y="464"/>
                  </a:lnTo>
                  <a:lnTo>
                    <a:pt x="30" y="457"/>
                  </a:lnTo>
                  <a:lnTo>
                    <a:pt x="23" y="451"/>
                  </a:lnTo>
                  <a:lnTo>
                    <a:pt x="17" y="445"/>
                  </a:lnTo>
                  <a:lnTo>
                    <a:pt x="11" y="441"/>
                  </a:lnTo>
                  <a:lnTo>
                    <a:pt x="7" y="436"/>
                  </a:lnTo>
                  <a:lnTo>
                    <a:pt x="4" y="430"/>
                  </a:lnTo>
                  <a:lnTo>
                    <a:pt x="2" y="426"/>
                  </a:lnTo>
                  <a:lnTo>
                    <a:pt x="0" y="420"/>
                  </a:lnTo>
                  <a:lnTo>
                    <a:pt x="0" y="416"/>
                  </a:lnTo>
                  <a:lnTo>
                    <a:pt x="0" y="409"/>
                  </a:lnTo>
                  <a:lnTo>
                    <a:pt x="2" y="403"/>
                  </a:lnTo>
                  <a:lnTo>
                    <a:pt x="4" y="397"/>
                  </a:lnTo>
                  <a:lnTo>
                    <a:pt x="7" y="391"/>
                  </a:lnTo>
                  <a:lnTo>
                    <a:pt x="11" y="388"/>
                  </a:lnTo>
                  <a:lnTo>
                    <a:pt x="17" y="384"/>
                  </a:lnTo>
                  <a:lnTo>
                    <a:pt x="23" y="380"/>
                  </a:lnTo>
                  <a:lnTo>
                    <a:pt x="30" y="376"/>
                  </a:lnTo>
                  <a:lnTo>
                    <a:pt x="38" y="372"/>
                  </a:lnTo>
                  <a:lnTo>
                    <a:pt x="46" y="370"/>
                  </a:lnTo>
                  <a:lnTo>
                    <a:pt x="57" y="366"/>
                  </a:lnTo>
                  <a:lnTo>
                    <a:pt x="67" y="364"/>
                  </a:lnTo>
                  <a:lnTo>
                    <a:pt x="80" y="364"/>
                  </a:lnTo>
                  <a:lnTo>
                    <a:pt x="92" y="363"/>
                  </a:lnTo>
                  <a:lnTo>
                    <a:pt x="105" y="363"/>
                  </a:lnTo>
                  <a:lnTo>
                    <a:pt x="121" y="363"/>
                  </a:lnTo>
                  <a:lnTo>
                    <a:pt x="222" y="359"/>
                  </a:lnTo>
                  <a:lnTo>
                    <a:pt x="322" y="357"/>
                  </a:lnTo>
                  <a:lnTo>
                    <a:pt x="424" y="351"/>
                  </a:lnTo>
                  <a:lnTo>
                    <a:pt x="526" y="347"/>
                  </a:lnTo>
                  <a:lnTo>
                    <a:pt x="627" y="341"/>
                  </a:lnTo>
                  <a:lnTo>
                    <a:pt x="731" y="334"/>
                  </a:lnTo>
                  <a:lnTo>
                    <a:pt x="835" y="324"/>
                  </a:lnTo>
                  <a:lnTo>
                    <a:pt x="940" y="313"/>
                  </a:lnTo>
                  <a:lnTo>
                    <a:pt x="1000" y="309"/>
                  </a:lnTo>
                  <a:lnTo>
                    <a:pt x="1059" y="303"/>
                  </a:lnTo>
                  <a:lnTo>
                    <a:pt x="1119" y="297"/>
                  </a:lnTo>
                  <a:lnTo>
                    <a:pt x="1182" y="292"/>
                  </a:lnTo>
                  <a:lnTo>
                    <a:pt x="1248" y="286"/>
                  </a:lnTo>
                  <a:lnTo>
                    <a:pt x="1313" y="280"/>
                  </a:lnTo>
                  <a:lnTo>
                    <a:pt x="1380" y="274"/>
                  </a:lnTo>
                  <a:lnTo>
                    <a:pt x="1449" y="269"/>
                  </a:lnTo>
                  <a:lnTo>
                    <a:pt x="1520" y="263"/>
                  </a:lnTo>
                  <a:lnTo>
                    <a:pt x="1593" y="257"/>
                  </a:lnTo>
                  <a:lnTo>
                    <a:pt x="1666" y="251"/>
                  </a:lnTo>
                  <a:lnTo>
                    <a:pt x="1743" y="244"/>
                  </a:lnTo>
                  <a:lnTo>
                    <a:pt x="1820" y="238"/>
                  </a:lnTo>
                  <a:lnTo>
                    <a:pt x="1898" y="232"/>
                  </a:lnTo>
                  <a:lnTo>
                    <a:pt x="1979" y="224"/>
                  </a:lnTo>
                  <a:lnTo>
                    <a:pt x="2061" y="219"/>
                  </a:lnTo>
                  <a:lnTo>
                    <a:pt x="2144" y="211"/>
                  </a:lnTo>
                  <a:lnTo>
                    <a:pt x="2230" y="205"/>
                  </a:lnTo>
                  <a:lnTo>
                    <a:pt x="2317" y="197"/>
                  </a:lnTo>
                  <a:lnTo>
                    <a:pt x="2405" y="190"/>
                  </a:lnTo>
                  <a:lnTo>
                    <a:pt x="2495" y="184"/>
                  </a:lnTo>
                  <a:lnTo>
                    <a:pt x="2587" y="176"/>
                  </a:lnTo>
                  <a:lnTo>
                    <a:pt x="2680" y="169"/>
                  </a:lnTo>
                  <a:lnTo>
                    <a:pt x="2774" y="161"/>
                  </a:lnTo>
                  <a:lnTo>
                    <a:pt x="2872" y="153"/>
                  </a:lnTo>
                  <a:lnTo>
                    <a:pt x="2969" y="146"/>
                  </a:lnTo>
                  <a:lnTo>
                    <a:pt x="3067" y="138"/>
                  </a:lnTo>
                  <a:lnTo>
                    <a:pt x="3169" y="130"/>
                  </a:lnTo>
                  <a:lnTo>
                    <a:pt x="3271" y="121"/>
                  </a:lnTo>
                  <a:lnTo>
                    <a:pt x="3376" y="113"/>
                  </a:lnTo>
                  <a:lnTo>
                    <a:pt x="3482" y="103"/>
                  </a:lnTo>
                  <a:lnTo>
                    <a:pt x="3589" y="96"/>
                  </a:lnTo>
                  <a:lnTo>
                    <a:pt x="3655" y="88"/>
                  </a:lnTo>
                  <a:lnTo>
                    <a:pt x="3722" y="80"/>
                  </a:lnTo>
                  <a:lnTo>
                    <a:pt x="3787" y="73"/>
                  </a:lnTo>
                  <a:lnTo>
                    <a:pt x="3851" y="63"/>
                  </a:lnTo>
                  <a:lnTo>
                    <a:pt x="3914" y="55"/>
                  </a:lnTo>
                  <a:lnTo>
                    <a:pt x="3977" y="44"/>
                  </a:lnTo>
                  <a:lnTo>
                    <a:pt x="4039" y="34"/>
                  </a:lnTo>
                  <a:lnTo>
                    <a:pt x="4100" y="23"/>
                  </a:lnTo>
                  <a:lnTo>
                    <a:pt x="4119" y="19"/>
                  </a:lnTo>
                  <a:lnTo>
                    <a:pt x="4138" y="17"/>
                  </a:lnTo>
                  <a:lnTo>
                    <a:pt x="4156" y="13"/>
                  </a:lnTo>
                  <a:lnTo>
                    <a:pt x="4173" y="11"/>
                  </a:lnTo>
                  <a:lnTo>
                    <a:pt x="4188" y="9"/>
                  </a:lnTo>
                  <a:lnTo>
                    <a:pt x="4204" y="7"/>
                  </a:lnTo>
                  <a:lnTo>
                    <a:pt x="4217" y="6"/>
                  </a:lnTo>
                  <a:lnTo>
                    <a:pt x="4231" y="4"/>
                  </a:lnTo>
                  <a:lnTo>
                    <a:pt x="4242" y="4"/>
                  </a:lnTo>
                  <a:lnTo>
                    <a:pt x="4256" y="2"/>
                  </a:lnTo>
                  <a:lnTo>
                    <a:pt x="4265" y="2"/>
                  </a:lnTo>
                  <a:lnTo>
                    <a:pt x="4277" y="0"/>
                  </a:lnTo>
                  <a:lnTo>
                    <a:pt x="4286" y="0"/>
                  </a:lnTo>
                  <a:lnTo>
                    <a:pt x="4296" y="0"/>
                  </a:lnTo>
                  <a:lnTo>
                    <a:pt x="4304" y="0"/>
                  </a:lnTo>
                  <a:lnTo>
                    <a:pt x="4311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8"/>
            <p:cNvSpPr>
              <a:spLocks/>
            </p:cNvSpPr>
            <p:nvPr/>
          </p:nvSpPr>
          <p:spPr bwMode="auto">
            <a:xfrm>
              <a:off x="2943229" y="1041420"/>
              <a:ext cx="186235" cy="390829"/>
            </a:xfrm>
            <a:custGeom>
              <a:avLst/>
              <a:gdLst>
                <a:gd name="T0" fmla="*/ 140 w 561"/>
                <a:gd name="T1" fmla="*/ 0 h 1040"/>
                <a:gd name="T2" fmla="*/ 196 w 561"/>
                <a:gd name="T3" fmla="*/ 5 h 1040"/>
                <a:gd name="T4" fmla="*/ 257 w 561"/>
                <a:gd name="T5" fmla="*/ 13 h 1040"/>
                <a:gd name="T6" fmla="*/ 325 w 561"/>
                <a:gd name="T7" fmla="*/ 26 h 1040"/>
                <a:gd name="T8" fmla="*/ 396 w 561"/>
                <a:gd name="T9" fmla="*/ 46 h 1040"/>
                <a:gd name="T10" fmla="*/ 459 w 561"/>
                <a:gd name="T11" fmla="*/ 65 h 1040"/>
                <a:gd name="T12" fmla="*/ 490 w 561"/>
                <a:gd name="T13" fmla="*/ 82 h 1040"/>
                <a:gd name="T14" fmla="*/ 513 w 561"/>
                <a:gd name="T15" fmla="*/ 98 h 1040"/>
                <a:gd name="T16" fmla="*/ 530 w 561"/>
                <a:gd name="T17" fmla="*/ 113 h 1040"/>
                <a:gd name="T18" fmla="*/ 540 w 561"/>
                <a:gd name="T19" fmla="*/ 128 h 1040"/>
                <a:gd name="T20" fmla="*/ 543 w 561"/>
                <a:gd name="T21" fmla="*/ 146 h 1040"/>
                <a:gd name="T22" fmla="*/ 543 w 561"/>
                <a:gd name="T23" fmla="*/ 209 h 1040"/>
                <a:gd name="T24" fmla="*/ 543 w 561"/>
                <a:gd name="T25" fmla="*/ 253 h 1040"/>
                <a:gd name="T26" fmla="*/ 543 w 561"/>
                <a:gd name="T27" fmla="*/ 291 h 1040"/>
                <a:gd name="T28" fmla="*/ 543 w 561"/>
                <a:gd name="T29" fmla="*/ 324 h 1040"/>
                <a:gd name="T30" fmla="*/ 543 w 561"/>
                <a:gd name="T31" fmla="*/ 351 h 1040"/>
                <a:gd name="T32" fmla="*/ 545 w 561"/>
                <a:gd name="T33" fmla="*/ 443 h 1040"/>
                <a:gd name="T34" fmla="*/ 547 w 561"/>
                <a:gd name="T35" fmla="*/ 528 h 1040"/>
                <a:gd name="T36" fmla="*/ 551 w 561"/>
                <a:gd name="T37" fmla="*/ 604 h 1040"/>
                <a:gd name="T38" fmla="*/ 553 w 561"/>
                <a:gd name="T39" fmla="*/ 671 h 1040"/>
                <a:gd name="T40" fmla="*/ 555 w 561"/>
                <a:gd name="T41" fmla="*/ 731 h 1040"/>
                <a:gd name="T42" fmla="*/ 557 w 561"/>
                <a:gd name="T43" fmla="*/ 783 h 1040"/>
                <a:gd name="T44" fmla="*/ 557 w 561"/>
                <a:gd name="T45" fmla="*/ 825 h 1040"/>
                <a:gd name="T46" fmla="*/ 559 w 561"/>
                <a:gd name="T47" fmla="*/ 860 h 1040"/>
                <a:gd name="T48" fmla="*/ 559 w 561"/>
                <a:gd name="T49" fmla="*/ 886 h 1040"/>
                <a:gd name="T50" fmla="*/ 561 w 561"/>
                <a:gd name="T51" fmla="*/ 906 h 1040"/>
                <a:gd name="T52" fmla="*/ 555 w 561"/>
                <a:gd name="T53" fmla="*/ 929 h 1040"/>
                <a:gd name="T54" fmla="*/ 540 w 561"/>
                <a:gd name="T55" fmla="*/ 969 h 1040"/>
                <a:gd name="T56" fmla="*/ 522 w 561"/>
                <a:gd name="T57" fmla="*/ 1000 h 1040"/>
                <a:gd name="T58" fmla="*/ 501 w 561"/>
                <a:gd name="T59" fmla="*/ 1021 h 1040"/>
                <a:gd name="T60" fmla="*/ 476 w 561"/>
                <a:gd name="T61" fmla="*/ 1034 h 1040"/>
                <a:gd name="T62" fmla="*/ 445 w 561"/>
                <a:gd name="T63" fmla="*/ 1040 h 1040"/>
                <a:gd name="T64" fmla="*/ 411 w 561"/>
                <a:gd name="T65" fmla="*/ 1032 h 1040"/>
                <a:gd name="T66" fmla="*/ 380 w 561"/>
                <a:gd name="T67" fmla="*/ 1013 h 1040"/>
                <a:gd name="T68" fmla="*/ 349 w 561"/>
                <a:gd name="T69" fmla="*/ 981 h 1040"/>
                <a:gd name="T70" fmla="*/ 325 w 561"/>
                <a:gd name="T71" fmla="*/ 934 h 1040"/>
                <a:gd name="T72" fmla="*/ 300 w 561"/>
                <a:gd name="T73" fmla="*/ 875 h 1040"/>
                <a:gd name="T74" fmla="*/ 271 w 561"/>
                <a:gd name="T75" fmla="*/ 785 h 1040"/>
                <a:gd name="T76" fmla="*/ 242 w 561"/>
                <a:gd name="T77" fmla="*/ 691 h 1040"/>
                <a:gd name="T78" fmla="*/ 213 w 561"/>
                <a:gd name="T79" fmla="*/ 602 h 1040"/>
                <a:gd name="T80" fmla="*/ 186 w 561"/>
                <a:gd name="T81" fmla="*/ 524 h 1040"/>
                <a:gd name="T82" fmla="*/ 161 w 561"/>
                <a:gd name="T83" fmla="*/ 453 h 1040"/>
                <a:gd name="T84" fmla="*/ 138 w 561"/>
                <a:gd name="T85" fmla="*/ 389 h 1040"/>
                <a:gd name="T86" fmla="*/ 117 w 561"/>
                <a:gd name="T87" fmla="*/ 334 h 1040"/>
                <a:gd name="T88" fmla="*/ 98 w 561"/>
                <a:gd name="T89" fmla="*/ 286 h 1040"/>
                <a:gd name="T90" fmla="*/ 79 w 561"/>
                <a:gd name="T91" fmla="*/ 247 h 1040"/>
                <a:gd name="T92" fmla="*/ 63 w 561"/>
                <a:gd name="T93" fmla="*/ 217 h 1040"/>
                <a:gd name="T94" fmla="*/ 48 w 561"/>
                <a:gd name="T95" fmla="*/ 193 h 1040"/>
                <a:gd name="T96" fmla="*/ 19 w 561"/>
                <a:gd name="T97" fmla="*/ 138 h 1040"/>
                <a:gd name="T98" fmla="*/ 4 w 561"/>
                <a:gd name="T99" fmla="*/ 101 h 1040"/>
                <a:gd name="T100" fmla="*/ 0 w 561"/>
                <a:gd name="T101" fmla="*/ 86 h 1040"/>
                <a:gd name="T102" fmla="*/ 0 w 561"/>
                <a:gd name="T103" fmla="*/ 69 h 1040"/>
                <a:gd name="T104" fmla="*/ 6 w 561"/>
                <a:gd name="T105" fmla="*/ 44 h 1040"/>
                <a:gd name="T106" fmla="*/ 19 w 561"/>
                <a:gd name="T107" fmla="*/ 23 h 1040"/>
                <a:gd name="T108" fmla="*/ 40 w 561"/>
                <a:gd name="T109" fmla="*/ 9 h 1040"/>
                <a:gd name="T110" fmla="*/ 67 w 561"/>
                <a:gd name="T111" fmla="*/ 2 h 1040"/>
                <a:gd name="T112" fmla="*/ 106 w 561"/>
                <a:gd name="T113" fmla="*/ 0 h 10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1"/>
                <a:gd name="T172" fmla="*/ 0 h 1040"/>
                <a:gd name="T173" fmla="*/ 561 w 561"/>
                <a:gd name="T174" fmla="*/ 1040 h 10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1" h="1040">
                  <a:moveTo>
                    <a:pt x="106" y="0"/>
                  </a:moveTo>
                  <a:lnTo>
                    <a:pt x="123" y="0"/>
                  </a:lnTo>
                  <a:lnTo>
                    <a:pt x="140" y="0"/>
                  </a:lnTo>
                  <a:lnTo>
                    <a:pt x="158" y="2"/>
                  </a:lnTo>
                  <a:lnTo>
                    <a:pt x="177" y="3"/>
                  </a:lnTo>
                  <a:lnTo>
                    <a:pt x="196" y="5"/>
                  </a:lnTo>
                  <a:lnTo>
                    <a:pt x="215" y="7"/>
                  </a:lnTo>
                  <a:lnTo>
                    <a:pt x="236" y="9"/>
                  </a:lnTo>
                  <a:lnTo>
                    <a:pt x="257" y="13"/>
                  </a:lnTo>
                  <a:lnTo>
                    <a:pt x="278" y="17"/>
                  </a:lnTo>
                  <a:lnTo>
                    <a:pt x="301" y="23"/>
                  </a:lnTo>
                  <a:lnTo>
                    <a:pt x="325" y="26"/>
                  </a:lnTo>
                  <a:lnTo>
                    <a:pt x="348" y="32"/>
                  </a:lnTo>
                  <a:lnTo>
                    <a:pt x="371" y="38"/>
                  </a:lnTo>
                  <a:lnTo>
                    <a:pt x="396" y="46"/>
                  </a:lnTo>
                  <a:lnTo>
                    <a:pt x="420" y="51"/>
                  </a:lnTo>
                  <a:lnTo>
                    <a:pt x="445" y="59"/>
                  </a:lnTo>
                  <a:lnTo>
                    <a:pt x="459" y="65"/>
                  </a:lnTo>
                  <a:lnTo>
                    <a:pt x="468" y="71"/>
                  </a:lnTo>
                  <a:lnTo>
                    <a:pt x="480" y="76"/>
                  </a:lnTo>
                  <a:lnTo>
                    <a:pt x="490" y="82"/>
                  </a:lnTo>
                  <a:lnTo>
                    <a:pt x="497" y="88"/>
                  </a:lnTo>
                  <a:lnTo>
                    <a:pt x="505" y="92"/>
                  </a:lnTo>
                  <a:lnTo>
                    <a:pt x="513" y="98"/>
                  </a:lnTo>
                  <a:lnTo>
                    <a:pt x="518" y="103"/>
                  </a:lnTo>
                  <a:lnTo>
                    <a:pt x="524" y="107"/>
                  </a:lnTo>
                  <a:lnTo>
                    <a:pt x="530" y="113"/>
                  </a:lnTo>
                  <a:lnTo>
                    <a:pt x="534" y="119"/>
                  </a:lnTo>
                  <a:lnTo>
                    <a:pt x="538" y="122"/>
                  </a:lnTo>
                  <a:lnTo>
                    <a:pt x="540" y="128"/>
                  </a:lnTo>
                  <a:lnTo>
                    <a:pt x="541" y="134"/>
                  </a:lnTo>
                  <a:lnTo>
                    <a:pt x="543" y="140"/>
                  </a:lnTo>
                  <a:lnTo>
                    <a:pt x="543" y="146"/>
                  </a:lnTo>
                  <a:lnTo>
                    <a:pt x="543" y="178"/>
                  </a:lnTo>
                  <a:lnTo>
                    <a:pt x="543" y="193"/>
                  </a:lnTo>
                  <a:lnTo>
                    <a:pt x="543" y="209"/>
                  </a:lnTo>
                  <a:lnTo>
                    <a:pt x="543" y="224"/>
                  </a:lnTo>
                  <a:lnTo>
                    <a:pt x="543" y="238"/>
                  </a:lnTo>
                  <a:lnTo>
                    <a:pt x="543" y="253"/>
                  </a:lnTo>
                  <a:lnTo>
                    <a:pt x="543" y="266"/>
                  </a:lnTo>
                  <a:lnTo>
                    <a:pt x="543" y="278"/>
                  </a:lnTo>
                  <a:lnTo>
                    <a:pt x="543" y="291"/>
                  </a:lnTo>
                  <a:lnTo>
                    <a:pt x="543" y="303"/>
                  </a:lnTo>
                  <a:lnTo>
                    <a:pt x="543" y="313"/>
                  </a:lnTo>
                  <a:lnTo>
                    <a:pt x="543" y="324"/>
                  </a:lnTo>
                  <a:lnTo>
                    <a:pt x="543" y="334"/>
                  </a:lnTo>
                  <a:lnTo>
                    <a:pt x="543" y="341"/>
                  </a:lnTo>
                  <a:lnTo>
                    <a:pt x="543" y="351"/>
                  </a:lnTo>
                  <a:lnTo>
                    <a:pt x="545" y="382"/>
                  </a:lnTo>
                  <a:lnTo>
                    <a:pt x="545" y="412"/>
                  </a:lnTo>
                  <a:lnTo>
                    <a:pt x="545" y="443"/>
                  </a:lnTo>
                  <a:lnTo>
                    <a:pt x="547" y="472"/>
                  </a:lnTo>
                  <a:lnTo>
                    <a:pt x="547" y="501"/>
                  </a:lnTo>
                  <a:lnTo>
                    <a:pt x="547" y="528"/>
                  </a:lnTo>
                  <a:lnTo>
                    <a:pt x="549" y="554"/>
                  </a:lnTo>
                  <a:lnTo>
                    <a:pt x="549" y="579"/>
                  </a:lnTo>
                  <a:lnTo>
                    <a:pt x="551" y="604"/>
                  </a:lnTo>
                  <a:lnTo>
                    <a:pt x="551" y="627"/>
                  </a:lnTo>
                  <a:lnTo>
                    <a:pt x="551" y="650"/>
                  </a:lnTo>
                  <a:lnTo>
                    <a:pt x="553" y="671"/>
                  </a:lnTo>
                  <a:lnTo>
                    <a:pt x="553" y="693"/>
                  </a:lnTo>
                  <a:lnTo>
                    <a:pt x="553" y="712"/>
                  </a:lnTo>
                  <a:lnTo>
                    <a:pt x="555" y="731"/>
                  </a:lnTo>
                  <a:lnTo>
                    <a:pt x="555" y="750"/>
                  </a:lnTo>
                  <a:lnTo>
                    <a:pt x="555" y="766"/>
                  </a:lnTo>
                  <a:lnTo>
                    <a:pt x="557" y="783"/>
                  </a:lnTo>
                  <a:lnTo>
                    <a:pt x="557" y="798"/>
                  </a:lnTo>
                  <a:lnTo>
                    <a:pt x="557" y="812"/>
                  </a:lnTo>
                  <a:lnTo>
                    <a:pt x="557" y="825"/>
                  </a:lnTo>
                  <a:lnTo>
                    <a:pt x="559" y="838"/>
                  </a:lnTo>
                  <a:lnTo>
                    <a:pt x="559" y="850"/>
                  </a:lnTo>
                  <a:lnTo>
                    <a:pt x="559" y="860"/>
                  </a:lnTo>
                  <a:lnTo>
                    <a:pt x="559" y="871"/>
                  </a:lnTo>
                  <a:lnTo>
                    <a:pt x="559" y="879"/>
                  </a:lnTo>
                  <a:lnTo>
                    <a:pt x="559" y="886"/>
                  </a:lnTo>
                  <a:lnTo>
                    <a:pt x="559" y="894"/>
                  </a:lnTo>
                  <a:lnTo>
                    <a:pt x="561" y="900"/>
                  </a:lnTo>
                  <a:lnTo>
                    <a:pt x="561" y="906"/>
                  </a:lnTo>
                  <a:lnTo>
                    <a:pt x="561" y="910"/>
                  </a:lnTo>
                  <a:lnTo>
                    <a:pt x="561" y="913"/>
                  </a:lnTo>
                  <a:lnTo>
                    <a:pt x="555" y="929"/>
                  </a:lnTo>
                  <a:lnTo>
                    <a:pt x="551" y="942"/>
                  </a:lnTo>
                  <a:lnTo>
                    <a:pt x="545" y="956"/>
                  </a:lnTo>
                  <a:lnTo>
                    <a:pt x="540" y="969"/>
                  </a:lnTo>
                  <a:lnTo>
                    <a:pt x="534" y="981"/>
                  </a:lnTo>
                  <a:lnTo>
                    <a:pt x="528" y="990"/>
                  </a:lnTo>
                  <a:lnTo>
                    <a:pt x="522" y="1000"/>
                  </a:lnTo>
                  <a:lnTo>
                    <a:pt x="515" y="1007"/>
                  </a:lnTo>
                  <a:lnTo>
                    <a:pt x="509" y="1015"/>
                  </a:lnTo>
                  <a:lnTo>
                    <a:pt x="501" y="1021"/>
                  </a:lnTo>
                  <a:lnTo>
                    <a:pt x="493" y="1027"/>
                  </a:lnTo>
                  <a:lnTo>
                    <a:pt x="484" y="1032"/>
                  </a:lnTo>
                  <a:lnTo>
                    <a:pt x="476" y="1034"/>
                  </a:lnTo>
                  <a:lnTo>
                    <a:pt x="467" y="1038"/>
                  </a:lnTo>
                  <a:lnTo>
                    <a:pt x="457" y="1040"/>
                  </a:lnTo>
                  <a:lnTo>
                    <a:pt x="445" y="1040"/>
                  </a:lnTo>
                  <a:lnTo>
                    <a:pt x="434" y="1038"/>
                  </a:lnTo>
                  <a:lnTo>
                    <a:pt x="422" y="1036"/>
                  </a:lnTo>
                  <a:lnTo>
                    <a:pt x="411" y="1032"/>
                  </a:lnTo>
                  <a:lnTo>
                    <a:pt x="399" y="1029"/>
                  </a:lnTo>
                  <a:lnTo>
                    <a:pt x="390" y="1021"/>
                  </a:lnTo>
                  <a:lnTo>
                    <a:pt x="380" y="1013"/>
                  </a:lnTo>
                  <a:lnTo>
                    <a:pt x="369" y="1004"/>
                  </a:lnTo>
                  <a:lnTo>
                    <a:pt x="359" y="994"/>
                  </a:lnTo>
                  <a:lnTo>
                    <a:pt x="349" y="981"/>
                  </a:lnTo>
                  <a:lnTo>
                    <a:pt x="342" y="967"/>
                  </a:lnTo>
                  <a:lnTo>
                    <a:pt x="332" y="952"/>
                  </a:lnTo>
                  <a:lnTo>
                    <a:pt x="325" y="934"/>
                  </a:lnTo>
                  <a:lnTo>
                    <a:pt x="315" y="917"/>
                  </a:lnTo>
                  <a:lnTo>
                    <a:pt x="307" y="896"/>
                  </a:lnTo>
                  <a:lnTo>
                    <a:pt x="300" y="875"/>
                  </a:lnTo>
                  <a:lnTo>
                    <a:pt x="292" y="852"/>
                  </a:lnTo>
                  <a:lnTo>
                    <a:pt x="282" y="817"/>
                  </a:lnTo>
                  <a:lnTo>
                    <a:pt x="271" y="785"/>
                  </a:lnTo>
                  <a:lnTo>
                    <a:pt x="261" y="752"/>
                  </a:lnTo>
                  <a:lnTo>
                    <a:pt x="252" y="721"/>
                  </a:lnTo>
                  <a:lnTo>
                    <a:pt x="242" y="691"/>
                  </a:lnTo>
                  <a:lnTo>
                    <a:pt x="232" y="660"/>
                  </a:lnTo>
                  <a:lnTo>
                    <a:pt x="223" y="631"/>
                  </a:lnTo>
                  <a:lnTo>
                    <a:pt x="213" y="602"/>
                  </a:lnTo>
                  <a:lnTo>
                    <a:pt x="204" y="575"/>
                  </a:lnTo>
                  <a:lnTo>
                    <a:pt x="196" y="549"/>
                  </a:lnTo>
                  <a:lnTo>
                    <a:pt x="186" y="524"/>
                  </a:lnTo>
                  <a:lnTo>
                    <a:pt x="179" y="499"/>
                  </a:lnTo>
                  <a:lnTo>
                    <a:pt x="171" y="476"/>
                  </a:lnTo>
                  <a:lnTo>
                    <a:pt x="161" y="453"/>
                  </a:lnTo>
                  <a:lnTo>
                    <a:pt x="154" y="430"/>
                  </a:lnTo>
                  <a:lnTo>
                    <a:pt x="146" y="408"/>
                  </a:lnTo>
                  <a:lnTo>
                    <a:pt x="138" y="389"/>
                  </a:lnTo>
                  <a:lnTo>
                    <a:pt x="131" y="370"/>
                  </a:lnTo>
                  <a:lnTo>
                    <a:pt x="125" y="351"/>
                  </a:lnTo>
                  <a:lnTo>
                    <a:pt x="117" y="334"/>
                  </a:lnTo>
                  <a:lnTo>
                    <a:pt x="110" y="316"/>
                  </a:lnTo>
                  <a:lnTo>
                    <a:pt x="104" y="301"/>
                  </a:lnTo>
                  <a:lnTo>
                    <a:pt x="98" y="286"/>
                  </a:lnTo>
                  <a:lnTo>
                    <a:pt x="90" y="272"/>
                  </a:lnTo>
                  <a:lnTo>
                    <a:pt x="85" y="259"/>
                  </a:lnTo>
                  <a:lnTo>
                    <a:pt x="79" y="247"/>
                  </a:lnTo>
                  <a:lnTo>
                    <a:pt x="73" y="236"/>
                  </a:lnTo>
                  <a:lnTo>
                    <a:pt x="67" y="226"/>
                  </a:lnTo>
                  <a:lnTo>
                    <a:pt x="63" y="217"/>
                  </a:lnTo>
                  <a:lnTo>
                    <a:pt x="58" y="207"/>
                  </a:lnTo>
                  <a:lnTo>
                    <a:pt x="54" y="199"/>
                  </a:lnTo>
                  <a:lnTo>
                    <a:pt x="48" y="193"/>
                  </a:lnTo>
                  <a:lnTo>
                    <a:pt x="37" y="172"/>
                  </a:lnTo>
                  <a:lnTo>
                    <a:pt x="27" y="155"/>
                  </a:lnTo>
                  <a:lnTo>
                    <a:pt x="19" y="138"/>
                  </a:lnTo>
                  <a:lnTo>
                    <a:pt x="12" y="122"/>
                  </a:lnTo>
                  <a:lnTo>
                    <a:pt x="6" y="109"/>
                  </a:lnTo>
                  <a:lnTo>
                    <a:pt x="4" y="101"/>
                  </a:lnTo>
                  <a:lnTo>
                    <a:pt x="2" y="96"/>
                  </a:lnTo>
                  <a:lnTo>
                    <a:pt x="2" y="92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0" y="69"/>
                  </a:lnTo>
                  <a:lnTo>
                    <a:pt x="2" y="59"/>
                  </a:lnTo>
                  <a:lnTo>
                    <a:pt x="4" y="51"/>
                  </a:lnTo>
                  <a:lnTo>
                    <a:pt x="6" y="44"/>
                  </a:lnTo>
                  <a:lnTo>
                    <a:pt x="10" y="36"/>
                  </a:lnTo>
                  <a:lnTo>
                    <a:pt x="14" y="28"/>
                  </a:lnTo>
                  <a:lnTo>
                    <a:pt x="19" y="23"/>
                  </a:lnTo>
                  <a:lnTo>
                    <a:pt x="25" y="19"/>
                  </a:lnTo>
                  <a:lnTo>
                    <a:pt x="33" y="13"/>
                  </a:lnTo>
                  <a:lnTo>
                    <a:pt x="40" y="9"/>
                  </a:lnTo>
                  <a:lnTo>
                    <a:pt x="48" y="7"/>
                  </a:lnTo>
                  <a:lnTo>
                    <a:pt x="58" y="3"/>
                  </a:lnTo>
                  <a:lnTo>
                    <a:pt x="67" y="2"/>
                  </a:lnTo>
                  <a:lnTo>
                    <a:pt x="79" y="0"/>
                  </a:lnTo>
                  <a:lnTo>
                    <a:pt x="92" y="0"/>
                  </a:lnTo>
                  <a:lnTo>
                    <a:pt x="10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29"/>
            <p:cNvSpPr>
              <a:spLocks/>
            </p:cNvSpPr>
            <p:nvPr/>
          </p:nvSpPr>
          <p:spPr bwMode="auto">
            <a:xfrm>
              <a:off x="3356270" y="995573"/>
              <a:ext cx="259398" cy="418637"/>
            </a:xfrm>
            <a:custGeom>
              <a:avLst/>
              <a:gdLst>
                <a:gd name="T0" fmla="*/ 321 w 779"/>
                <a:gd name="T1" fmla="*/ 2 h 1113"/>
                <a:gd name="T2" fmla="*/ 367 w 779"/>
                <a:gd name="T3" fmla="*/ 7 h 1113"/>
                <a:gd name="T4" fmla="*/ 417 w 779"/>
                <a:gd name="T5" fmla="*/ 21 h 1113"/>
                <a:gd name="T6" fmla="*/ 472 w 779"/>
                <a:gd name="T7" fmla="*/ 40 h 1113"/>
                <a:gd name="T8" fmla="*/ 532 w 779"/>
                <a:gd name="T9" fmla="*/ 65 h 1113"/>
                <a:gd name="T10" fmla="*/ 601 w 779"/>
                <a:gd name="T11" fmla="*/ 98 h 1113"/>
                <a:gd name="T12" fmla="*/ 666 w 779"/>
                <a:gd name="T13" fmla="*/ 132 h 1113"/>
                <a:gd name="T14" fmla="*/ 716 w 779"/>
                <a:gd name="T15" fmla="*/ 165 h 1113"/>
                <a:gd name="T16" fmla="*/ 753 w 779"/>
                <a:gd name="T17" fmla="*/ 197 h 1113"/>
                <a:gd name="T18" fmla="*/ 774 w 779"/>
                <a:gd name="T19" fmla="*/ 226 h 1113"/>
                <a:gd name="T20" fmla="*/ 779 w 779"/>
                <a:gd name="T21" fmla="*/ 253 h 1113"/>
                <a:gd name="T22" fmla="*/ 778 w 779"/>
                <a:gd name="T23" fmla="*/ 263 h 1113"/>
                <a:gd name="T24" fmla="*/ 770 w 779"/>
                <a:gd name="T25" fmla="*/ 274 h 1113"/>
                <a:gd name="T26" fmla="*/ 756 w 779"/>
                <a:gd name="T27" fmla="*/ 290 h 1113"/>
                <a:gd name="T28" fmla="*/ 739 w 779"/>
                <a:gd name="T29" fmla="*/ 309 h 1113"/>
                <a:gd name="T30" fmla="*/ 716 w 779"/>
                <a:gd name="T31" fmla="*/ 330 h 1113"/>
                <a:gd name="T32" fmla="*/ 666 w 779"/>
                <a:gd name="T33" fmla="*/ 403 h 1113"/>
                <a:gd name="T34" fmla="*/ 609 w 779"/>
                <a:gd name="T35" fmla="*/ 495 h 1113"/>
                <a:gd name="T36" fmla="*/ 561 w 779"/>
                <a:gd name="T37" fmla="*/ 587 h 1113"/>
                <a:gd name="T38" fmla="*/ 505 w 779"/>
                <a:gd name="T39" fmla="*/ 666 h 1113"/>
                <a:gd name="T40" fmla="*/ 426 w 779"/>
                <a:gd name="T41" fmla="*/ 773 h 1113"/>
                <a:gd name="T42" fmla="*/ 353 w 779"/>
                <a:gd name="T43" fmla="*/ 864 h 1113"/>
                <a:gd name="T44" fmla="*/ 286 w 779"/>
                <a:gd name="T45" fmla="*/ 938 h 1113"/>
                <a:gd name="T46" fmla="*/ 225 w 779"/>
                <a:gd name="T47" fmla="*/ 996 h 1113"/>
                <a:gd name="T48" fmla="*/ 175 w 779"/>
                <a:gd name="T49" fmla="*/ 1038 h 1113"/>
                <a:gd name="T50" fmla="*/ 142 w 779"/>
                <a:gd name="T51" fmla="*/ 1063 h 1113"/>
                <a:gd name="T52" fmla="*/ 115 w 779"/>
                <a:gd name="T53" fmla="*/ 1084 h 1113"/>
                <a:gd name="T54" fmla="*/ 92 w 779"/>
                <a:gd name="T55" fmla="*/ 1100 h 1113"/>
                <a:gd name="T56" fmla="*/ 73 w 779"/>
                <a:gd name="T57" fmla="*/ 1109 h 1113"/>
                <a:gd name="T58" fmla="*/ 58 w 779"/>
                <a:gd name="T59" fmla="*/ 1113 h 1113"/>
                <a:gd name="T60" fmla="*/ 37 w 779"/>
                <a:gd name="T61" fmla="*/ 1107 h 1113"/>
                <a:gd name="T62" fmla="*/ 21 w 779"/>
                <a:gd name="T63" fmla="*/ 1103 h 1113"/>
                <a:gd name="T64" fmla="*/ 8 w 779"/>
                <a:gd name="T65" fmla="*/ 1094 h 1113"/>
                <a:gd name="T66" fmla="*/ 0 w 779"/>
                <a:gd name="T67" fmla="*/ 1077 h 1113"/>
                <a:gd name="T68" fmla="*/ 38 w 779"/>
                <a:gd name="T69" fmla="*/ 958 h 1113"/>
                <a:gd name="T70" fmla="*/ 75 w 779"/>
                <a:gd name="T71" fmla="*/ 846 h 1113"/>
                <a:gd name="T72" fmla="*/ 108 w 779"/>
                <a:gd name="T73" fmla="*/ 743 h 1113"/>
                <a:gd name="T74" fmla="*/ 138 w 779"/>
                <a:gd name="T75" fmla="*/ 645 h 1113"/>
                <a:gd name="T76" fmla="*/ 163 w 779"/>
                <a:gd name="T77" fmla="*/ 554 h 1113"/>
                <a:gd name="T78" fmla="*/ 179 w 779"/>
                <a:gd name="T79" fmla="*/ 482 h 1113"/>
                <a:gd name="T80" fmla="*/ 188 w 779"/>
                <a:gd name="T81" fmla="*/ 420 h 1113"/>
                <a:gd name="T82" fmla="*/ 196 w 779"/>
                <a:gd name="T83" fmla="*/ 362 h 1113"/>
                <a:gd name="T84" fmla="*/ 200 w 779"/>
                <a:gd name="T85" fmla="*/ 313 h 1113"/>
                <a:gd name="T86" fmla="*/ 204 w 779"/>
                <a:gd name="T87" fmla="*/ 268 h 1113"/>
                <a:gd name="T88" fmla="*/ 204 w 779"/>
                <a:gd name="T89" fmla="*/ 230 h 1113"/>
                <a:gd name="T90" fmla="*/ 196 w 779"/>
                <a:gd name="T91" fmla="*/ 182 h 1113"/>
                <a:gd name="T92" fmla="*/ 179 w 779"/>
                <a:gd name="T93" fmla="*/ 121 h 1113"/>
                <a:gd name="T94" fmla="*/ 179 w 779"/>
                <a:gd name="T95" fmla="*/ 73 h 1113"/>
                <a:gd name="T96" fmla="*/ 192 w 779"/>
                <a:gd name="T97" fmla="*/ 44 h 1113"/>
                <a:gd name="T98" fmla="*/ 213 w 779"/>
                <a:gd name="T99" fmla="*/ 23 h 1113"/>
                <a:gd name="T100" fmla="*/ 238 w 779"/>
                <a:gd name="T101" fmla="*/ 9 h 1113"/>
                <a:gd name="T102" fmla="*/ 269 w 779"/>
                <a:gd name="T103" fmla="*/ 2 h 1113"/>
                <a:gd name="T104" fmla="*/ 292 w 779"/>
                <a:gd name="T105" fmla="*/ 0 h 111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79"/>
                <a:gd name="T160" fmla="*/ 0 h 1113"/>
                <a:gd name="T161" fmla="*/ 779 w 779"/>
                <a:gd name="T162" fmla="*/ 1113 h 111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79" h="1113">
                  <a:moveTo>
                    <a:pt x="292" y="0"/>
                  </a:moveTo>
                  <a:lnTo>
                    <a:pt x="307" y="0"/>
                  </a:lnTo>
                  <a:lnTo>
                    <a:pt x="321" y="2"/>
                  </a:lnTo>
                  <a:lnTo>
                    <a:pt x="336" y="4"/>
                  </a:lnTo>
                  <a:lnTo>
                    <a:pt x="351" y="5"/>
                  </a:lnTo>
                  <a:lnTo>
                    <a:pt x="367" y="7"/>
                  </a:lnTo>
                  <a:lnTo>
                    <a:pt x="382" y="11"/>
                  </a:lnTo>
                  <a:lnTo>
                    <a:pt x="399" y="17"/>
                  </a:lnTo>
                  <a:lnTo>
                    <a:pt x="417" y="21"/>
                  </a:lnTo>
                  <a:lnTo>
                    <a:pt x="434" y="27"/>
                  </a:lnTo>
                  <a:lnTo>
                    <a:pt x="453" y="32"/>
                  </a:lnTo>
                  <a:lnTo>
                    <a:pt x="472" y="40"/>
                  </a:lnTo>
                  <a:lnTo>
                    <a:pt x="492" y="48"/>
                  </a:lnTo>
                  <a:lnTo>
                    <a:pt x="513" y="55"/>
                  </a:lnTo>
                  <a:lnTo>
                    <a:pt x="532" y="65"/>
                  </a:lnTo>
                  <a:lnTo>
                    <a:pt x="555" y="75"/>
                  </a:lnTo>
                  <a:lnTo>
                    <a:pt x="576" y="84"/>
                  </a:lnTo>
                  <a:lnTo>
                    <a:pt x="601" y="98"/>
                  </a:lnTo>
                  <a:lnTo>
                    <a:pt x="626" y="109"/>
                  </a:lnTo>
                  <a:lnTo>
                    <a:pt x="647" y="121"/>
                  </a:lnTo>
                  <a:lnTo>
                    <a:pt x="666" y="132"/>
                  </a:lnTo>
                  <a:lnTo>
                    <a:pt x="685" y="144"/>
                  </a:lnTo>
                  <a:lnTo>
                    <a:pt x="701" y="155"/>
                  </a:lnTo>
                  <a:lnTo>
                    <a:pt x="716" y="165"/>
                  </a:lnTo>
                  <a:lnTo>
                    <a:pt x="730" y="176"/>
                  </a:lnTo>
                  <a:lnTo>
                    <a:pt x="741" y="186"/>
                  </a:lnTo>
                  <a:lnTo>
                    <a:pt x="753" y="197"/>
                  </a:lnTo>
                  <a:lnTo>
                    <a:pt x="760" y="207"/>
                  </a:lnTo>
                  <a:lnTo>
                    <a:pt x="768" y="217"/>
                  </a:lnTo>
                  <a:lnTo>
                    <a:pt x="774" y="226"/>
                  </a:lnTo>
                  <a:lnTo>
                    <a:pt x="778" y="236"/>
                  </a:lnTo>
                  <a:lnTo>
                    <a:pt x="779" y="245"/>
                  </a:lnTo>
                  <a:lnTo>
                    <a:pt x="779" y="253"/>
                  </a:lnTo>
                  <a:lnTo>
                    <a:pt x="779" y="257"/>
                  </a:lnTo>
                  <a:lnTo>
                    <a:pt x="779" y="259"/>
                  </a:lnTo>
                  <a:lnTo>
                    <a:pt x="778" y="263"/>
                  </a:lnTo>
                  <a:lnTo>
                    <a:pt x="776" y="267"/>
                  </a:lnTo>
                  <a:lnTo>
                    <a:pt x="772" y="270"/>
                  </a:lnTo>
                  <a:lnTo>
                    <a:pt x="770" y="274"/>
                  </a:lnTo>
                  <a:lnTo>
                    <a:pt x="766" y="280"/>
                  </a:lnTo>
                  <a:lnTo>
                    <a:pt x="762" y="284"/>
                  </a:lnTo>
                  <a:lnTo>
                    <a:pt x="756" y="290"/>
                  </a:lnTo>
                  <a:lnTo>
                    <a:pt x="751" y="295"/>
                  </a:lnTo>
                  <a:lnTo>
                    <a:pt x="745" y="303"/>
                  </a:lnTo>
                  <a:lnTo>
                    <a:pt x="739" y="309"/>
                  </a:lnTo>
                  <a:lnTo>
                    <a:pt x="731" y="316"/>
                  </a:lnTo>
                  <a:lnTo>
                    <a:pt x="724" y="322"/>
                  </a:lnTo>
                  <a:lnTo>
                    <a:pt x="716" y="330"/>
                  </a:lnTo>
                  <a:lnTo>
                    <a:pt x="707" y="338"/>
                  </a:lnTo>
                  <a:lnTo>
                    <a:pt x="685" y="370"/>
                  </a:lnTo>
                  <a:lnTo>
                    <a:pt x="666" y="403"/>
                  </a:lnTo>
                  <a:lnTo>
                    <a:pt x="647" y="434"/>
                  </a:lnTo>
                  <a:lnTo>
                    <a:pt x="628" y="464"/>
                  </a:lnTo>
                  <a:lnTo>
                    <a:pt x="609" y="495"/>
                  </a:lnTo>
                  <a:lnTo>
                    <a:pt x="593" y="526"/>
                  </a:lnTo>
                  <a:lnTo>
                    <a:pt x="576" y="556"/>
                  </a:lnTo>
                  <a:lnTo>
                    <a:pt x="561" y="587"/>
                  </a:lnTo>
                  <a:lnTo>
                    <a:pt x="547" y="606"/>
                  </a:lnTo>
                  <a:lnTo>
                    <a:pt x="532" y="627"/>
                  </a:lnTo>
                  <a:lnTo>
                    <a:pt x="505" y="666"/>
                  </a:lnTo>
                  <a:lnTo>
                    <a:pt x="478" y="704"/>
                  </a:lnTo>
                  <a:lnTo>
                    <a:pt x="451" y="741"/>
                  </a:lnTo>
                  <a:lnTo>
                    <a:pt x="426" y="773"/>
                  </a:lnTo>
                  <a:lnTo>
                    <a:pt x="401" y="806"/>
                  </a:lnTo>
                  <a:lnTo>
                    <a:pt x="376" y="835"/>
                  </a:lnTo>
                  <a:lnTo>
                    <a:pt x="353" y="864"/>
                  </a:lnTo>
                  <a:lnTo>
                    <a:pt x="330" y="890"/>
                  </a:lnTo>
                  <a:lnTo>
                    <a:pt x="307" y="915"/>
                  </a:lnTo>
                  <a:lnTo>
                    <a:pt x="286" y="938"/>
                  </a:lnTo>
                  <a:lnTo>
                    <a:pt x="265" y="959"/>
                  </a:lnTo>
                  <a:lnTo>
                    <a:pt x="244" y="979"/>
                  </a:lnTo>
                  <a:lnTo>
                    <a:pt x="225" y="996"/>
                  </a:lnTo>
                  <a:lnTo>
                    <a:pt x="205" y="1013"/>
                  </a:lnTo>
                  <a:lnTo>
                    <a:pt x="186" y="1029"/>
                  </a:lnTo>
                  <a:lnTo>
                    <a:pt x="175" y="1038"/>
                  </a:lnTo>
                  <a:lnTo>
                    <a:pt x="163" y="1048"/>
                  </a:lnTo>
                  <a:lnTo>
                    <a:pt x="154" y="1055"/>
                  </a:lnTo>
                  <a:lnTo>
                    <a:pt x="142" y="1063"/>
                  </a:lnTo>
                  <a:lnTo>
                    <a:pt x="133" y="1071"/>
                  </a:lnTo>
                  <a:lnTo>
                    <a:pt x="125" y="1079"/>
                  </a:lnTo>
                  <a:lnTo>
                    <a:pt x="115" y="1084"/>
                  </a:lnTo>
                  <a:lnTo>
                    <a:pt x="108" y="1090"/>
                  </a:lnTo>
                  <a:lnTo>
                    <a:pt x="100" y="1096"/>
                  </a:lnTo>
                  <a:lnTo>
                    <a:pt x="92" y="1100"/>
                  </a:lnTo>
                  <a:lnTo>
                    <a:pt x="85" y="1103"/>
                  </a:lnTo>
                  <a:lnTo>
                    <a:pt x="79" y="1107"/>
                  </a:lnTo>
                  <a:lnTo>
                    <a:pt x="73" y="1109"/>
                  </a:lnTo>
                  <a:lnTo>
                    <a:pt x="67" y="1111"/>
                  </a:lnTo>
                  <a:lnTo>
                    <a:pt x="62" y="1111"/>
                  </a:lnTo>
                  <a:lnTo>
                    <a:pt x="58" y="1113"/>
                  </a:lnTo>
                  <a:lnTo>
                    <a:pt x="50" y="1111"/>
                  </a:lnTo>
                  <a:lnTo>
                    <a:pt x="42" y="1109"/>
                  </a:lnTo>
                  <a:lnTo>
                    <a:pt x="37" y="1107"/>
                  </a:lnTo>
                  <a:lnTo>
                    <a:pt x="31" y="1107"/>
                  </a:lnTo>
                  <a:lnTo>
                    <a:pt x="25" y="1105"/>
                  </a:lnTo>
                  <a:lnTo>
                    <a:pt x="21" y="1103"/>
                  </a:lnTo>
                  <a:lnTo>
                    <a:pt x="17" y="1102"/>
                  </a:lnTo>
                  <a:lnTo>
                    <a:pt x="14" y="1098"/>
                  </a:lnTo>
                  <a:lnTo>
                    <a:pt x="8" y="1094"/>
                  </a:lnTo>
                  <a:lnTo>
                    <a:pt x="4" y="1088"/>
                  </a:lnTo>
                  <a:lnTo>
                    <a:pt x="0" y="1082"/>
                  </a:lnTo>
                  <a:lnTo>
                    <a:pt x="0" y="1077"/>
                  </a:lnTo>
                  <a:lnTo>
                    <a:pt x="14" y="1036"/>
                  </a:lnTo>
                  <a:lnTo>
                    <a:pt x="27" y="996"/>
                  </a:lnTo>
                  <a:lnTo>
                    <a:pt x="38" y="958"/>
                  </a:lnTo>
                  <a:lnTo>
                    <a:pt x="52" y="919"/>
                  </a:lnTo>
                  <a:lnTo>
                    <a:pt x="63" y="883"/>
                  </a:lnTo>
                  <a:lnTo>
                    <a:pt x="75" y="846"/>
                  </a:lnTo>
                  <a:lnTo>
                    <a:pt x="86" y="810"/>
                  </a:lnTo>
                  <a:lnTo>
                    <a:pt x="98" y="775"/>
                  </a:lnTo>
                  <a:lnTo>
                    <a:pt x="108" y="743"/>
                  </a:lnTo>
                  <a:lnTo>
                    <a:pt x="119" y="708"/>
                  </a:lnTo>
                  <a:lnTo>
                    <a:pt x="129" y="677"/>
                  </a:lnTo>
                  <a:lnTo>
                    <a:pt x="138" y="645"/>
                  </a:lnTo>
                  <a:lnTo>
                    <a:pt x="146" y="614"/>
                  </a:lnTo>
                  <a:lnTo>
                    <a:pt x="156" y="583"/>
                  </a:lnTo>
                  <a:lnTo>
                    <a:pt x="163" y="554"/>
                  </a:lnTo>
                  <a:lnTo>
                    <a:pt x="171" y="526"/>
                  </a:lnTo>
                  <a:lnTo>
                    <a:pt x="175" y="503"/>
                  </a:lnTo>
                  <a:lnTo>
                    <a:pt x="179" y="482"/>
                  </a:lnTo>
                  <a:lnTo>
                    <a:pt x="182" y="460"/>
                  </a:lnTo>
                  <a:lnTo>
                    <a:pt x="186" y="439"/>
                  </a:lnTo>
                  <a:lnTo>
                    <a:pt x="188" y="420"/>
                  </a:lnTo>
                  <a:lnTo>
                    <a:pt x="192" y="401"/>
                  </a:lnTo>
                  <a:lnTo>
                    <a:pt x="194" y="382"/>
                  </a:lnTo>
                  <a:lnTo>
                    <a:pt x="196" y="362"/>
                  </a:lnTo>
                  <a:lnTo>
                    <a:pt x="198" y="345"/>
                  </a:lnTo>
                  <a:lnTo>
                    <a:pt x="200" y="328"/>
                  </a:lnTo>
                  <a:lnTo>
                    <a:pt x="200" y="313"/>
                  </a:lnTo>
                  <a:lnTo>
                    <a:pt x="202" y="297"/>
                  </a:lnTo>
                  <a:lnTo>
                    <a:pt x="202" y="282"/>
                  </a:lnTo>
                  <a:lnTo>
                    <a:pt x="204" y="268"/>
                  </a:lnTo>
                  <a:lnTo>
                    <a:pt x="204" y="255"/>
                  </a:lnTo>
                  <a:lnTo>
                    <a:pt x="204" y="242"/>
                  </a:lnTo>
                  <a:lnTo>
                    <a:pt x="204" y="230"/>
                  </a:lnTo>
                  <a:lnTo>
                    <a:pt x="202" y="215"/>
                  </a:lnTo>
                  <a:lnTo>
                    <a:pt x="200" y="199"/>
                  </a:lnTo>
                  <a:lnTo>
                    <a:pt x="196" y="182"/>
                  </a:lnTo>
                  <a:lnTo>
                    <a:pt x="192" y="163"/>
                  </a:lnTo>
                  <a:lnTo>
                    <a:pt x="186" y="144"/>
                  </a:lnTo>
                  <a:lnTo>
                    <a:pt x="179" y="121"/>
                  </a:lnTo>
                  <a:lnTo>
                    <a:pt x="171" y="96"/>
                  </a:lnTo>
                  <a:lnTo>
                    <a:pt x="175" y="84"/>
                  </a:lnTo>
                  <a:lnTo>
                    <a:pt x="179" y="73"/>
                  </a:lnTo>
                  <a:lnTo>
                    <a:pt x="182" y="63"/>
                  </a:lnTo>
                  <a:lnTo>
                    <a:pt x="188" y="53"/>
                  </a:lnTo>
                  <a:lnTo>
                    <a:pt x="192" y="44"/>
                  </a:lnTo>
                  <a:lnTo>
                    <a:pt x="200" y="36"/>
                  </a:lnTo>
                  <a:lnTo>
                    <a:pt x="205" y="28"/>
                  </a:lnTo>
                  <a:lnTo>
                    <a:pt x="213" y="23"/>
                  </a:lnTo>
                  <a:lnTo>
                    <a:pt x="221" y="17"/>
                  </a:lnTo>
                  <a:lnTo>
                    <a:pt x="230" y="13"/>
                  </a:lnTo>
                  <a:lnTo>
                    <a:pt x="238" y="9"/>
                  </a:lnTo>
                  <a:lnTo>
                    <a:pt x="248" y="5"/>
                  </a:lnTo>
                  <a:lnTo>
                    <a:pt x="259" y="4"/>
                  </a:lnTo>
                  <a:lnTo>
                    <a:pt x="269" y="2"/>
                  </a:lnTo>
                  <a:lnTo>
                    <a:pt x="280" y="0"/>
                  </a:lnTo>
                  <a:lnTo>
                    <a:pt x="29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2640597" y="1299968"/>
              <a:ext cx="1253092" cy="173618"/>
            </a:xfrm>
            <a:custGeom>
              <a:avLst/>
              <a:gdLst>
                <a:gd name="T0" fmla="*/ 3335 w 3768"/>
                <a:gd name="T1" fmla="*/ 2 h 460"/>
                <a:gd name="T2" fmla="*/ 3404 w 3768"/>
                <a:gd name="T3" fmla="*/ 13 h 460"/>
                <a:gd name="T4" fmla="*/ 3486 w 3768"/>
                <a:gd name="T5" fmla="*/ 36 h 460"/>
                <a:gd name="T6" fmla="*/ 3580 w 3768"/>
                <a:gd name="T7" fmla="*/ 69 h 460"/>
                <a:gd name="T8" fmla="*/ 3659 w 3768"/>
                <a:gd name="T9" fmla="*/ 109 h 460"/>
                <a:gd name="T10" fmla="*/ 3715 w 3768"/>
                <a:gd name="T11" fmla="*/ 144 h 460"/>
                <a:gd name="T12" fmla="*/ 3751 w 3768"/>
                <a:gd name="T13" fmla="*/ 176 h 460"/>
                <a:gd name="T14" fmla="*/ 3768 w 3768"/>
                <a:gd name="T15" fmla="*/ 205 h 460"/>
                <a:gd name="T16" fmla="*/ 3763 w 3768"/>
                <a:gd name="T17" fmla="*/ 234 h 460"/>
                <a:gd name="T18" fmla="*/ 3740 w 3768"/>
                <a:gd name="T19" fmla="*/ 257 h 460"/>
                <a:gd name="T20" fmla="*/ 3697 w 3768"/>
                <a:gd name="T21" fmla="*/ 270 h 460"/>
                <a:gd name="T22" fmla="*/ 3632 w 3768"/>
                <a:gd name="T23" fmla="*/ 278 h 460"/>
                <a:gd name="T24" fmla="*/ 3394 w 3768"/>
                <a:gd name="T25" fmla="*/ 280 h 460"/>
                <a:gd name="T26" fmla="*/ 3110 w 3768"/>
                <a:gd name="T27" fmla="*/ 288 h 460"/>
                <a:gd name="T28" fmla="*/ 2839 w 3768"/>
                <a:gd name="T29" fmla="*/ 301 h 460"/>
                <a:gd name="T30" fmla="*/ 2580 w 3768"/>
                <a:gd name="T31" fmla="*/ 320 h 460"/>
                <a:gd name="T32" fmla="*/ 2240 w 3768"/>
                <a:gd name="T33" fmla="*/ 345 h 460"/>
                <a:gd name="T34" fmla="*/ 1916 w 3768"/>
                <a:gd name="T35" fmla="*/ 364 h 460"/>
                <a:gd name="T36" fmla="*/ 1638 w 3768"/>
                <a:gd name="T37" fmla="*/ 384 h 460"/>
                <a:gd name="T38" fmla="*/ 1409 w 3768"/>
                <a:gd name="T39" fmla="*/ 397 h 460"/>
                <a:gd name="T40" fmla="*/ 1229 w 3768"/>
                <a:gd name="T41" fmla="*/ 409 h 460"/>
                <a:gd name="T42" fmla="*/ 1096 w 3768"/>
                <a:gd name="T43" fmla="*/ 416 h 460"/>
                <a:gd name="T44" fmla="*/ 1012 w 3768"/>
                <a:gd name="T45" fmla="*/ 420 h 460"/>
                <a:gd name="T46" fmla="*/ 975 w 3768"/>
                <a:gd name="T47" fmla="*/ 422 h 460"/>
                <a:gd name="T48" fmla="*/ 822 w 3768"/>
                <a:gd name="T49" fmla="*/ 436 h 460"/>
                <a:gd name="T50" fmla="*/ 641 w 3768"/>
                <a:gd name="T51" fmla="*/ 449 h 460"/>
                <a:gd name="T52" fmla="*/ 486 w 3768"/>
                <a:gd name="T53" fmla="*/ 457 h 460"/>
                <a:gd name="T54" fmla="*/ 353 w 3768"/>
                <a:gd name="T55" fmla="*/ 459 h 460"/>
                <a:gd name="T56" fmla="*/ 259 w 3768"/>
                <a:gd name="T57" fmla="*/ 459 h 460"/>
                <a:gd name="T58" fmla="*/ 184 w 3768"/>
                <a:gd name="T59" fmla="*/ 449 h 460"/>
                <a:gd name="T60" fmla="*/ 123 w 3768"/>
                <a:gd name="T61" fmla="*/ 434 h 460"/>
                <a:gd name="T62" fmla="*/ 75 w 3768"/>
                <a:gd name="T63" fmla="*/ 412 h 460"/>
                <a:gd name="T64" fmla="*/ 27 w 3768"/>
                <a:gd name="T65" fmla="*/ 368 h 460"/>
                <a:gd name="T66" fmla="*/ 6 w 3768"/>
                <a:gd name="T67" fmla="*/ 338 h 460"/>
                <a:gd name="T68" fmla="*/ 0 w 3768"/>
                <a:gd name="T69" fmla="*/ 315 h 460"/>
                <a:gd name="T70" fmla="*/ 4 w 3768"/>
                <a:gd name="T71" fmla="*/ 288 h 460"/>
                <a:gd name="T72" fmla="*/ 19 w 3768"/>
                <a:gd name="T73" fmla="*/ 267 h 460"/>
                <a:gd name="T74" fmla="*/ 48 w 3768"/>
                <a:gd name="T75" fmla="*/ 253 h 460"/>
                <a:gd name="T76" fmla="*/ 92 w 3768"/>
                <a:gd name="T77" fmla="*/ 247 h 460"/>
                <a:gd name="T78" fmla="*/ 578 w 3768"/>
                <a:gd name="T79" fmla="*/ 228 h 460"/>
                <a:gd name="T80" fmla="*/ 1188 w 3768"/>
                <a:gd name="T81" fmla="*/ 192 h 460"/>
                <a:gd name="T82" fmla="*/ 1774 w 3768"/>
                <a:gd name="T83" fmla="*/ 144 h 460"/>
                <a:gd name="T84" fmla="*/ 2340 w 3768"/>
                <a:gd name="T85" fmla="*/ 84 h 460"/>
                <a:gd name="T86" fmla="*/ 2588 w 3768"/>
                <a:gd name="T87" fmla="*/ 55 h 460"/>
                <a:gd name="T88" fmla="*/ 2724 w 3768"/>
                <a:gd name="T89" fmla="*/ 40 h 460"/>
                <a:gd name="T90" fmla="*/ 2847 w 3768"/>
                <a:gd name="T91" fmla="*/ 29 h 460"/>
                <a:gd name="T92" fmla="*/ 2958 w 3768"/>
                <a:gd name="T93" fmla="*/ 19 h 460"/>
                <a:gd name="T94" fmla="*/ 3056 w 3768"/>
                <a:gd name="T95" fmla="*/ 11 h 460"/>
                <a:gd name="T96" fmla="*/ 3141 w 3768"/>
                <a:gd name="T97" fmla="*/ 6 h 460"/>
                <a:gd name="T98" fmla="*/ 3216 w 3768"/>
                <a:gd name="T99" fmla="*/ 2 h 460"/>
                <a:gd name="T100" fmla="*/ 3275 w 3768"/>
                <a:gd name="T101" fmla="*/ 0 h 4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768"/>
                <a:gd name="T154" fmla="*/ 0 h 460"/>
                <a:gd name="T155" fmla="*/ 3768 w 3768"/>
                <a:gd name="T156" fmla="*/ 460 h 46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768" h="460">
                  <a:moveTo>
                    <a:pt x="3289" y="0"/>
                  </a:moveTo>
                  <a:lnTo>
                    <a:pt x="3304" y="0"/>
                  </a:lnTo>
                  <a:lnTo>
                    <a:pt x="3317" y="2"/>
                  </a:lnTo>
                  <a:lnTo>
                    <a:pt x="3335" y="2"/>
                  </a:lnTo>
                  <a:lnTo>
                    <a:pt x="3350" y="4"/>
                  </a:lnTo>
                  <a:lnTo>
                    <a:pt x="3367" y="7"/>
                  </a:lnTo>
                  <a:lnTo>
                    <a:pt x="3384" y="9"/>
                  </a:lnTo>
                  <a:lnTo>
                    <a:pt x="3404" y="13"/>
                  </a:lnTo>
                  <a:lnTo>
                    <a:pt x="3423" y="19"/>
                  </a:lnTo>
                  <a:lnTo>
                    <a:pt x="3444" y="23"/>
                  </a:lnTo>
                  <a:lnTo>
                    <a:pt x="3465" y="29"/>
                  </a:lnTo>
                  <a:lnTo>
                    <a:pt x="3486" y="36"/>
                  </a:lnTo>
                  <a:lnTo>
                    <a:pt x="3509" y="42"/>
                  </a:lnTo>
                  <a:lnTo>
                    <a:pt x="3532" y="52"/>
                  </a:lnTo>
                  <a:lnTo>
                    <a:pt x="3555" y="59"/>
                  </a:lnTo>
                  <a:lnTo>
                    <a:pt x="3580" y="69"/>
                  </a:lnTo>
                  <a:lnTo>
                    <a:pt x="3605" y="78"/>
                  </a:lnTo>
                  <a:lnTo>
                    <a:pt x="3624" y="88"/>
                  </a:lnTo>
                  <a:lnTo>
                    <a:pt x="3644" y="100"/>
                  </a:lnTo>
                  <a:lnTo>
                    <a:pt x="3659" y="109"/>
                  </a:lnTo>
                  <a:lnTo>
                    <a:pt x="3676" y="117"/>
                  </a:lnTo>
                  <a:lnTo>
                    <a:pt x="3690" y="126"/>
                  </a:lnTo>
                  <a:lnTo>
                    <a:pt x="3703" y="136"/>
                  </a:lnTo>
                  <a:lnTo>
                    <a:pt x="3715" y="144"/>
                  </a:lnTo>
                  <a:lnTo>
                    <a:pt x="3726" y="151"/>
                  </a:lnTo>
                  <a:lnTo>
                    <a:pt x="3736" y="161"/>
                  </a:lnTo>
                  <a:lnTo>
                    <a:pt x="3745" y="169"/>
                  </a:lnTo>
                  <a:lnTo>
                    <a:pt x="3751" y="176"/>
                  </a:lnTo>
                  <a:lnTo>
                    <a:pt x="3757" y="184"/>
                  </a:lnTo>
                  <a:lnTo>
                    <a:pt x="3763" y="190"/>
                  </a:lnTo>
                  <a:lnTo>
                    <a:pt x="3767" y="197"/>
                  </a:lnTo>
                  <a:lnTo>
                    <a:pt x="3768" y="205"/>
                  </a:lnTo>
                  <a:lnTo>
                    <a:pt x="3768" y="211"/>
                  </a:lnTo>
                  <a:lnTo>
                    <a:pt x="3768" y="219"/>
                  </a:lnTo>
                  <a:lnTo>
                    <a:pt x="3767" y="226"/>
                  </a:lnTo>
                  <a:lnTo>
                    <a:pt x="3763" y="234"/>
                  </a:lnTo>
                  <a:lnTo>
                    <a:pt x="3759" y="240"/>
                  </a:lnTo>
                  <a:lnTo>
                    <a:pt x="3753" y="245"/>
                  </a:lnTo>
                  <a:lnTo>
                    <a:pt x="3747" y="251"/>
                  </a:lnTo>
                  <a:lnTo>
                    <a:pt x="3740" y="257"/>
                  </a:lnTo>
                  <a:lnTo>
                    <a:pt x="3730" y="261"/>
                  </a:lnTo>
                  <a:lnTo>
                    <a:pt x="3720" y="265"/>
                  </a:lnTo>
                  <a:lnTo>
                    <a:pt x="3709" y="269"/>
                  </a:lnTo>
                  <a:lnTo>
                    <a:pt x="3697" y="270"/>
                  </a:lnTo>
                  <a:lnTo>
                    <a:pt x="3682" y="274"/>
                  </a:lnTo>
                  <a:lnTo>
                    <a:pt x="3667" y="276"/>
                  </a:lnTo>
                  <a:lnTo>
                    <a:pt x="3651" y="276"/>
                  </a:lnTo>
                  <a:lnTo>
                    <a:pt x="3632" y="278"/>
                  </a:lnTo>
                  <a:lnTo>
                    <a:pt x="3615" y="278"/>
                  </a:lnTo>
                  <a:lnTo>
                    <a:pt x="3540" y="278"/>
                  </a:lnTo>
                  <a:lnTo>
                    <a:pt x="3467" y="278"/>
                  </a:lnTo>
                  <a:lnTo>
                    <a:pt x="3394" y="280"/>
                  </a:lnTo>
                  <a:lnTo>
                    <a:pt x="3321" y="282"/>
                  </a:lnTo>
                  <a:lnTo>
                    <a:pt x="3250" y="284"/>
                  </a:lnTo>
                  <a:lnTo>
                    <a:pt x="3179" y="286"/>
                  </a:lnTo>
                  <a:lnTo>
                    <a:pt x="3110" y="288"/>
                  </a:lnTo>
                  <a:lnTo>
                    <a:pt x="3041" y="292"/>
                  </a:lnTo>
                  <a:lnTo>
                    <a:pt x="2974" y="293"/>
                  </a:lnTo>
                  <a:lnTo>
                    <a:pt x="2907" y="297"/>
                  </a:lnTo>
                  <a:lnTo>
                    <a:pt x="2839" y="301"/>
                  </a:lnTo>
                  <a:lnTo>
                    <a:pt x="2774" y="305"/>
                  </a:lnTo>
                  <a:lnTo>
                    <a:pt x="2709" y="311"/>
                  </a:lnTo>
                  <a:lnTo>
                    <a:pt x="2644" y="315"/>
                  </a:lnTo>
                  <a:lnTo>
                    <a:pt x="2580" y="320"/>
                  </a:lnTo>
                  <a:lnTo>
                    <a:pt x="2517" y="326"/>
                  </a:lnTo>
                  <a:lnTo>
                    <a:pt x="2423" y="332"/>
                  </a:lnTo>
                  <a:lnTo>
                    <a:pt x="2331" y="340"/>
                  </a:lnTo>
                  <a:lnTo>
                    <a:pt x="2240" y="345"/>
                  </a:lnTo>
                  <a:lnTo>
                    <a:pt x="2156" y="349"/>
                  </a:lnTo>
                  <a:lnTo>
                    <a:pt x="2071" y="355"/>
                  </a:lnTo>
                  <a:lnTo>
                    <a:pt x="1993" y="361"/>
                  </a:lnTo>
                  <a:lnTo>
                    <a:pt x="1916" y="364"/>
                  </a:lnTo>
                  <a:lnTo>
                    <a:pt x="1841" y="370"/>
                  </a:lnTo>
                  <a:lnTo>
                    <a:pt x="1770" y="374"/>
                  </a:lnTo>
                  <a:lnTo>
                    <a:pt x="1703" y="380"/>
                  </a:lnTo>
                  <a:lnTo>
                    <a:pt x="1638" y="384"/>
                  </a:lnTo>
                  <a:lnTo>
                    <a:pt x="1576" y="388"/>
                  </a:lnTo>
                  <a:lnTo>
                    <a:pt x="1517" y="391"/>
                  </a:lnTo>
                  <a:lnTo>
                    <a:pt x="1461" y="393"/>
                  </a:lnTo>
                  <a:lnTo>
                    <a:pt x="1409" y="397"/>
                  </a:lnTo>
                  <a:lnTo>
                    <a:pt x="1359" y="401"/>
                  </a:lnTo>
                  <a:lnTo>
                    <a:pt x="1313" y="403"/>
                  </a:lnTo>
                  <a:lnTo>
                    <a:pt x="1269" y="405"/>
                  </a:lnTo>
                  <a:lnTo>
                    <a:pt x="1229" y="409"/>
                  </a:lnTo>
                  <a:lnTo>
                    <a:pt x="1190" y="411"/>
                  </a:lnTo>
                  <a:lnTo>
                    <a:pt x="1156" y="412"/>
                  </a:lnTo>
                  <a:lnTo>
                    <a:pt x="1125" y="414"/>
                  </a:lnTo>
                  <a:lnTo>
                    <a:pt x="1096" y="416"/>
                  </a:lnTo>
                  <a:lnTo>
                    <a:pt x="1071" y="418"/>
                  </a:lnTo>
                  <a:lnTo>
                    <a:pt x="1048" y="418"/>
                  </a:lnTo>
                  <a:lnTo>
                    <a:pt x="1029" y="420"/>
                  </a:lnTo>
                  <a:lnTo>
                    <a:pt x="1012" y="420"/>
                  </a:lnTo>
                  <a:lnTo>
                    <a:pt x="998" y="422"/>
                  </a:lnTo>
                  <a:lnTo>
                    <a:pt x="989" y="422"/>
                  </a:lnTo>
                  <a:lnTo>
                    <a:pt x="981" y="422"/>
                  </a:lnTo>
                  <a:lnTo>
                    <a:pt x="975" y="422"/>
                  </a:lnTo>
                  <a:lnTo>
                    <a:pt x="975" y="424"/>
                  </a:lnTo>
                  <a:lnTo>
                    <a:pt x="922" y="428"/>
                  </a:lnTo>
                  <a:lnTo>
                    <a:pt x="872" y="432"/>
                  </a:lnTo>
                  <a:lnTo>
                    <a:pt x="822" y="436"/>
                  </a:lnTo>
                  <a:lnTo>
                    <a:pt x="776" y="439"/>
                  </a:lnTo>
                  <a:lnTo>
                    <a:pt x="730" y="443"/>
                  </a:lnTo>
                  <a:lnTo>
                    <a:pt x="686" y="445"/>
                  </a:lnTo>
                  <a:lnTo>
                    <a:pt x="641" y="449"/>
                  </a:lnTo>
                  <a:lnTo>
                    <a:pt x="601" y="451"/>
                  </a:lnTo>
                  <a:lnTo>
                    <a:pt x="561" y="453"/>
                  </a:lnTo>
                  <a:lnTo>
                    <a:pt x="522" y="455"/>
                  </a:lnTo>
                  <a:lnTo>
                    <a:pt x="486" y="457"/>
                  </a:lnTo>
                  <a:lnTo>
                    <a:pt x="451" y="457"/>
                  </a:lnTo>
                  <a:lnTo>
                    <a:pt x="417" y="459"/>
                  </a:lnTo>
                  <a:lnTo>
                    <a:pt x="386" y="459"/>
                  </a:lnTo>
                  <a:lnTo>
                    <a:pt x="353" y="459"/>
                  </a:lnTo>
                  <a:lnTo>
                    <a:pt x="325" y="460"/>
                  </a:lnTo>
                  <a:lnTo>
                    <a:pt x="302" y="459"/>
                  </a:lnTo>
                  <a:lnTo>
                    <a:pt x="280" y="459"/>
                  </a:lnTo>
                  <a:lnTo>
                    <a:pt x="259" y="459"/>
                  </a:lnTo>
                  <a:lnTo>
                    <a:pt x="240" y="457"/>
                  </a:lnTo>
                  <a:lnTo>
                    <a:pt x="221" y="455"/>
                  </a:lnTo>
                  <a:lnTo>
                    <a:pt x="202" y="453"/>
                  </a:lnTo>
                  <a:lnTo>
                    <a:pt x="184" y="449"/>
                  </a:lnTo>
                  <a:lnTo>
                    <a:pt x="167" y="447"/>
                  </a:lnTo>
                  <a:lnTo>
                    <a:pt x="152" y="443"/>
                  </a:lnTo>
                  <a:lnTo>
                    <a:pt x="136" y="439"/>
                  </a:lnTo>
                  <a:lnTo>
                    <a:pt x="123" y="434"/>
                  </a:lnTo>
                  <a:lnTo>
                    <a:pt x="110" y="430"/>
                  </a:lnTo>
                  <a:lnTo>
                    <a:pt x="96" y="424"/>
                  </a:lnTo>
                  <a:lnTo>
                    <a:pt x="85" y="418"/>
                  </a:lnTo>
                  <a:lnTo>
                    <a:pt x="75" y="412"/>
                  </a:lnTo>
                  <a:lnTo>
                    <a:pt x="65" y="405"/>
                  </a:lnTo>
                  <a:lnTo>
                    <a:pt x="50" y="393"/>
                  </a:lnTo>
                  <a:lnTo>
                    <a:pt x="39" y="382"/>
                  </a:lnTo>
                  <a:lnTo>
                    <a:pt x="27" y="368"/>
                  </a:lnTo>
                  <a:lnTo>
                    <a:pt x="17" y="357"/>
                  </a:lnTo>
                  <a:lnTo>
                    <a:pt x="14" y="351"/>
                  </a:lnTo>
                  <a:lnTo>
                    <a:pt x="10" y="343"/>
                  </a:lnTo>
                  <a:lnTo>
                    <a:pt x="6" y="338"/>
                  </a:lnTo>
                  <a:lnTo>
                    <a:pt x="4" y="332"/>
                  </a:lnTo>
                  <a:lnTo>
                    <a:pt x="2" y="326"/>
                  </a:lnTo>
                  <a:lnTo>
                    <a:pt x="0" y="320"/>
                  </a:lnTo>
                  <a:lnTo>
                    <a:pt x="0" y="315"/>
                  </a:lnTo>
                  <a:lnTo>
                    <a:pt x="0" y="309"/>
                  </a:lnTo>
                  <a:lnTo>
                    <a:pt x="0" y="301"/>
                  </a:lnTo>
                  <a:lnTo>
                    <a:pt x="2" y="293"/>
                  </a:lnTo>
                  <a:lnTo>
                    <a:pt x="4" y="288"/>
                  </a:lnTo>
                  <a:lnTo>
                    <a:pt x="6" y="282"/>
                  </a:lnTo>
                  <a:lnTo>
                    <a:pt x="10" y="276"/>
                  </a:lnTo>
                  <a:lnTo>
                    <a:pt x="14" y="270"/>
                  </a:lnTo>
                  <a:lnTo>
                    <a:pt x="19" y="267"/>
                  </a:lnTo>
                  <a:lnTo>
                    <a:pt x="25" y="263"/>
                  </a:lnTo>
                  <a:lnTo>
                    <a:pt x="33" y="259"/>
                  </a:lnTo>
                  <a:lnTo>
                    <a:pt x="41" y="255"/>
                  </a:lnTo>
                  <a:lnTo>
                    <a:pt x="48" y="253"/>
                  </a:lnTo>
                  <a:lnTo>
                    <a:pt x="58" y="251"/>
                  </a:lnTo>
                  <a:lnTo>
                    <a:pt x="69" y="249"/>
                  </a:lnTo>
                  <a:lnTo>
                    <a:pt x="81" y="249"/>
                  </a:lnTo>
                  <a:lnTo>
                    <a:pt x="92" y="247"/>
                  </a:lnTo>
                  <a:lnTo>
                    <a:pt x="106" y="247"/>
                  </a:lnTo>
                  <a:lnTo>
                    <a:pt x="265" y="242"/>
                  </a:lnTo>
                  <a:lnTo>
                    <a:pt x="423" y="236"/>
                  </a:lnTo>
                  <a:lnTo>
                    <a:pt x="578" y="228"/>
                  </a:lnTo>
                  <a:lnTo>
                    <a:pt x="733" y="219"/>
                  </a:lnTo>
                  <a:lnTo>
                    <a:pt x="887" y="211"/>
                  </a:lnTo>
                  <a:lnTo>
                    <a:pt x="1039" y="201"/>
                  </a:lnTo>
                  <a:lnTo>
                    <a:pt x="1188" y="192"/>
                  </a:lnTo>
                  <a:lnTo>
                    <a:pt x="1336" y="180"/>
                  </a:lnTo>
                  <a:lnTo>
                    <a:pt x="1484" y="169"/>
                  </a:lnTo>
                  <a:lnTo>
                    <a:pt x="1630" y="157"/>
                  </a:lnTo>
                  <a:lnTo>
                    <a:pt x="1774" y="144"/>
                  </a:lnTo>
                  <a:lnTo>
                    <a:pt x="1918" y="130"/>
                  </a:lnTo>
                  <a:lnTo>
                    <a:pt x="2060" y="115"/>
                  </a:lnTo>
                  <a:lnTo>
                    <a:pt x="2200" y="100"/>
                  </a:lnTo>
                  <a:lnTo>
                    <a:pt x="2340" y="84"/>
                  </a:lnTo>
                  <a:lnTo>
                    <a:pt x="2477" y="67"/>
                  </a:lnTo>
                  <a:lnTo>
                    <a:pt x="2515" y="63"/>
                  </a:lnTo>
                  <a:lnTo>
                    <a:pt x="2551" y="59"/>
                  </a:lnTo>
                  <a:lnTo>
                    <a:pt x="2588" y="55"/>
                  </a:lnTo>
                  <a:lnTo>
                    <a:pt x="2622" y="52"/>
                  </a:lnTo>
                  <a:lnTo>
                    <a:pt x="2657" y="48"/>
                  </a:lnTo>
                  <a:lnTo>
                    <a:pt x="2692" y="44"/>
                  </a:lnTo>
                  <a:lnTo>
                    <a:pt x="2724" y="40"/>
                  </a:lnTo>
                  <a:lnTo>
                    <a:pt x="2755" y="38"/>
                  </a:lnTo>
                  <a:lnTo>
                    <a:pt x="2787" y="34"/>
                  </a:lnTo>
                  <a:lnTo>
                    <a:pt x="2818" y="32"/>
                  </a:lnTo>
                  <a:lnTo>
                    <a:pt x="2847" y="29"/>
                  </a:lnTo>
                  <a:lnTo>
                    <a:pt x="2876" y="27"/>
                  </a:lnTo>
                  <a:lnTo>
                    <a:pt x="2905" y="25"/>
                  </a:lnTo>
                  <a:lnTo>
                    <a:pt x="2931" y="21"/>
                  </a:lnTo>
                  <a:lnTo>
                    <a:pt x="2958" y="19"/>
                  </a:lnTo>
                  <a:lnTo>
                    <a:pt x="2983" y="17"/>
                  </a:lnTo>
                  <a:lnTo>
                    <a:pt x="3008" y="15"/>
                  </a:lnTo>
                  <a:lnTo>
                    <a:pt x="3033" y="13"/>
                  </a:lnTo>
                  <a:lnTo>
                    <a:pt x="3056" y="11"/>
                  </a:lnTo>
                  <a:lnTo>
                    <a:pt x="3079" y="9"/>
                  </a:lnTo>
                  <a:lnTo>
                    <a:pt x="3100" y="7"/>
                  </a:lnTo>
                  <a:lnTo>
                    <a:pt x="3122" y="7"/>
                  </a:lnTo>
                  <a:lnTo>
                    <a:pt x="3141" y="6"/>
                  </a:lnTo>
                  <a:lnTo>
                    <a:pt x="3162" y="4"/>
                  </a:lnTo>
                  <a:lnTo>
                    <a:pt x="3179" y="4"/>
                  </a:lnTo>
                  <a:lnTo>
                    <a:pt x="3198" y="2"/>
                  </a:lnTo>
                  <a:lnTo>
                    <a:pt x="3216" y="2"/>
                  </a:lnTo>
                  <a:lnTo>
                    <a:pt x="3231" y="2"/>
                  </a:lnTo>
                  <a:lnTo>
                    <a:pt x="3246" y="0"/>
                  </a:lnTo>
                  <a:lnTo>
                    <a:pt x="3262" y="0"/>
                  </a:lnTo>
                  <a:lnTo>
                    <a:pt x="3275" y="0"/>
                  </a:lnTo>
                  <a:lnTo>
                    <a:pt x="328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59684" y="1529956"/>
            <a:ext cx="1488546" cy="1365645"/>
            <a:chOff x="2459684" y="1529956"/>
            <a:chExt cx="1488546" cy="1365645"/>
          </a:xfrm>
        </p:grpSpPr>
        <p:sp>
          <p:nvSpPr>
            <p:cNvPr id="13" name="Freeform 31"/>
            <p:cNvSpPr>
              <a:spLocks/>
            </p:cNvSpPr>
            <p:nvPr/>
          </p:nvSpPr>
          <p:spPr bwMode="auto">
            <a:xfrm>
              <a:off x="2737705" y="1604364"/>
              <a:ext cx="181579" cy="855313"/>
            </a:xfrm>
            <a:custGeom>
              <a:avLst/>
              <a:gdLst>
                <a:gd name="T0" fmla="*/ 188 w 545"/>
                <a:gd name="T1" fmla="*/ 2 h 2275"/>
                <a:gd name="T2" fmla="*/ 269 w 545"/>
                <a:gd name="T3" fmla="*/ 9 h 2275"/>
                <a:gd name="T4" fmla="*/ 359 w 545"/>
                <a:gd name="T5" fmla="*/ 31 h 2275"/>
                <a:gd name="T6" fmla="*/ 451 w 545"/>
                <a:gd name="T7" fmla="*/ 71 h 2275"/>
                <a:gd name="T8" fmla="*/ 497 w 545"/>
                <a:gd name="T9" fmla="*/ 111 h 2275"/>
                <a:gd name="T10" fmla="*/ 528 w 545"/>
                <a:gd name="T11" fmla="*/ 157 h 2275"/>
                <a:gd name="T12" fmla="*/ 543 w 545"/>
                <a:gd name="T13" fmla="*/ 211 h 2275"/>
                <a:gd name="T14" fmla="*/ 539 w 545"/>
                <a:gd name="T15" fmla="*/ 445 h 2275"/>
                <a:gd name="T16" fmla="*/ 530 w 545"/>
                <a:gd name="T17" fmla="*/ 818 h 2275"/>
                <a:gd name="T18" fmla="*/ 520 w 545"/>
                <a:gd name="T19" fmla="*/ 1146 h 2275"/>
                <a:gd name="T20" fmla="*/ 509 w 545"/>
                <a:gd name="T21" fmla="*/ 1428 h 2275"/>
                <a:gd name="T22" fmla="*/ 495 w 545"/>
                <a:gd name="T23" fmla="*/ 1666 h 2275"/>
                <a:gd name="T24" fmla="*/ 482 w 545"/>
                <a:gd name="T25" fmla="*/ 1860 h 2275"/>
                <a:gd name="T26" fmla="*/ 468 w 545"/>
                <a:gd name="T27" fmla="*/ 2008 h 2275"/>
                <a:gd name="T28" fmla="*/ 455 w 545"/>
                <a:gd name="T29" fmla="*/ 2111 h 2275"/>
                <a:gd name="T30" fmla="*/ 440 w 545"/>
                <a:gd name="T31" fmla="*/ 2177 h 2275"/>
                <a:gd name="T32" fmla="*/ 422 w 545"/>
                <a:gd name="T33" fmla="*/ 2225 h 2275"/>
                <a:gd name="T34" fmla="*/ 399 w 545"/>
                <a:gd name="T35" fmla="*/ 2255 h 2275"/>
                <a:gd name="T36" fmla="*/ 372 w 545"/>
                <a:gd name="T37" fmla="*/ 2273 h 2275"/>
                <a:gd name="T38" fmla="*/ 334 w 545"/>
                <a:gd name="T39" fmla="*/ 2273 h 2275"/>
                <a:gd name="T40" fmla="*/ 284 w 545"/>
                <a:gd name="T41" fmla="*/ 2257 h 2275"/>
                <a:gd name="T42" fmla="*/ 238 w 545"/>
                <a:gd name="T43" fmla="*/ 2227 h 2275"/>
                <a:gd name="T44" fmla="*/ 192 w 545"/>
                <a:gd name="T45" fmla="*/ 2181 h 2275"/>
                <a:gd name="T46" fmla="*/ 142 w 545"/>
                <a:gd name="T47" fmla="*/ 2113 h 2275"/>
                <a:gd name="T48" fmla="*/ 98 w 545"/>
                <a:gd name="T49" fmla="*/ 2037 h 2275"/>
                <a:gd name="T50" fmla="*/ 67 w 545"/>
                <a:gd name="T51" fmla="*/ 1960 h 2275"/>
                <a:gd name="T52" fmla="*/ 52 w 545"/>
                <a:gd name="T53" fmla="*/ 1883 h 2275"/>
                <a:gd name="T54" fmla="*/ 50 w 545"/>
                <a:gd name="T55" fmla="*/ 1814 h 2275"/>
                <a:gd name="T56" fmla="*/ 63 w 545"/>
                <a:gd name="T57" fmla="*/ 1760 h 2275"/>
                <a:gd name="T58" fmla="*/ 84 w 545"/>
                <a:gd name="T59" fmla="*/ 1699 h 2275"/>
                <a:gd name="T60" fmla="*/ 106 w 545"/>
                <a:gd name="T61" fmla="*/ 1616 h 2275"/>
                <a:gd name="T62" fmla="*/ 125 w 545"/>
                <a:gd name="T63" fmla="*/ 1516 h 2275"/>
                <a:gd name="T64" fmla="*/ 140 w 545"/>
                <a:gd name="T65" fmla="*/ 1401 h 2275"/>
                <a:gd name="T66" fmla="*/ 152 w 545"/>
                <a:gd name="T67" fmla="*/ 1303 h 2275"/>
                <a:gd name="T68" fmla="*/ 157 w 545"/>
                <a:gd name="T69" fmla="*/ 1228 h 2275"/>
                <a:gd name="T70" fmla="*/ 165 w 545"/>
                <a:gd name="T71" fmla="*/ 1144 h 2275"/>
                <a:gd name="T72" fmla="*/ 169 w 545"/>
                <a:gd name="T73" fmla="*/ 1048 h 2275"/>
                <a:gd name="T74" fmla="*/ 173 w 545"/>
                <a:gd name="T75" fmla="*/ 942 h 2275"/>
                <a:gd name="T76" fmla="*/ 177 w 545"/>
                <a:gd name="T77" fmla="*/ 827 h 2275"/>
                <a:gd name="T78" fmla="*/ 179 w 545"/>
                <a:gd name="T79" fmla="*/ 699 h 2275"/>
                <a:gd name="T80" fmla="*/ 179 w 545"/>
                <a:gd name="T81" fmla="*/ 562 h 2275"/>
                <a:gd name="T82" fmla="*/ 177 w 545"/>
                <a:gd name="T83" fmla="*/ 428 h 2275"/>
                <a:gd name="T84" fmla="*/ 161 w 545"/>
                <a:gd name="T85" fmla="*/ 320 h 2275"/>
                <a:gd name="T86" fmla="*/ 129 w 545"/>
                <a:gd name="T87" fmla="*/ 230 h 2275"/>
                <a:gd name="T88" fmla="*/ 81 w 545"/>
                <a:gd name="T89" fmla="*/ 157 h 2275"/>
                <a:gd name="T90" fmla="*/ 27 w 545"/>
                <a:gd name="T91" fmla="*/ 107 h 2275"/>
                <a:gd name="T92" fmla="*/ 4 w 545"/>
                <a:gd name="T93" fmla="*/ 77 h 2275"/>
                <a:gd name="T94" fmla="*/ 2 w 545"/>
                <a:gd name="T95" fmla="*/ 52 h 2275"/>
                <a:gd name="T96" fmla="*/ 17 w 545"/>
                <a:gd name="T97" fmla="*/ 27 h 2275"/>
                <a:gd name="T98" fmla="*/ 48 w 545"/>
                <a:gd name="T99" fmla="*/ 9 h 2275"/>
                <a:gd name="T100" fmla="*/ 94 w 545"/>
                <a:gd name="T101" fmla="*/ 2 h 22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5"/>
                <a:gd name="T154" fmla="*/ 0 h 2275"/>
                <a:gd name="T155" fmla="*/ 545 w 545"/>
                <a:gd name="T156" fmla="*/ 2275 h 22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5" h="2275">
                  <a:moveTo>
                    <a:pt x="123" y="0"/>
                  </a:moveTo>
                  <a:lnTo>
                    <a:pt x="144" y="0"/>
                  </a:lnTo>
                  <a:lnTo>
                    <a:pt x="167" y="2"/>
                  </a:lnTo>
                  <a:lnTo>
                    <a:pt x="188" y="2"/>
                  </a:lnTo>
                  <a:lnTo>
                    <a:pt x="209" y="4"/>
                  </a:lnTo>
                  <a:lnTo>
                    <a:pt x="230" y="6"/>
                  </a:lnTo>
                  <a:lnTo>
                    <a:pt x="250" y="8"/>
                  </a:lnTo>
                  <a:lnTo>
                    <a:pt x="269" y="9"/>
                  </a:lnTo>
                  <a:lnTo>
                    <a:pt x="288" y="13"/>
                  </a:lnTo>
                  <a:lnTo>
                    <a:pt x="307" y="17"/>
                  </a:lnTo>
                  <a:lnTo>
                    <a:pt x="324" y="21"/>
                  </a:lnTo>
                  <a:lnTo>
                    <a:pt x="359" y="31"/>
                  </a:lnTo>
                  <a:lnTo>
                    <a:pt x="392" y="42"/>
                  </a:lnTo>
                  <a:lnTo>
                    <a:pt x="422" y="56"/>
                  </a:lnTo>
                  <a:lnTo>
                    <a:pt x="438" y="63"/>
                  </a:lnTo>
                  <a:lnTo>
                    <a:pt x="451" y="71"/>
                  </a:lnTo>
                  <a:lnTo>
                    <a:pt x="465" y="80"/>
                  </a:lnTo>
                  <a:lnTo>
                    <a:pt x="476" y="90"/>
                  </a:lnTo>
                  <a:lnTo>
                    <a:pt x="488" y="100"/>
                  </a:lnTo>
                  <a:lnTo>
                    <a:pt x="497" y="111"/>
                  </a:lnTo>
                  <a:lnTo>
                    <a:pt x="505" y="121"/>
                  </a:lnTo>
                  <a:lnTo>
                    <a:pt x="514" y="132"/>
                  </a:lnTo>
                  <a:lnTo>
                    <a:pt x="520" y="144"/>
                  </a:lnTo>
                  <a:lnTo>
                    <a:pt x="528" y="157"/>
                  </a:lnTo>
                  <a:lnTo>
                    <a:pt x="532" y="171"/>
                  </a:lnTo>
                  <a:lnTo>
                    <a:pt x="537" y="182"/>
                  </a:lnTo>
                  <a:lnTo>
                    <a:pt x="539" y="198"/>
                  </a:lnTo>
                  <a:lnTo>
                    <a:pt x="543" y="211"/>
                  </a:lnTo>
                  <a:lnTo>
                    <a:pt x="543" y="226"/>
                  </a:lnTo>
                  <a:lnTo>
                    <a:pt x="545" y="242"/>
                  </a:lnTo>
                  <a:lnTo>
                    <a:pt x="541" y="345"/>
                  </a:lnTo>
                  <a:lnTo>
                    <a:pt x="539" y="445"/>
                  </a:lnTo>
                  <a:lnTo>
                    <a:pt x="537" y="543"/>
                  </a:lnTo>
                  <a:lnTo>
                    <a:pt x="536" y="637"/>
                  </a:lnTo>
                  <a:lnTo>
                    <a:pt x="532" y="729"/>
                  </a:lnTo>
                  <a:lnTo>
                    <a:pt x="530" y="818"/>
                  </a:lnTo>
                  <a:lnTo>
                    <a:pt x="528" y="904"/>
                  </a:lnTo>
                  <a:lnTo>
                    <a:pt x="524" y="987"/>
                  </a:lnTo>
                  <a:lnTo>
                    <a:pt x="522" y="1067"/>
                  </a:lnTo>
                  <a:lnTo>
                    <a:pt x="520" y="1146"/>
                  </a:lnTo>
                  <a:lnTo>
                    <a:pt x="516" y="1221"/>
                  </a:lnTo>
                  <a:lnTo>
                    <a:pt x="514" y="1292"/>
                  </a:lnTo>
                  <a:lnTo>
                    <a:pt x="511" y="1361"/>
                  </a:lnTo>
                  <a:lnTo>
                    <a:pt x="509" y="1428"/>
                  </a:lnTo>
                  <a:lnTo>
                    <a:pt x="505" y="1491"/>
                  </a:lnTo>
                  <a:lnTo>
                    <a:pt x="501" y="1553"/>
                  </a:lnTo>
                  <a:lnTo>
                    <a:pt x="499" y="1610"/>
                  </a:lnTo>
                  <a:lnTo>
                    <a:pt x="495" y="1666"/>
                  </a:lnTo>
                  <a:lnTo>
                    <a:pt x="491" y="1718"/>
                  </a:lnTo>
                  <a:lnTo>
                    <a:pt x="489" y="1768"/>
                  </a:lnTo>
                  <a:lnTo>
                    <a:pt x="486" y="1816"/>
                  </a:lnTo>
                  <a:lnTo>
                    <a:pt x="482" y="1860"/>
                  </a:lnTo>
                  <a:lnTo>
                    <a:pt x="480" y="1900"/>
                  </a:lnTo>
                  <a:lnTo>
                    <a:pt x="476" y="1939"/>
                  </a:lnTo>
                  <a:lnTo>
                    <a:pt x="472" y="1975"/>
                  </a:lnTo>
                  <a:lnTo>
                    <a:pt x="468" y="2008"/>
                  </a:lnTo>
                  <a:lnTo>
                    <a:pt x="465" y="2038"/>
                  </a:lnTo>
                  <a:lnTo>
                    <a:pt x="463" y="2065"/>
                  </a:lnTo>
                  <a:lnTo>
                    <a:pt x="459" y="2090"/>
                  </a:lnTo>
                  <a:lnTo>
                    <a:pt x="455" y="2111"/>
                  </a:lnTo>
                  <a:lnTo>
                    <a:pt x="451" y="2131"/>
                  </a:lnTo>
                  <a:lnTo>
                    <a:pt x="447" y="2148"/>
                  </a:lnTo>
                  <a:lnTo>
                    <a:pt x="443" y="2163"/>
                  </a:lnTo>
                  <a:lnTo>
                    <a:pt x="440" y="2177"/>
                  </a:lnTo>
                  <a:lnTo>
                    <a:pt x="436" y="2190"/>
                  </a:lnTo>
                  <a:lnTo>
                    <a:pt x="432" y="2202"/>
                  </a:lnTo>
                  <a:lnTo>
                    <a:pt x="428" y="2213"/>
                  </a:lnTo>
                  <a:lnTo>
                    <a:pt x="422" y="2225"/>
                  </a:lnTo>
                  <a:lnTo>
                    <a:pt x="417" y="2234"/>
                  </a:lnTo>
                  <a:lnTo>
                    <a:pt x="411" y="2242"/>
                  </a:lnTo>
                  <a:lnTo>
                    <a:pt x="405" y="2250"/>
                  </a:lnTo>
                  <a:lnTo>
                    <a:pt x="399" y="2255"/>
                  </a:lnTo>
                  <a:lnTo>
                    <a:pt x="394" y="2261"/>
                  </a:lnTo>
                  <a:lnTo>
                    <a:pt x="386" y="2267"/>
                  </a:lnTo>
                  <a:lnTo>
                    <a:pt x="380" y="2269"/>
                  </a:lnTo>
                  <a:lnTo>
                    <a:pt x="372" y="2273"/>
                  </a:lnTo>
                  <a:lnTo>
                    <a:pt x="365" y="2273"/>
                  </a:lnTo>
                  <a:lnTo>
                    <a:pt x="357" y="2275"/>
                  </a:lnTo>
                  <a:lnTo>
                    <a:pt x="346" y="2273"/>
                  </a:lnTo>
                  <a:lnTo>
                    <a:pt x="334" y="2273"/>
                  </a:lnTo>
                  <a:lnTo>
                    <a:pt x="321" y="2269"/>
                  </a:lnTo>
                  <a:lnTo>
                    <a:pt x="309" y="2267"/>
                  </a:lnTo>
                  <a:lnTo>
                    <a:pt x="298" y="2261"/>
                  </a:lnTo>
                  <a:lnTo>
                    <a:pt x="284" y="2257"/>
                  </a:lnTo>
                  <a:lnTo>
                    <a:pt x="273" y="2250"/>
                  </a:lnTo>
                  <a:lnTo>
                    <a:pt x="261" y="2244"/>
                  </a:lnTo>
                  <a:lnTo>
                    <a:pt x="250" y="2234"/>
                  </a:lnTo>
                  <a:lnTo>
                    <a:pt x="238" y="2227"/>
                  </a:lnTo>
                  <a:lnTo>
                    <a:pt x="226" y="2215"/>
                  </a:lnTo>
                  <a:lnTo>
                    <a:pt x="215" y="2205"/>
                  </a:lnTo>
                  <a:lnTo>
                    <a:pt x="203" y="2194"/>
                  </a:lnTo>
                  <a:lnTo>
                    <a:pt x="192" y="2181"/>
                  </a:lnTo>
                  <a:lnTo>
                    <a:pt x="182" y="2167"/>
                  </a:lnTo>
                  <a:lnTo>
                    <a:pt x="171" y="2154"/>
                  </a:lnTo>
                  <a:lnTo>
                    <a:pt x="155" y="2134"/>
                  </a:lnTo>
                  <a:lnTo>
                    <a:pt x="142" y="2113"/>
                  </a:lnTo>
                  <a:lnTo>
                    <a:pt x="131" y="2094"/>
                  </a:lnTo>
                  <a:lnTo>
                    <a:pt x="117" y="2075"/>
                  </a:lnTo>
                  <a:lnTo>
                    <a:pt x="107" y="2056"/>
                  </a:lnTo>
                  <a:lnTo>
                    <a:pt x="98" y="2037"/>
                  </a:lnTo>
                  <a:lnTo>
                    <a:pt x="88" y="2017"/>
                  </a:lnTo>
                  <a:lnTo>
                    <a:pt x="81" y="1998"/>
                  </a:lnTo>
                  <a:lnTo>
                    <a:pt x="73" y="1979"/>
                  </a:lnTo>
                  <a:lnTo>
                    <a:pt x="67" y="1960"/>
                  </a:lnTo>
                  <a:lnTo>
                    <a:pt x="61" y="1941"/>
                  </a:lnTo>
                  <a:lnTo>
                    <a:pt x="58" y="1921"/>
                  </a:lnTo>
                  <a:lnTo>
                    <a:pt x="54" y="1902"/>
                  </a:lnTo>
                  <a:lnTo>
                    <a:pt x="52" y="1883"/>
                  </a:lnTo>
                  <a:lnTo>
                    <a:pt x="50" y="1864"/>
                  </a:lnTo>
                  <a:lnTo>
                    <a:pt x="50" y="1845"/>
                  </a:lnTo>
                  <a:lnTo>
                    <a:pt x="50" y="1829"/>
                  </a:lnTo>
                  <a:lnTo>
                    <a:pt x="50" y="1814"/>
                  </a:lnTo>
                  <a:lnTo>
                    <a:pt x="52" y="1799"/>
                  </a:lnTo>
                  <a:lnTo>
                    <a:pt x="56" y="1785"/>
                  </a:lnTo>
                  <a:lnTo>
                    <a:pt x="59" y="1772"/>
                  </a:lnTo>
                  <a:lnTo>
                    <a:pt x="63" y="1760"/>
                  </a:lnTo>
                  <a:lnTo>
                    <a:pt x="67" y="1747"/>
                  </a:lnTo>
                  <a:lnTo>
                    <a:pt x="73" y="1735"/>
                  </a:lnTo>
                  <a:lnTo>
                    <a:pt x="79" y="1718"/>
                  </a:lnTo>
                  <a:lnTo>
                    <a:pt x="84" y="1699"/>
                  </a:lnTo>
                  <a:lnTo>
                    <a:pt x="90" y="1680"/>
                  </a:lnTo>
                  <a:lnTo>
                    <a:pt x="96" y="1660"/>
                  </a:lnTo>
                  <a:lnTo>
                    <a:pt x="102" y="1637"/>
                  </a:lnTo>
                  <a:lnTo>
                    <a:pt x="106" y="1616"/>
                  </a:lnTo>
                  <a:lnTo>
                    <a:pt x="111" y="1593"/>
                  </a:lnTo>
                  <a:lnTo>
                    <a:pt x="115" y="1568"/>
                  </a:lnTo>
                  <a:lnTo>
                    <a:pt x="121" y="1543"/>
                  </a:lnTo>
                  <a:lnTo>
                    <a:pt x="125" y="1516"/>
                  </a:lnTo>
                  <a:lnTo>
                    <a:pt x="129" y="1489"/>
                  </a:lnTo>
                  <a:lnTo>
                    <a:pt x="132" y="1461"/>
                  </a:lnTo>
                  <a:lnTo>
                    <a:pt x="136" y="1430"/>
                  </a:lnTo>
                  <a:lnTo>
                    <a:pt x="140" y="1401"/>
                  </a:lnTo>
                  <a:lnTo>
                    <a:pt x="144" y="1369"/>
                  </a:lnTo>
                  <a:lnTo>
                    <a:pt x="146" y="1336"/>
                  </a:lnTo>
                  <a:lnTo>
                    <a:pt x="148" y="1321"/>
                  </a:lnTo>
                  <a:lnTo>
                    <a:pt x="152" y="1303"/>
                  </a:lnTo>
                  <a:lnTo>
                    <a:pt x="154" y="1286"/>
                  </a:lnTo>
                  <a:lnTo>
                    <a:pt x="155" y="1267"/>
                  </a:lnTo>
                  <a:lnTo>
                    <a:pt x="157" y="1250"/>
                  </a:lnTo>
                  <a:lnTo>
                    <a:pt x="157" y="1228"/>
                  </a:lnTo>
                  <a:lnTo>
                    <a:pt x="159" y="1209"/>
                  </a:lnTo>
                  <a:lnTo>
                    <a:pt x="161" y="1188"/>
                  </a:lnTo>
                  <a:lnTo>
                    <a:pt x="163" y="1167"/>
                  </a:lnTo>
                  <a:lnTo>
                    <a:pt x="165" y="1144"/>
                  </a:lnTo>
                  <a:lnTo>
                    <a:pt x="165" y="1121"/>
                  </a:lnTo>
                  <a:lnTo>
                    <a:pt x="167" y="1098"/>
                  </a:lnTo>
                  <a:lnTo>
                    <a:pt x="169" y="1073"/>
                  </a:lnTo>
                  <a:lnTo>
                    <a:pt x="169" y="1048"/>
                  </a:lnTo>
                  <a:lnTo>
                    <a:pt x="171" y="1023"/>
                  </a:lnTo>
                  <a:lnTo>
                    <a:pt x="171" y="998"/>
                  </a:lnTo>
                  <a:lnTo>
                    <a:pt x="173" y="971"/>
                  </a:lnTo>
                  <a:lnTo>
                    <a:pt x="173" y="942"/>
                  </a:lnTo>
                  <a:lnTo>
                    <a:pt x="175" y="915"/>
                  </a:lnTo>
                  <a:lnTo>
                    <a:pt x="175" y="887"/>
                  </a:lnTo>
                  <a:lnTo>
                    <a:pt x="177" y="856"/>
                  </a:lnTo>
                  <a:lnTo>
                    <a:pt x="177" y="827"/>
                  </a:lnTo>
                  <a:lnTo>
                    <a:pt x="177" y="796"/>
                  </a:lnTo>
                  <a:lnTo>
                    <a:pt x="177" y="764"/>
                  </a:lnTo>
                  <a:lnTo>
                    <a:pt x="179" y="733"/>
                  </a:lnTo>
                  <a:lnTo>
                    <a:pt x="179" y="699"/>
                  </a:lnTo>
                  <a:lnTo>
                    <a:pt x="179" y="666"/>
                  </a:lnTo>
                  <a:lnTo>
                    <a:pt x="179" y="631"/>
                  </a:lnTo>
                  <a:lnTo>
                    <a:pt x="179" y="597"/>
                  </a:lnTo>
                  <a:lnTo>
                    <a:pt x="179" y="562"/>
                  </a:lnTo>
                  <a:lnTo>
                    <a:pt x="179" y="526"/>
                  </a:lnTo>
                  <a:lnTo>
                    <a:pt x="179" y="489"/>
                  </a:lnTo>
                  <a:lnTo>
                    <a:pt x="179" y="459"/>
                  </a:lnTo>
                  <a:lnTo>
                    <a:pt x="177" y="428"/>
                  </a:lnTo>
                  <a:lnTo>
                    <a:pt x="175" y="399"/>
                  </a:lnTo>
                  <a:lnTo>
                    <a:pt x="171" y="372"/>
                  </a:lnTo>
                  <a:lnTo>
                    <a:pt x="167" y="345"/>
                  </a:lnTo>
                  <a:lnTo>
                    <a:pt x="161" y="320"/>
                  </a:lnTo>
                  <a:lnTo>
                    <a:pt x="155" y="295"/>
                  </a:lnTo>
                  <a:lnTo>
                    <a:pt x="148" y="272"/>
                  </a:lnTo>
                  <a:lnTo>
                    <a:pt x="138" y="251"/>
                  </a:lnTo>
                  <a:lnTo>
                    <a:pt x="129" y="230"/>
                  </a:lnTo>
                  <a:lnTo>
                    <a:pt x="119" y="209"/>
                  </a:lnTo>
                  <a:lnTo>
                    <a:pt x="107" y="192"/>
                  </a:lnTo>
                  <a:lnTo>
                    <a:pt x="94" y="173"/>
                  </a:lnTo>
                  <a:lnTo>
                    <a:pt x="81" y="157"/>
                  </a:lnTo>
                  <a:lnTo>
                    <a:pt x="65" y="142"/>
                  </a:lnTo>
                  <a:lnTo>
                    <a:pt x="50" y="127"/>
                  </a:lnTo>
                  <a:lnTo>
                    <a:pt x="38" y="117"/>
                  </a:lnTo>
                  <a:lnTo>
                    <a:pt x="27" y="107"/>
                  </a:lnTo>
                  <a:lnTo>
                    <a:pt x="19" y="98"/>
                  </a:lnTo>
                  <a:lnTo>
                    <a:pt x="13" y="90"/>
                  </a:lnTo>
                  <a:lnTo>
                    <a:pt x="8" y="82"/>
                  </a:lnTo>
                  <a:lnTo>
                    <a:pt x="4" y="77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59"/>
                  </a:lnTo>
                  <a:lnTo>
                    <a:pt x="2" y="52"/>
                  </a:lnTo>
                  <a:lnTo>
                    <a:pt x="4" y="44"/>
                  </a:lnTo>
                  <a:lnTo>
                    <a:pt x="8" y="38"/>
                  </a:lnTo>
                  <a:lnTo>
                    <a:pt x="11" y="32"/>
                  </a:lnTo>
                  <a:lnTo>
                    <a:pt x="17" y="27"/>
                  </a:lnTo>
                  <a:lnTo>
                    <a:pt x="23" y="23"/>
                  </a:lnTo>
                  <a:lnTo>
                    <a:pt x="31" y="17"/>
                  </a:lnTo>
                  <a:lnTo>
                    <a:pt x="38" y="13"/>
                  </a:lnTo>
                  <a:lnTo>
                    <a:pt x="48" y="9"/>
                  </a:lnTo>
                  <a:lnTo>
                    <a:pt x="58" y="8"/>
                  </a:lnTo>
                  <a:lnTo>
                    <a:pt x="69" y="4"/>
                  </a:lnTo>
                  <a:lnTo>
                    <a:pt x="81" y="2"/>
                  </a:lnTo>
                  <a:lnTo>
                    <a:pt x="94" y="2"/>
                  </a:lnTo>
                  <a:lnTo>
                    <a:pt x="107" y="0"/>
                  </a:lnTo>
                  <a:lnTo>
                    <a:pt x="12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2813530" y="1529956"/>
              <a:ext cx="1040253" cy="947759"/>
            </a:xfrm>
            <a:custGeom>
              <a:avLst/>
              <a:gdLst>
                <a:gd name="T0" fmla="*/ 2582 w 3127"/>
                <a:gd name="T1" fmla="*/ 4 h 2523"/>
                <a:gd name="T2" fmla="*/ 2642 w 3127"/>
                <a:gd name="T3" fmla="*/ 21 h 2523"/>
                <a:gd name="T4" fmla="*/ 2786 w 3127"/>
                <a:gd name="T5" fmla="*/ 73 h 2523"/>
                <a:gd name="T6" fmla="*/ 2993 w 3127"/>
                <a:gd name="T7" fmla="*/ 167 h 2523"/>
                <a:gd name="T8" fmla="*/ 3099 w 3127"/>
                <a:gd name="T9" fmla="*/ 238 h 2523"/>
                <a:gd name="T10" fmla="*/ 3126 w 3127"/>
                <a:gd name="T11" fmla="*/ 300 h 2523"/>
                <a:gd name="T12" fmla="*/ 3108 w 3127"/>
                <a:gd name="T13" fmla="*/ 375 h 2523"/>
                <a:gd name="T14" fmla="*/ 3068 w 3127"/>
                <a:gd name="T15" fmla="*/ 484 h 2523"/>
                <a:gd name="T16" fmla="*/ 3045 w 3127"/>
                <a:gd name="T17" fmla="*/ 543 h 2523"/>
                <a:gd name="T18" fmla="*/ 3030 w 3127"/>
                <a:gd name="T19" fmla="*/ 624 h 2523"/>
                <a:gd name="T20" fmla="*/ 3020 w 3127"/>
                <a:gd name="T21" fmla="*/ 743 h 2523"/>
                <a:gd name="T22" fmla="*/ 3014 w 3127"/>
                <a:gd name="T23" fmla="*/ 897 h 2523"/>
                <a:gd name="T24" fmla="*/ 3012 w 3127"/>
                <a:gd name="T25" fmla="*/ 1137 h 2523"/>
                <a:gd name="T26" fmla="*/ 3014 w 3127"/>
                <a:gd name="T27" fmla="*/ 1478 h 2523"/>
                <a:gd name="T28" fmla="*/ 3022 w 3127"/>
                <a:gd name="T29" fmla="*/ 1766 h 2523"/>
                <a:gd name="T30" fmla="*/ 3030 w 3127"/>
                <a:gd name="T31" fmla="*/ 2050 h 2523"/>
                <a:gd name="T32" fmla="*/ 3012 w 3127"/>
                <a:gd name="T33" fmla="*/ 2208 h 2523"/>
                <a:gd name="T34" fmla="*/ 2953 w 3127"/>
                <a:gd name="T35" fmla="*/ 2331 h 2523"/>
                <a:gd name="T36" fmla="*/ 2851 w 3127"/>
                <a:gd name="T37" fmla="*/ 2440 h 2523"/>
                <a:gd name="T38" fmla="*/ 2740 w 3127"/>
                <a:gd name="T39" fmla="*/ 2507 h 2523"/>
                <a:gd name="T40" fmla="*/ 2655 w 3127"/>
                <a:gd name="T41" fmla="*/ 2521 h 2523"/>
                <a:gd name="T42" fmla="*/ 2619 w 3127"/>
                <a:gd name="T43" fmla="*/ 2496 h 2523"/>
                <a:gd name="T44" fmla="*/ 2575 w 3127"/>
                <a:gd name="T45" fmla="*/ 2438 h 2523"/>
                <a:gd name="T46" fmla="*/ 2525 w 3127"/>
                <a:gd name="T47" fmla="*/ 2325 h 2523"/>
                <a:gd name="T48" fmla="*/ 2502 w 3127"/>
                <a:gd name="T49" fmla="*/ 2227 h 2523"/>
                <a:gd name="T50" fmla="*/ 2509 w 3127"/>
                <a:gd name="T51" fmla="*/ 2118 h 2523"/>
                <a:gd name="T52" fmla="*/ 2536 w 3127"/>
                <a:gd name="T53" fmla="*/ 1951 h 2523"/>
                <a:gd name="T54" fmla="*/ 2540 w 3127"/>
                <a:gd name="T55" fmla="*/ 1605 h 2523"/>
                <a:gd name="T56" fmla="*/ 2532 w 3127"/>
                <a:gd name="T57" fmla="*/ 1114 h 2523"/>
                <a:gd name="T58" fmla="*/ 2513 w 3127"/>
                <a:gd name="T59" fmla="*/ 739 h 2523"/>
                <a:gd name="T60" fmla="*/ 2486 w 3127"/>
                <a:gd name="T61" fmla="*/ 484 h 2523"/>
                <a:gd name="T62" fmla="*/ 2450 w 3127"/>
                <a:gd name="T63" fmla="*/ 344 h 2523"/>
                <a:gd name="T64" fmla="*/ 2394 w 3127"/>
                <a:gd name="T65" fmla="*/ 305 h 2523"/>
                <a:gd name="T66" fmla="*/ 2306 w 3127"/>
                <a:gd name="T67" fmla="*/ 286 h 2523"/>
                <a:gd name="T68" fmla="*/ 2164 w 3127"/>
                <a:gd name="T69" fmla="*/ 286 h 2523"/>
                <a:gd name="T70" fmla="*/ 1974 w 3127"/>
                <a:gd name="T71" fmla="*/ 294 h 2523"/>
                <a:gd name="T72" fmla="*/ 1751 w 3127"/>
                <a:gd name="T73" fmla="*/ 309 h 2523"/>
                <a:gd name="T74" fmla="*/ 1498 w 3127"/>
                <a:gd name="T75" fmla="*/ 332 h 2523"/>
                <a:gd name="T76" fmla="*/ 1210 w 3127"/>
                <a:gd name="T77" fmla="*/ 363 h 2523"/>
                <a:gd name="T78" fmla="*/ 960 w 3127"/>
                <a:gd name="T79" fmla="*/ 396 h 2523"/>
                <a:gd name="T80" fmla="*/ 745 w 3127"/>
                <a:gd name="T81" fmla="*/ 421 h 2523"/>
                <a:gd name="T82" fmla="*/ 565 w 3127"/>
                <a:gd name="T83" fmla="*/ 438 h 2523"/>
                <a:gd name="T84" fmla="*/ 419 w 3127"/>
                <a:gd name="T85" fmla="*/ 447 h 2523"/>
                <a:gd name="T86" fmla="*/ 237 w 3127"/>
                <a:gd name="T87" fmla="*/ 440 h 2523"/>
                <a:gd name="T88" fmla="*/ 62 w 3127"/>
                <a:gd name="T89" fmla="*/ 384 h 2523"/>
                <a:gd name="T90" fmla="*/ 14 w 3127"/>
                <a:gd name="T91" fmla="*/ 351 h 2523"/>
                <a:gd name="T92" fmla="*/ 0 w 3127"/>
                <a:gd name="T93" fmla="*/ 315 h 2523"/>
                <a:gd name="T94" fmla="*/ 27 w 3127"/>
                <a:gd name="T95" fmla="*/ 290 h 2523"/>
                <a:gd name="T96" fmla="*/ 106 w 3127"/>
                <a:gd name="T97" fmla="*/ 279 h 2523"/>
                <a:gd name="T98" fmla="*/ 705 w 3127"/>
                <a:gd name="T99" fmla="*/ 231 h 2523"/>
                <a:gd name="T100" fmla="*/ 1578 w 3127"/>
                <a:gd name="T101" fmla="*/ 133 h 2523"/>
                <a:gd name="T102" fmla="*/ 2187 w 3127"/>
                <a:gd name="T103" fmla="*/ 50 h 2523"/>
                <a:gd name="T104" fmla="*/ 2323 w 3127"/>
                <a:gd name="T105" fmla="*/ 27 h 2523"/>
                <a:gd name="T106" fmla="*/ 2427 w 3127"/>
                <a:gd name="T107" fmla="*/ 14 h 2523"/>
                <a:gd name="T108" fmla="*/ 2502 w 3127"/>
                <a:gd name="T109" fmla="*/ 4 h 2523"/>
                <a:gd name="T110" fmla="*/ 2546 w 3127"/>
                <a:gd name="T111" fmla="*/ 0 h 252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127"/>
                <a:gd name="T169" fmla="*/ 0 h 2523"/>
                <a:gd name="T170" fmla="*/ 3127 w 3127"/>
                <a:gd name="T171" fmla="*/ 2523 h 252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127" h="2523">
                  <a:moveTo>
                    <a:pt x="2550" y="0"/>
                  </a:moveTo>
                  <a:lnTo>
                    <a:pt x="2554" y="0"/>
                  </a:lnTo>
                  <a:lnTo>
                    <a:pt x="2559" y="0"/>
                  </a:lnTo>
                  <a:lnTo>
                    <a:pt x="2563" y="2"/>
                  </a:lnTo>
                  <a:lnTo>
                    <a:pt x="2569" y="2"/>
                  </a:lnTo>
                  <a:lnTo>
                    <a:pt x="2575" y="4"/>
                  </a:lnTo>
                  <a:lnTo>
                    <a:pt x="2582" y="4"/>
                  </a:lnTo>
                  <a:lnTo>
                    <a:pt x="2590" y="6"/>
                  </a:lnTo>
                  <a:lnTo>
                    <a:pt x="2598" y="8"/>
                  </a:lnTo>
                  <a:lnTo>
                    <a:pt x="2605" y="10"/>
                  </a:lnTo>
                  <a:lnTo>
                    <a:pt x="2613" y="14"/>
                  </a:lnTo>
                  <a:lnTo>
                    <a:pt x="2623" y="16"/>
                  </a:lnTo>
                  <a:lnTo>
                    <a:pt x="2632" y="17"/>
                  </a:lnTo>
                  <a:lnTo>
                    <a:pt x="2642" y="21"/>
                  </a:lnTo>
                  <a:lnTo>
                    <a:pt x="2653" y="25"/>
                  </a:lnTo>
                  <a:lnTo>
                    <a:pt x="2665" y="29"/>
                  </a:lnTo>
                  <a:lnTo>
                    <a:pt x="2676" y="33"/>
                  </a:lnTo>
                  <a:lnTo>
                    <a:pt x="2701" y="41"/>
                  </a:lnTo>
                  <a:lnTo>
                    <a:pt x="2726" y="50"/>
                  </a:lnTo>
                  <a:lnTo>
                    <a:pt x="2755" y="62"/>
                  </a:lnTo>
                  <a:lnTo>
                    <a:pt x="2786" y="73"/>
                  </a:lnTo>
                  <a:lnTo>
                    <a:pt x="2817" y="87"/>
                  </a:lnTo>
                  <a:lnTo>
                    <a:pt x="2851" y="102"/>
                  </a:lnTo>
                  <a:lnTo>
                    <a:pt x="2886" y="117"/>
                  </a:lnTo>
                  <a:lnTo>
                    <a:pt x="2924" y="135"/>
                  </a:lnTo>
                  <a:lnTo>
                    <a:pt x="2949" y="144"/>
                  </a:lnTo>
                  <a:lnTo>
                    <a:pt x="2972" y="156"/>
                  </a:lnTo>
                  <a:lnTo>
                    <a:pt x="2993" y="167"/>
                  </a:lnTo>
                  <a:lnTo>
                    <a:pt x="3014" y="179"/>
                  </a:lnTo>
                  <a:lnTo>
                    <a:pt x="3032" y="188"/>
                  </a:lnTo>
                  <a:lnTo>
                    <a:pt x="3049" y="200"/>
                  </a:lnTo>
                  <a:lnTo>
                    <a:pt x="3064" y="209"/>
                  </a:lnTo>
                  <a:lnTo>
                    <a:pt x="3078" y="219"/>
                  </a:lnTo>
                  <a:lnTo>
                    <a:pt x="3089" y="229"/>
                  </a:lnTo>
                  <a:lnTo>
                    <a:pt x="3099" y="238"/>
                  </a:lnTo>
                  <a:lnTo>
                    <a:pt x="3106" y="248"/>
                  </a:lnTo>
                  <a:lnTo>
                    <a:pt x="3114" y="257"/>
                  </a:lnTo>
                  <a:lnTo>
                    <a:pt x="3120" y="265"/>
                  </a:lnTo>
                  <a:lnTo>
                    <a:pt x="3124" y="275"/>
                  </a:lnTo>
                  <a:lnTo>
                    <a:pt x="3126" y="282"/>
                  </a:lnTo>
                  <a:lnTo>
                    <a:pt x="3127" y="290"/>
                  </a:lnTo>
                  <a:lnTo>
                    <a:pt x="3126" y="300"/>
                  </a:lnTo>
                  <a:lnTo>
                    <a:pt x="3126" y="307"/>
                  </a:lnTo>
                  <a:lnTo>
                    <a:pt x="3124" y="317"/>
                  </a:lnTo>
                  <a:lnTo>
                    <a:pt x="3122" y="327"/>
                  </a:lnTo>
                  <a:lnTo>
                    <a:pt x="3120" y="338"/>
                  </a:lnTo>
                  <a:lnTo>
                    <a:pt x="3116" y="350"/>
                  </a:lnTo>
                  <a:lnTo>
                    <a:pt x="3112" y="361"/>
                  </a:lnTo>
                  <a:lnTo>
                    <a:pt x="3108" y="375"/>
                  </a:lnTo>
                  <a:lnTo>
                    <a:pt x="3104" y="388"/>
                  </a:lnTo>
                  <a:lnTo>
                    <a:pt x="3099" y="401"/>
                  </a:lnTo>
                  <a:lnTo>
                    <a:pt x="3095" y="417"/>
                  </a:lnTo>
                  <a:lnTo>
                    <a:pt x="3089" y="432"/>
                  </a:lnTo>
                  <a:lnTo>
                    <a:pt x="3081" y="447"/>
                  </a:lnTo>
                  <a:lnTo>
                    <a:pt x="3076" y="465"/>
                  </a:lnTo>
                  <a:lnTo>
                    <a:pt x="3068" y="484"/>
                  </a:lnTo>
                  <a:lnTo>
                    <a:pt x="3062" y="503"/>
                  </a:lnTo>
                  <a:lnTo>
                    <a:pt x="3058" y="507"/>
                  </a:lnTo>
                  <a:lnTo>
                    <a:pt x="3056" y="513"/>
                  </a:lnTo>
                  <a:lnTo>
                    <a:pt x="3053" y="520"/>
                  </a:lnTo>
                  <a:lnTo>
                    <a:pt x="3051" y="526"/>
                  </a:lnTo>
                  <a:lnTo>
                    <a:pt x="3047" y="534"/>
                  </a:lnTo>
                  <a:lnTo>
                    <a:pt x="3045" y="543"/>
                  </a:lnTo>
                  <a:lnTo>
                    <a:pt x="3043" y="553"/>
                  </a:lnTo>
                  <a:lnTo>
                    <a:pt x="3041" y="563"/>
                  </a:lnTo>
                  <a:lnTo>
                    <a:pt x="3037" y="574"/>
                  </a:lnTo>
                  <a:lnTo>
                    <a:pt x="3035" y="586"/>
                  </a:lnTo>
                  <a:lnTo>
                    <a:pt x="3033" y="597"/>
                  </a:lnTo>
                  <a:lnTo>
                    <a:pt x="3032" y="611"/>
                  </a:lnTo>
                  <a:lnTo>
                    <a:pt x="3030" y="624"/>
                  </a:lnTo>
                  <a:lnTo>
                    <a:pt x="3028" y="639"/>
                  </a:lnTo>
                  <a:lnTo>
                    <a:pt x="3026" y="655"/>
                  </a:lnTo>
                  <a:lnTo>
                    <a:pt x="3026" y="670"/>
                  </a:lnTo>
                  <a:lnTo>
                    <a:pt x="3024" y="687"/>
                  </a:lnTo>
                  <a:lnTo>
                    <a:pt x="3022" y="705"/>
                  </a:lnTo>
                  <a:lnTo>
                    <a:pt x="3022" y="724"/>
                  </a:lnTo>
                  <a:lnTo>
                    <a:pt x="3020" y="743"/>
                  </a:lnTo>
                  <a:lnTo>
                    <a:pt x="3018" y="762"/>
                  </a:lnTo>
                  <a:lnTo>
                    <a:pt x="3018" y="783"/>
                  </a:lnTo>
                  <a:lnTo>
                    <a:pt x="3016" y="805"/>
                  </a:lnTo>
                  <a:lnTo>
                    <a:pt x="3016" y="826"/>
                  </a:lnTo>
                  <a:lnTo>
                    <a:pt x="3016" y="849"/>
                  </a:lnTo>
                  <a:lnTo>
                    <a:pt x="3014" y="872"/>
                  </a:lnTo>
                  <a:lnTo>
                    <a:pt x="3014" y="897"/>
                  </a:lnTo>
                  <a:lnTo>
                    <a:pt x="3014" y="922"/>
                  </a:lnTo>
                  <a:lnTo>
                    <a:pt x="3012" y="947"/>
                  </a:lnTo>
                  <a:lnTo>
                    <a:pt x="3012" y="973"/>
                  </a:lnTo>
                  <a:lnTo>
                    <a:pt x="3012" y="1000"/>
                  </a:lnTo>
                  <a:lnTo>
                    <a:pt x="3012" y="1029"/>
                  </a:lnTo>
                  <a:lnTo>
                    <a:pt x="3012" y="1083"/>
                  </a:lnTo>
                  <a:lnTo>
                    <a:pt x="3012" y="1137"/>
                  </a:lnTo>
                  <a:lnTo>
                    <a:pt x="3012" y="1190"/>
                  </a:lnTo>
                  <a:lnTo>
                    <a:pt x="3012" y="1240"/>
                  </a:lnTo>
                  <a:lnTo>
                    <a:pt x="3012" y="1290"/>
                  </a:lnTo>
                  <a:lnTo>
                    <a:pt x="3012" y="1340"/>
                  </a:lnTo>
                  <a:lnTo>
                    <a:pt x="3014" y="1388"/>
                  </a:lnTo>
                  <a:lnTo>
                    <a:pt x="3014" y="1434"/>
                  </a:lnTo>
                  <a:lnTo>
                    <a:pt x="3014" y="1478"/>
                  </a:lnTo>
                  <a:lnTo>
                    <a:pt x="3014" y="1522"/>
                  </a:lnTo>
                  <a:lnTo>
                    <a:pt x="3016" y="1567"/>
                  </a:lnTo>
                  <a:lnTo>
                    <a:pt x="3016" y="1609"/>
                  </a:lnTo>
                  <a:lnTo>
                    <a:pt x="3018" y="1649"/>
                  </a:lnTo>
                  <a:lnTo>
                    <a:pt x="3018" y="1689"/>
                  </a:lnTo>
                  <a:lnTo>
                    <a:pt x="3020" y="1728"/>
                  </a:lnTo>
                  <a:lnTo>
                    <a:pt x="3022" y="1766"/>
                  </a:lnTo>
                  <a:lnTo>
                    <a:pt x="3024" y="1808"/>
                  </a:lnTo>
                  <a:lnTo>
                    <a:pt x="3026" y="1851"/>
                  </a:lnTo>
                  <a:lnTo>
                    <a:pt x="3028" y="1893"/>
                  </a:lnTo>
                  <a:lnTo>
                    <a:pt x="3028" y="1933"/>
                  </a:lnTo>
                  <a:lnTo>
                    <a:pt x="3030" y="1974"/>
                  </a:lnTo>
                  <a:lnTo>
                    <a:pt x="3030" y="2012"/>
                  </a:lnTo>
                  <a:lnTo>
                    <a:pt x="3030" y="2050"/>
                  </a:lnTo>
                  <a:lnTo>
                    <a:pt x="3030" y="2087"/>
                  </a:lnTo>
                  <a:lnTo>
                    <a:pt x="3030" y="2108"/>
                  </a:lnTo>
                  <a:lnTo>
                    <a:pt x="3028" y="2129"/>
                  </a:lnTo>
                  <a:lnTo>
                    <a:pt x="3026" y="2150"/>
                  </a:lnTo>
                  <a:lnTo>
                    <a:pt x="3022" y="2169"/>
                  </a:lnTo>
                  <a:lnTo>
                    <a:pt x="3018" y="2189"/>
                  </a:lnTo>
                  <a:lnTo>
                    <a:pt x="3012" y="2208"/>
                  </a:lnTo>
                  <a:lnTo>
                    <a:pt x="3007" y="2227"/>
                  </a:lnTo>
                  <a:lnTo>
                    <a:pt x="2999" y="2246"/>
                  </a:lnTo>
                  <a:lnTo>
                    <a:pt x="2991" y="2263"/>
                  </a:lnTo>
                  <a:lnTo>
                    <a:pt x="2984" y="2281"/>
                  </a:lnTo>
                  <a:lnTo>
                    <a:pt x="2974" y="2298"/>
                  </a:lnTo>
                  <a:lnTo>
                    <a:pt x="2964" y="2315"/>
                  </a:lnTo>
                  <a:lnTo>
                    <a:pt x="2953" y="2331"/>
                  </a:lnTo>
                  <a:lnTo>
                    <a:pt x="2941" y="2346"/>
                  </a:lnTo>
                  <a:lnTo>
                    <a:pt x="2928" y="2361"/>
                  </a:lnTo>
                  <a:lnTo>
                    <a:pt x="2916" y="2377"/>
                  </a:lnTo>
                  <a:lnTo>
                    <a:pt x="2899" y="2394"/>
                  </a:lnTo>
                  <a:lnTo>
                    <a:pt x="2882" y="2411"/>
                  </a:lnTo>
                  <a:lnTo>
                    <a:pt x="2866" y="2427"/>
                  </a:lnTo>
                  <a:lnTo>
                    <a:pt x="2851" y="2440"/>
                  </a:lnTo>
                  <a:lnTo>
                    <a:pt x="2834" y="2453"/>
                  </a:lnTo>
                  <a:lnTo>
                    <a:pt x="2818" y="2465"/>
                  </a:lnTo>
                  <a:lnTo>
                    <a:pt x="2803" y="2477"/>
                  </a:lnTo>
                  <a:lnTo>
                    <a:pt x="2788" y="2486"/>
                  </a:lnTo>
                  <a:lnTo>
                    <a:pt x="2770" y="2494"/>
                  </a:lnTo>
                  <a:lnTo>
                    <a:pt x="2755" y="2501"/>
                  </a:lnTo>
                  <a:lnTo>
                    <a:pt x="2740" y="2507"/>
                  </a:lnTo>
                  <a:lnTo>
                    <a:pt x="2724" y="2513"/>
                  </a:lnTo>
                  <a:lnTo>
                    <a:pt x="2709" y="2517"/>
                  </a:lnTo>
                  <a:lnTo>
                    <a:pt x="2694" y="2521"/>
                  </a:lnTo>
                  <a:lnTo>
                    <a:pt x="2678" y="2521"/>
                  </a:lnTo>
                  <a:lnTo>
                    <a:pt x="2663" y="2523"/>
                  </a:lnTo>
                  <a:lnTo>
                    <a:pt x="2659" y="2523"/>
                  </a:lnTo>
                  <a:lnTo>
                    <a:pt x="2655" y="2521"/>
                  </a:lnTo>
                  <a:lnTo>
                    <a:pt x="2649" y="2519"/>
                  </a:lnTo>
                  <a:lnTo>
                    <a:pt x="2646" y="2517"/>
                  </a:lnTo>
                  <a:lnTo>
                    <a:pt x="2640" y="2513"/>
                  </a:lnTo>
                  <a:lnTo>
                    <a:pt x="2636" y="2509"/>
                  </a:lnTo>
                  <a:lnTo>
                    <a:pt x="2630" y="2505"/>
                  </a:lnTo>
                  <a:lnTo>
                    <a:pt x="2625" y="2500"/>
                  </a:lnTo>
                  <a:lnTo>
                    <a:pt x="2619" y="2496"/>
                  </a:lnTo>
                  <a:lnTo>
                    <a:pt x="2613" y="2488"/>
                  </a:lnTo>
                  <a:lnTo>
                    <a:pt x="2607" y="2482"/>
                  </a:lnTo>
                  <a:lnTo>
                    <a:pt x="2602" y="2475"/>
                  </a:lnTo>
                  <a:lnTo>
                    <a:pt x="2596" y="2465"/>
                  </a:lnTo>
                  <a:lnTo>
                    <a:pt x="2588" y="2457"/>
                  </a:lnTo>
                  <a:lnTo>
                    <a:pt x="2582" y="2448"/>
                  </a:lnTo>
                  <a:lnTo>
                    <a:pt x="2575" y="2438"/>
                  </a:lnTo>
                  <a:lnTo>
                    <a:pt x="2565" y="2421"/>
                  </a:lnTo>
                  <a:lnTo>
                    <a:pt x="2557" y="2404"/>
                  </a:lnTo>
                  <a:lnTo>
                    <a:pt x="2550" y="2388"/>
                  </a:lnTo>
                  <a:lnTo>
                    <a:pt x="2542" y="2371"/>
                  </a:lnTo>
                  <a:lnTo>
                    <a:pt x="2536" y="2356"/>
                  </a:lnTo>
                  <a:lnTo>
                    <a:pt x="2530" y="2340"/>
                  </a:lnTo>
                  <a:lnTo>
                    <a:pt x="2525" y="2325"/>
                  </a:lnTo>
                  <a:lnTo>
                    <a:pt x="2519" y="2311"/>
                  </a:lnTo>
                  <a:lnTo>
                    <a:pt x="2515" y="2296"/>
                  </a:lnTo>
                  <a:lnTo>
                    <a:pt x="2511" y="2281"/>
                  </a:lnTo>
                  <a:lnTo>
                    <a:pt x="2507" y="2267"/>
                  </a:lnTo>
                  <a:lnTo>
                    <a:pt x="2506" y="2254"/>
                  </a:lnTo>
                  <a:lnTo>
                    <a:pt x="2504" y="2240"/>
                  </a:lnTo>
                  <a:lnTo>
                    <a:pt x="2502" y="2227"/>
                  </a:lnTo>
                  <a:lnTo>
                    <a:pt x="2502" y="2214"/>
                  </a:lnTo>
                  <a:lnTo>
                    <a:pt x="2502" y="2202"/>
                  </a:lnTo>
                  <a:lnTo>
                    <a:pt x="2502" y="2187"/>
                  </a:lnTo>
                  <a:lnTo>
                    <a:pt x="2502" y="2171"/>
                  </a:lnTo>
                  <a:lnTo>
                    <a:pt x="2504" y="2156"/>
                  </a:lnTo>
                  <a:lnTo>
                    <a:pt x="2506" y="2137"/>
                  </a:lnTo>
                  <a:lnTo>
                    <a:pt x="2509" y="2118"/>
                  </a:lnTo>
                  <a:lnTo>
                    <a:pt x="2511" y="2096"/>
                  </a:lnTo>
                  <a:lnTo>
                    <a:pt x="2515" y="2075"/>
                  </a:lnTo>
                  <a:lnTo>
                    <a:pt x="2517" y="2050"/>
                  </a:lnTo>
                  <a:lnTo>
                    <a:pt x="2523" y="2025"/>
                  </a:lnTo>
                  <a:lnTo>
                    <a:pt x="2529" y="2000"/>
                  </a:lnTo>
                  <a:lnTo>
                    <a:pt x="2532" y="1975"/>
                  </a:lnTo>
                  <a:lnTo>
                    <a:pt x="2536" y="1951"/>
                  </a:lnTo>
                  <a:lnTo>
                    <a:pt x="2538" y="1926"/>
                  </a:lnTo>
                  <a:lnTo>
                    <a:pt x="2540" y="1901"/>
                  </a:lnTo>
                  <a:lnTo>
                    <a:pt x="2542" y="1876"/>
                  </a:lnTo>
                  <a:lnTo>
                    <a:pt x="2542" y="1851"/>
                  </a:lnTo>
                  <a:lnTo>
                    <a:pt x="2542" y="1766"/>
                  </a:lnTo>
                  <a:lnTo>
                    <a:pt x="2542" y="1684"/>
                  </a:lnTo>
                  <a:lnTo>
                    <a:pt x="2540" y="1605"/>
                  </a:lnTo>
                  <a:lnTo>
                    <a:pt x="2540" y="1528"/>
                  </a:lnTo>
                  <a:lnTo>
                    <a:pt x="2540" y="1453"/>
                  </a:lnTo>
                  <a:lnTo>
                    <a:pt x="2538" y="1380"/>
                  </a:lnTo>
                  <a:lnTo>
                    <a:pt x="2536" y="1309"/>
                  </a:lnTo>
                  <a:lnTo>
                    <a:pt x="2536" y="1242"/>
                  </a:lnTo>
                  <a:lnTo>
                    <a:pt x="2534" y="1177"/>
                  </a:lnTo>
                  <a:lnTo>
                    <a:pt x="2532" y="1114"/>
                  </a:lnTo>
                  <a:lnTo>
                    <a:pt x="2530" y="1054"/>
                  </a:lnTo>
                  <a:lnTo>
                    <a:pt x="2529" y="995"/>
                  </a:lnTo>
                  <a:lnTo>
                    <a:pt x="2525" y="939"/>
                  </a:lnTo>
                  <a:lnTo>
                    <a:pt x="2523" y="885"/>
                  </a:lnTo>
                  <a:lnTo>
                    <a:pt x="2521" y="835"/>
                  </a:lnTo>
                  <a:lnTo>
                    <a:pt x="2517" y="785"/>
                  </a:lnTo>
                  <a:lnTo>
                    <a:pt x="2513" y="739"/>
                  </a:lnTo>
                  <a:lnTo>
                    <a:pt x="2511" y="695"/>
                  </a:lnTo>
                  <a:lnTo>
                    <a:pt x="2507" y="655"/>
                  </a:lnTo>
                  <a:lnTo>
                    <a:pt x="2504" y="616"/>
                  </a:lnTo>
                  <a:lnTo>
                    <a:pt x="2500" y="578"/>
                  </a:lnTo>
                  <a:lnTo>
                    <a:pt x="2496" y="545"/>
                  </a:lnTo>
                  <a:lnTo>
                    <a:pt x="2490" y="513"/>
                  </a:lnTo>
                  <a:lnTo>
                    <a:pt x="2486" y="484"/>
                  </a:lnTo>
                  <a:lnTo>
                    <a:pt x="2482" y="455"/>
                  </a:lnTo>
                  <a:lnTo>
                    <a:pt x="2477" y="432"/>
                  </a:lnTo>
                  <a:lnTo>
                    <a:pt x="2473" y="409"/>
                  </a:lnTo>
                  <a:lnTo>
                    <a:pt x="2467" y="390"/>
                  </a:lnTo>
                  <a:lnTo>
                    <a:pt x="2461" y="371"/>
                  </a:lnTo>
                  <a:lnTo>
                    <a:pt x="2456" y="357"/>
                  </a:lnTo>
                  <a:lnTo>
                    <a:pt x="2450" y="344"/>
                  </a:lnTo>
                  <a:lnTo>
                    <a:pt x="2444" y="334"/>
                  </a:lnTo>
                  <a:lnTo>
                    <a:pt x="2438" y="328"/>
                  </a:lnTo>
                  <a:lnTo>
                    <a:pt x="2431" y="323"/>
                  </a:lnTo>
                  <a:lnTo>
                    <a:pt x="2423" y="317"/>
                  </a:lnTo>
                  <a:lnTo>
                    <a:pt x="2413" y="313"/>
                  </a:lnTo>
                  <a:lnTo>
                    <a:pt x="2404" y="309"/>
                  </a:lnTo>
                  <a:lnTo>
                    <a:pt x="2394" y="305"/>
                  </a:lnTo>
                  <a:lnTo>
                    <a:pt x="2385" y="302"/>
                  </a:lnTo>
                  <a:lnTo>
                    <a:pt x="2373" y="298"/>
                  </a:lnTo>
                  <a:lnTo>
                    <a:pt x="2360" y="294"/>
                  </a:lnTo>
                  <a:lnTo>
                    <a:pt x="2348" y="292"/>
                  </a:lnTo>
                  <a:lnTo>
                    <a:pt x="2335" y="290"/>
                  </a:lnTo>
                  <a:lnTo>
                    <a:pt x="2319" y="288"/>
                  </a:lnTo>
                  <a:lnTo>
                    <a:pt x="2306" y="286"/>
                  </a:lnTo>
                  <a:lnTo>
                    <a:pt x="2291" y="286"/>
                  </a:lnTo>
                  <a:lnTo>
                    <a:pt x="2273" y="284"/>
                  </a:lnTo>
                  <a:lnTo>
                    <a:pt x="2258" y="284"/>
                  </a:lnTo>
                  <a:lnTo>
                    <a:pt x="2235" y="284"/>
                  </a:lnTo>
                  <a:lnTo>
                    <a:pt x="2212" y="284"/>
                  </a:lnTo>
                  <a:lnTo>
                    <a:pt x="2189" y="286"/>
                  </a:lnTo>
                  <a:lnTo>
                    <a:pt x="2164" y="286"/>
                  </a:lnTo>
                  <a:lnTo>
                    <a:pt x="2139" y="286"/>
                  </a:lnTo>
                  <a:lnTo>
                    <a:pt x="2112" y="288"/>
                  </a:lnTo>
                  <a:lnTo>
                    <a:pt x="2087" y="288"/>
                  </a:lnTo>
                  <a:lnTo>
                    <a:pt x="2060" y="290"/>
                  </a:lnTo>
                  <a:lnTo>
                    <a:pt x="2031" y="290"/>
                  </a:lnTo>
                  <a:lnTo>
                    <a:pt x="2003" y="292"/>
                  </a:lnTo>
                  <a:lnTo>
                    <a:pt x="1974" y="294"/>
                  </a:lnTo>
                  <a:lnTo>
                    <a:pt x="1945" y="296"/>
                  </a:lnTo>
                  <a:lnTo>
                    <a:pt x="1914" y="298"/>
                  </a:lnTo>
                  <a:lnTo>
                    <a:pt x="1884" y="300"/>
                  </a:lnTo>
                  <a:lnTo>
                    <a:pt x="1851" y="302"/>
                  </a:lnTo>
                  <a:lnTo>
                    <a:pt x="1818" y="303"/>
                  </a:lnTo>
                  <a:lnTo>
                    <a:pt x="1786" y="305"/>
                  </a:lnTo>
                  <a:lnTo>
                    <a:pt x="1751" y="309"/>
                  </a:lnTo>
                  <a:lnTo>
                    <a:pt x="1718" y="311"/>
                  </a:lnTo>
                  <a:lnTo>
                    <a:pt x="1682" y="315"/>
                  </a:lnTo>
                  <a:lnTo>
                    <a:pt x="1647" y="317"/>
                  </a:lnTo>
                  <a:lnTo>
                    <a:pt x="1611" y="321"/>
                  </a:lnTo>
                  <a:lnTo>
                    <a:pt x="1573" y="325"/>
                  </a:lnTo>
                  <a:lnTo>
                    <a:pt x="1536" y="328"/>
                  </a:lnTo>
                  <a:lnTo>
                    <a:pt x="1498" y="332"/>
                  </a:lnTo>
                  <a:lnTo>
                    <a:pt x="1457" y="336"/>
                  </a:lnTo>
                  <a:lnTo>
                    <a:pt x="1419" y="340"/>
                  </a:lnTo>
                  <a:lnTo>
                    <a:pt x="1379" y="344"/>
                  </a:lnTo>
                  <a:lnTo>
                    <a:pt x="1336" y="350"/>
                  </a:lnTo>
                  <a:lnTo>
                    <a:pt x="1296" y="353"/>
                  </a:lnTo>
                  <a:lnTo>
                    <a:pt x="1252" y="359"/>
                  </a:lnTo>
                  <a:lnTo>
                    <a:pt x="1210" y="363"/>
                  </a:lnTo>
                  <a:lnTo>
                    <a:pt x="1171" y="369"/>
                  </a:lnTo>
                  <a:lnTo>
                    <a:pt x="1135" y="375"/>
                  </a:lnTo>
                  <a:lnTo>
                    <a:pt x="1098" y="378"/>
                  </a:lnTo>
                  <a:lnTo>
                    <a:pt x="1064" y="382"/>
                  </a:lnTo>
                  <a:lnTo>
                    <a:pt x="1029" y="388"/>
                  </a:lnTo>
                  <a:lnTo>
                    <a:pt x="995" y="392"/>
                  </a:lnTo>
                  <a:lnTo>
                    <a:pt x="960" y="396"/>
                  </a:lnTo>
                  <a:lnTo>
                    <a:pt x="928" y="399"/>
                  </a:lnTo>
                  <a:lnTo>
                    <a:pt x="897" y="403"/>
                  </a:lnTo>
                  <a:lnTo>
                    <a:pt x="864" y="407"/>
                  </a:lnTo>
                  <a:lnTo>
                    <a:pt x="834" y="411"/>
                  </a:lnTo>
                  <a:lnTo>
                    <a:pt x="805" y="415"/>
                  </a:lnTo>
                  <a:lnTo>
                    <a:pt x="774" y="419"/>
                  </a:lnTo>
                  <a:lnTo>
                    <a:pt x="745" y="421"/>
                  </a:lnTo>
                  <a:lnTo>
                    <a:pt x="718" y="424"/>
                  </a:lnTo>
                  <a:lnTo>
                    <a:pt x="691" y="426"/>
                  </a:lnTo>
                  <a:lnTo>
                    <a:pt x="665" y="430"/>
                  </a:lnTo>
                  <a:lnTo>
                    <a:pt x="640" y="432"/>
                  </a:lnTo>
                  <a:lnTo>
                    <a:pt x="613" y="434"/>
                  </a:lnTo>
                  <a:lnTo>
                    <a:pt x="590" y="436"/>
                  </a:lnTo>
                  <a:lnTo>
                    <a:pt x="565" y="438"/>
                  </a:lnTo>
                  <a:lnTo>
                    <a:pt x="542" y="440"/>
                  </a:lnTo>
                  <a:lnTo>
                    <a:pt x="521" y="442"/>
                  </a:lnTo>
                  <a:lnTo>
                    <a:pt x="498" y="444"/>
                  </a:lnTo>
                  <a:lnTo>
                    <a:pt x="476" y="444"/>
                  </a:lnTo>
                  <a:lnTo>
                    <a:pt x="457" y="446"/>
                  </a:lnTo>
                  <a:lnTo>
                    <a:pt x="438" y="446"/>
                  </a:lnTo>
                  <a:lnTo>
                    <a:pt x="419" y="447"/>
                  </a:lnTo>
                  <a:lnTo>
                    <a:pt x="400" y="447"/>
                  </a:lnTo>
                  <a:lnTo>
                    <a:pt x="382" y="447"/>
                  </a:lnTo>
                  <a:lnTo>
                    <a:pt x="365" y="447"/>
                  </a:lnTo>
                  <a:lnTo>
                    <a:pt x="350" y="447"/>
                  </a:lnTo>
                  <a:lnTo>
                    <a:pt x="309" y="447"/>
                  </a:lnTo>
                  <a:lnTo>
                    <a:pt x="273" y="446"/>
                  </a:lnTo>
                  <a:lnTo>
                    <a:pt x="237" y="440"/>
                  </a:lnTo>
                  <a:lnTo>
                    <a:pt x="202" y="434"/>
                  </a:lnTo>
                  <a:lnTo>
                    <a:pt x="169" y="426"/>
                  </a:lnTo>
                  <a:lnTo>
                    <a:pt x="139" y="419"/>
                  </a:lnTo>
                  <a:lnTo>
                    <a:pt x="110" y="407"/>
                  </a:lnTo>
                  <a:lnTo>
                    <a:pt x="81" y="394"/>
                  </a:lnTo>
                  <a:lnTo>
                    <a:pt x="71" y="390"/>
                  </a:lnTo>
                  <a:lnTo>
                    <a:pt x="62" y="384"/>
                  </a:lnTo>
                  <a:lnTo>
                    <a:pt x="52" y="380"/>
                  </a:lnTo>
                  <a:lnTo>
                    <a:pt x="45" y="375"/>
                  </a:lnTo>
                  <a:lnTo>
                    <a:pt x="37" y="371"/>
                  </a:lnTo>
                  <a:lnTo>
                    <a:pt x="31" y="367"/>
                  </a:lnTo>
                  <a:lnTo>
                    <a:pt x="23" y="361"/>
                  </a:lnTo>
                  <a:lnTo>
                    <a:pt x="20" y="357"/>
                  </a:lnTo>
                  <a:lnTo>
                    <a:pt x="14" y="351"/>
                  </a:lnTo>
                  <a:lnTo>
                    <a:pt x="10" y="348"/>
                  </a:lnTo>
                  <a:lnTo>
                    <a:pt x="8" y="342"/>
                  </a:lnTo>
                  <a:lnTo>
                    <a:pt x="4" y="336"/>
                  </a:lnTo>
                  <a:lnTo>
                    <a:pt x="2" y="332"/>
                  </a:lnTo>
                  <a:lnTo>
                    <a:pt x="0" y="327"/>
                  </a:lnTo>
                  <a:lnTo>
                    <a:pt x="0" y="321"/>
                  </a:lnTo>
                  <a:lnTo>
                    <a:pt x="0" y="315"/>
                  </a:lnTo>
                  <a:lnTo>
                    <a:pt x="0" y="311"/>
                  </a:lnTo>
                  <a:lnTo>
                    <a:pt x="2" y="307"/>
                  </a:lnTo>
                  <a:lnTo>
                    <a:pt x="4" y="303"/>
                  </a:lnTo>
                  <a:lnTo>
                    <a:pt x="8" y="300"/>
                  </a:lnTo>
                  <a:lnTo>
                    <a:pt x="14" y="296"/>
                  </a:lnTo>
                  <a:lnTo>
                    <a:pt x="20" y="294"/>
                  </a:lnTo>
                  <a:lnTo>
                    <a:pt x="27" y="290"/>
                  </a:lnTo>
                  <a:lnTo>
                    <a:pt x="35" y="288"/>
                  </a:lnTo>
                  <a:lnTo>
                    <a:pt x="45" y="286"/>
                  </a:lnTo>
                  <a:lnTo>
                    <a:pt x="54" y="284"/>
                  </a:lnTo>
                  <a:lnTo>
                    <a:pt x="66" y="282"/>
                  </a:lnTo>
                  <a:lnTo>
                    <a:pt x="79" y="280"/>
                  </a:lnTo>
                  <a:lnTo>
                    <a:pt x="93" y="280"/>
                  </a:lnTo>
                  <a:lnTo>
                    <a:pt x="106" y="279"/>
                  </a:lnTo>
                  <a:lnTo>
                    <a:pt x="121" y="279"/>
                  </a:lnTo>
                  <a:lnTo>
                    <a:pt x="139" y="279"/>
                  </a:lnTo>
                  <a:lnTo>
                    <a:pt x="246" y="271"/>
                  </a:lnTo>
                  <a:lnTo>
                    <a:pt x="357" y="261"/>
                  </a:lnTo>
                  <a:lnTo>
                    <a:pt x="471" y="252"/>
                  </a:lnTo>
                  <a:lnTo>
                    <a:pt x="586" y="242"/>
                  </a:lnTo>
                  <a:lnTo>
                    <a:pt x="705" y="231"/>
                  </a:lnTo>
                  <a:lnTo>
                    <a:pt x="824" y="219"/>
                  </a:lnTo>
                  <a:lnTo>
                    <a:pt x="945" y="206"/>
                  </a:lnTo>
                  <a:lnTo>
                    <a:pt x="1068" y="194"/>
                  </a:lnTo>
                  <a:lnTo>
                    <a:pt x="1193" y="179"/>
                  </a:lnTo>
                  <a:lnTo>
                    <a:pt x="1319" y="165"/>
                  </a:lnTo>
                  <a:lnTo>
                    <a:pt x="1448" y="150"/>
                  </a:lnTo>
                  <a:lnTo>
                    <a:pt x="1578" y="133"/>
                  </a:lnTo>
                  <a:lnTo>
                    <a:pt x="1711" y="117"/>
                  </a:lnTo>
                  <a:lnTo>
                    <a:pt x="1845" y="98"/>
                  </a:lnTo>
                  <a:lnTo>
                    <a:pt x="1981" y="81"/>
                  </a:lnTo>
                  <a:lnTo>
                    <a:pt x="2120" y="62"/>
                  </a:lnTo>
                  <a:lnTo>
                    <a:pt x="2143" y="58"/>
                  </a:lnTo>
                  <a:lnTo>
                    <a:pt x="2166" y="54"/>
                  </a:lnTo>
                  <a:lnTo>
                    <a:pt x="2187" y="50"/>
                  </a:lnTo>
                  <a:lnTo>
                    <a:pt x="2208" y="46"/>
                  </a:lnTo>
                  <a:lnTo>
                    <a:pt x="2229" y="42"/>
                  </a:lnTo>
                  <a:lnTo>
                    <a:pt x="2248" y="39"/>
                  </a:lnTo>
                  <a:lnTo>
                    <a:pt x="2267" y="37"/>
                  </a:lnTo>
                  <a:lnTo>
                    <a:pt x="2287" y="33"/>
                  </a:lnTo>
                  <a:lnTo>
                    <a:pt x="2306" y="31"/>
                  </a:lnTo>
                  <a:lnTo>
                    <a:pt x="2323" y="27"/>
                  </a:lnTo>
                  <a:lnTo>
                    <a:pt x="2339" y="25"/>
                  </a:lnTo>
                  <a:lnTo>
                    <a:pt x="2356" y="23"/>
                  </a:lnTo>
                  <a:lnTo>
                    <a:pt x="2371" y="21"/>
                  </a:lnTo>
                  <a:lnTo>
                    <a:pt x="2387" y="19"/>
                  </a:lnTo>
                  <a:lnTo>
                    <a:pt x="2400" y="17"/>
                  </a:lnTo>
                  <a:lnTo>
                    <a:pt x="2413" y="16"/>
                  </a:lnTo>
                  <a:lnTo>
                    <a:pt x="2427" y="14"/>
                  </a:lnTo>
                  <a:lnTo>
                    <a:pt x="2438" y="12"/>
                  </a:lnTo>
                  <a:lnTo>
                    <a:pt x="2452" y="10"/>
                  </a:lnTo>
                  <a:lnTo>
                    <a:pt x="2461" y="8"/>
                  </a:lnTo>
                  <a:lnTo>
                    <a:pt x="2473" y="8"/>
                  </a:lnTo>
                  <a:lnTo>
                    <a:pt x="2482" y="6"/>
                  </a:lnTo>
                  <a:lnTo>
                    <a:pt x="2492" y="4"/>
                  </a:lnTo>
                  <a:lnTo>
                    <a:pt x="2502" y="4"/>
                  </a:lnTo>
                  <a:lnTo>
                    <a:pt x="2509" y="4"/>
                  </a:lnTo>
                  <a:lnTo>
                    <a:pt x="2517" y="2"/>
                  </a:lnTo>
                  <a:lnTo>
                    <a:pt x="2523" y="2"/>
                  </a:lnTo>
                  <a:lnTo>
                    <a:pt x="2530" y="2"/>
                  </a:lnTo>
                  <a:lnTo>
                    <a:pt x="2536" y="0"/>
                  </a:lnTo>
                  <a:lnTo>
                    <a:pt x="2542" y="0"/>
                  </a:lnTo>
                  <a:lnTo>
                    <a:pt x="2546" y="0"/>
                  </a:lnTo>
                  <a:lnTo>
                    <a:pt x="255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33"/>
            <p:cNvSpPr>
              <a:spLocks/>
            </p:cNvSpPr>
            <p:nvPr/>
          </p:nvSpPr>
          <p:spPr bwMode="auto">
            <a:xfrm>
              <a:off x="2856763" y="1814058"/>
              <a:ext cx="842046" cy="124764"/>
            </a:xfrm>
            <a:custGeom>
              <a:avLst/>
              <a:gdLst>
                <a:gd name="T0" fmla="*/ 2066 w 2534"/>
                <a:gd name="T1" fmla="*/ 0 h 332"/>
                <a:gd name="T2" fmla="*/ 2102 w 2534"/>
                <a:gd name="T3" fmla="*/ 3 h 332"/>
                <a:gd name="T4" fmla="*/ 2150 w 2534"/>
                <a:gd name="T5" fmla="*/ 9 h 332"/>
                <a:gd name="T6" fmla="*/ 2210 w 2534"/>
                <a:gd name="T7" fmla="*/ 17 h 332"/>
                <a:gd name="T8" fmla="*/ 2279 w 2534"/>
                <a:gd name="T9" fmla="*/ 26 h 332"/>
                <a:gd name="T10" fmla="*/ 2357 w 2534"/>
                <a:gd name="T11" fmla="*/ 42 h 332"/>
                <a:gd name="T12" fmla="*/ 2421 w 2534"/>
                <a:gd name="T13" fmla="*/ 63 h 332"/>
                <a:gd name="T14" fmla="*/ 2471 w 2534"/>
                <a:gd name="T15" fmla="*/ 80 h 332"/>
                <a:gd name="T16" fmla="*/ 2507 w 2534"/>
                <a:gd name="T17" fmla="*/ 97 h 332"/>
                <a:gd name="T18" fmla="*/ 2528 w 2534"/>
                <a:gd name="T19" fmla="*/ 113 h 332"/>
                <a:gd name="T20" fmla="*/ 2534 w 2534"/>
                <a:gd name="T21" fmla="*/ 126 h 332"/>
                <a:gd name="T22" fmla="*/ 2526 w 2534"/>
                <a:gd name="T23" fmla="*/ 149 h 332"/>
                <a:gd name="T24" fmla="*/ 2501 w 2534"/>
                <a:gd name="T25" fmla="*/ 168 h 332"/>
                <a:gd name="T26" fmla="*/ 2457 w 2534"/>
                <a:gd name="T27" fmla="*/ 188 h 332"/>
                <a:gd name="T28" fmla="*/ 2398 w 2534"/>
                <a:gd name="T29" fmla="*/ 203 h 332"/>
                <a:gd name="T30" fmla="*/ 2321 w 2534"/>
                <a:gd name="T31" fmla="*/ 218 h 332"/>
                <a:gd name="T32" fmla="*/ 2223 w 2534"/>
                <a:gd name="T33" fmla="*/ 226 h 332"/>
                <a:gd name="T34" fmla="*/ 2125 w 2534"/>
                <a:gd name="T35" fmla="*/ 230 h 332"/>
                <a:gd name="T36" fmla="*/ 2035 w 2534"/>
                <a:gd name="T37" fmla="*/ 236 h 332"/>
                <a:gd name="T38" fmla="*/ 1952 w 2534"/>
                <a:gd name="T39" fmla="*/ 239 h 332"/>
                <a:gd name="T40" fmla="*/ 1876 w 2534"/>
                <a:gd name="T41" fmla="*/ 245 h 332"/>
                <a:gd name="T42" fmla="*/ 1816 w 2534"/>
                <a:gd name="T43" fmla="*/ 247 h 332"/>
                <a:gd name="T44" fmla="*/ 1778 w 2534"/>
                <a:gd name="T45" fmla="*/ 251 h 332"/>
                <a:gd name="T46" fmla="*/ 1728 w 2534"/>
                <a:gd name="T47" fmla="*/ 255 h 332"/>
                <a:gd name="T48" fmla="*/ 1668 w 2534"/>
                <a:gd name="T49" fmla="*/ 259 h 332"/>
                <a:gd name="T50" fmla="*/ 1601 w 2534"/>
                <a:gd name="T51" fmla="*/ 263 h 332"/>
                <a:gd name="T52" fmla="*/ 1524 w 2534"/>
                <a:gd name="T53" fmla="*/ 268 h 332"/>
                <a:gd name="T54" fmla="*/ 1436 w 2534"/>
                <a:gd name="T55" fmla="*/ 274 h 332"/>
                <a:gd name="T56" fmla="*/ 1340 w 2534"/>
                <a:gd name="T57" fmla="*/ 282 h 332"/>
                <a:gd name="T58" fmla="*/ 1234 w 2534"/>
                <a:gd name="T59" fmla="*/ 289 h 332"/>
                <a:gd name="T60" fmla="*/ 1119 w 2534"/>
                <a:gd name="T61" fmla="*/ 297 h 332"/>
                <a:gd name="T62" fmla="*/ 994 w 2534"/>
                <a:gd name="T63" fmla="*/ 305 h 332"/>
                <a:gd name="T64" fmla="*/ 860 w 2534"/>
                <a:gd name="T65" fmla="*/ 314 h 332"/>
                <a:gd name="T66" fmla="*/ 735 w 2534"/>
                <a:gd name="T67" fmla="*/ 322 h 332"/>
                <a:gd name="T68" fmla="*/ 624 w 2534"/>
                <a:gd name="T69" fmla="*/ 328 h 332"/>
                <a:gd name="T70" fmla="*/ 530 w 2534"/>
                <a:gd name="T71" fmla="*/ 330 h 332"/>
                <a:gd name="T72" fmla="*/ 449 w 2534"/>
                <a:gd name="T73" fmla="*/ 332 h 332"/>
                <a:gd name="T74" fmla="*/ 388 w 2534"/>
                <a:gd name="T75" fmla="*/ 332 h 332"/>
                <a:gd name="T76" fmla="*/ 332 w 2534"/>
                <a:gd name="T77" fmla="*/ 332 h 332"/>
                <a:gd name="T78" fmla="*/ 234 w 2534"/>
                <a:gd name="T79" fmla="*/ 324 h 332"/>
                <a:gd name="T80" fmla="*/ 148 w 2534"/>
                <a:gd name="T81" fmla="*/ 309 h 332"/>
                <a:gd name="T82" fmla="*/ 98 w 2534"/>
                <a:gd name="T83" fmla="*/ 293 h 332"/>
                <a:gd name="T84" fmla="*/ 58 w 2534"/>
                <a:gd name="T85" fmla="*/ 280 h 332"/>
                <a:gd name="T86" fmla="*/ 29 w 2534"/>
                <a:gd name="T87" fmla="*/ 266 h 332"/>
                <a:gd name="T88" fmla="*/ 10 w 2534"/>
                <a:gd name="T89" fmla="*/ 251 h 332"/>
                <a:gd name="T90" fmla="*/ 2 w 2534"/>
                <a:gd name="T91" fmla="*/ 236 h 332"/>
                <a:gd name="T92" fmla="*/ 4 w 2534"/>
                <a:gd name="T93" fmla="*/ 213 h 332"/>
                <a:gd name="T94" fmla="*/ 25 w 2534"/>
                <a:gd name="T95" fmla="*/ 191 h 332"/>
                <a:gd name="T96" fmla="*/ 61 w 2534"/>
                <a:gd name="T97" fmla="*/ 174 h 332"/>
                <a:gd name="T98" fmla="*/ 113 w 2534"/>
                <a:gd name="T99" fmla="*/ 163 h 332"/>
                <a:gd name="T100" fmla="*/ 182 w 2534"/>
                <a:gd name="T101" fmla="*/ 153 h 332"/>
                <a:gd name="T102" fmla="*/ 436 w 2534"/>
                <a:gd name="T103" fmla="*/ 138 h 332"/>
                <a:gd name="T104" fmla="*/ 1029 w 2534"/>
                <a:gd name="T105" fmla="*/ 94 h 332"/>
                <a:gd name="T106" fmla="*/ 1607 w 2534"/>
                <a:gd name="T107" fmla="*/ 38 h 332"/>
                <a:gd name="T108" fmla="*/ 1851 w 2534"/>
                <a:gd name="T109" fmla="*/ 13 h 332"/>
                <a:gd name="T110" fmla="*/ 1920 w 2534"/>
                <a:gd name="T111" fmla="*/ 7 h 332"/>
                <a:gd name="T112" fmla="*/ 1973 w 2534"/>
                <a:gd name="T113" fmla="*/ 3 h 332"/>
                <a:gd name="T114" fmla="*/ 2014 w 2534"/>
                <a:gd name="T115" fmla="*/ 1 h 332"/>
                <a:gd name="T116" fmla="*/ 2039 w 2534"/>
                <a:gd name="T117" fmla="*/ 0 h 332"/>
                <a:gd name="T118" fmla="*/ 2048 w 2534"/>
                <a:gd name="T119" fmla="*/ 0 h 33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34"/>
                <a:gd name="T181" fmla="*/ 0 h 332"/>
                <a:gd name="T182" fmla="*/ 2534 w 2534"/>
                <a:gd name="T183" fmla="*/ 332 h 33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34" h="332">
                  <a:moveTo>
                    <a:pt x="2048" y="0"/>
                  </a:moveTo>
                  <a:lnTo>
                    <a:pt x="2056" y="0"/>
                  </a:lnTo>
                  <a:lnTo>
                    <a:pt x="2066" y="0"/>
                  </a:lnTo>
                  <a:lnTo>
                    <a:pt x="2077" y="1"/>
                  </a:lnTo>
                  <a:lnTo>
                    <a:pt x="2089" y="1"/>
                  </a:lnTo>
                  <a:lnTo>
                    <a:pt x="2102" y="3"/>
                  </a:lnTo>
                  <a:lnTo>
                    <a:pt x="2117" y="5"/>
                  </a:lnTo>
                  <a:lnTo>
                    <a:pt x="2133" y="7"/>
                  </a:lnTo>
                  <a:lnTo>
                    <a:pt x="2150" y="9"/>
                  </a:lnTo>
                  <a:lnTo>
                    <a:pt x="2169" y="11"/>
                  </a:lnTo>
                  <a:lnTo>
                    <a:pt x="2188" y="13"/>
                  </a:lnTo>
                  <a:lnTo>
                    <a:pt x="2210" y="17"/>
                  </a:lnTo>
                  <a:lnTo>
                    <a:pt x="2231" y="21"/>
                  </a:lnTo>
                  <a:lnTo>
                    <a:pt x="2254" y="23"/>
                  </a:lnTo>
                  <a:lnTo>
                    <a:pt x="2279" y="26"/>
                  </a:lnTo>
                  <a:lnTo>
                    <a:pt x="2305" y="32"/>
                  </a:lnTo>
                  <a:lnTo>
                    <a:pt x="2332" y="36"/>
                  </a:lnTo>
                  <a:lnTo>
                    <a:pt x="2357" y="42"/>
                  </a:lnTo>
                  <a:lnTo>
                    <a:pt x="2380" y="49"/>
                  </a:lnTo>
                  <a:lnTo>
                    <a:pt x="2401" y="55"/>
                  </a:lnTo>
                  <a:lnTo>
                    <a:pt x="2421" y="63"/>
                  </a:lnTo>
                  <a:lnTo>
                    <a:pt x="2440" y="69"/>
                  </a:lnTo>
                  <a:lnTo>
                    <a:pt x="2457" y="74"/>
                  </a:lnTo>
                  <a:lnTo>
                    <a:pt x="2471" y="80"/>
                  </a:lnTo>
                  <a:lnTo>
                    <a:pt x="2484" y="86"/>
                  </a:lnTo>
                  <a:lnTo>
                    <a:pt x="2497" y="92"/>
                  </a:lnTo>
                  <a:lnTo>
                    <a:pt x="2507" y="97"/>
                  </a:lnTo>
                  <a:lnTo>
                    <a:pt x="2515" y="101"/>
                  </a:lnTo>
                  <a:lnTo>
                    <a:pt x="2522" y="107"/>
                  </a:lnTo>
                  <a:lnTo>
                    <a:pt x="2528" y="113"/>
                  </a:lnTo>
                  <a:lnTo>
                    <a:pt x="2532" y="117"/>
                  </a:lnTo>
                  <a:lnTo>
                    <a:pt x="2534" y="122"/>
                  </a:lnTo>
                  <a:lnTo>
                    <a:pt x="2534" y="126"/>
                  </a:lnTo>
                  <a:lnTo>
                    <a:pt x="2534" y="134"/>
                  </a:lnTo>
                  <a:lnTo>
                    <a:pt x="2530" y="142"/>
                  </a:lnTo>
                  <a:lnTo>
                    <a:pt x="2526" y="149"/>
                  </a:lnTo>
                  <a:lnTo>
                    <a:pt x="2519" y="155"/>
                  </a:lnTo>
                  <a:lnTo>
                    <a:pt x="2511" y="163"/>
                  </a:lnTo>
                  <a:lnTo>
                    <a:pt x="2501" y="168"/>
                  </a:lnTo>
                  <a:lnTo>
                    <a:pt x="2488" y="176"/>
                  </a:lnTo>
                  <a:lnTo>
                    <a:pt x="2474" y="182"/>
                  </a:lnTo>
                  <a:lnTo>
                    <a:pt x="2457" y="188"/>
                  </a:lnTo>
                  <a:lnTo>
                    <a:pt x="2440" y="193"/>
                  </a:lnTo>
                  <a:lnTo>
                    <a:pt x="2419" y="199"/>
                  </a:lnTo>
                  <a:lnTo>
                    <a:pt x="2398" y="203"/>
                  </a:lnTo>
                  <a:lnTo>
                    <a:pt x="2375" y="209"/>
                  </a:lnTo>
                  <a:lnTo>
                    <a:pt x="2348" y="215"/>
                  </a:lnTo>
                  <a:lnTo>
                    <a:pt x="2321" y="218"/>
                  </a:lnTo>
                  <a:lnTo>
                    <a:pt x="2290" y="224"/>
                  </a:lnTo>
                  <a:lnTo>
                    <a:pt x="2256" y="224"/>
                  </a:lnTo>
                  <a:lnTo>
                    <a:pt x="2223" y="226"/>
                  </a:lnTo>
                  <a:lnTo>
                    <a:pt x="2188" y="228"/>
                  </a:lnTo>
                  <a:lnTo>
                    <a:pt x="2158" y="228"/>
                  </a:lnTo>
                  <a:lnTo>
                    <a:pt x="2125" y="230"/>
                  </a:lnTo>
                  <a:lnTo>
                    <a:pt x="2094" y="232"/>
                  </a:lnTo>
                  <a:lnTo>
                    <a:pt x="2064" y="234"/>
                  </a:lnTo>
                  <a:lnTo>
                    <a:pt x="2035" y="236"/>
                  </a:lnTo>
                  <a:lnTo>
                    <a:pt x="2006" y="238"/>
                  </a:lnTo>
                  <a:lnTo>
                    <a:pt x="1979" y="239"/>
                  </a:lnTo>
                  <a:lnTo>
                    <a:pt x="1952" y="239"/>
                  </a:lnTo>
                  <a:lnTo>
                    <a:pt x="1925" y="241"/>
                  </a:lnTo>
                  <a:lnTo>
                    <a:pt x="1900" y="243"/>
                  </a:lnTo>
                  <a:lnTo>
                    <a:pt x="1876" y="245"/>
                  </a:lnTo>
                  <a:lnTo>
                    <a:pt x="1851" y="247"/>
                  </a:lnTo>
                  <a:lnTo>
                    <a:pt x="1828" y="247"/>
                  </a:lnTo>
                  <a:lnTo>
                    <a:pt x="1816" y="247"/>
                  </a:lnTo>
                  <a:lnTo>
                    <a:pt x="1804" y="249"/>
                  </a:lnTo>
                  <a:lnTo>
                    <a:pt x="1791" y="249"/>
                  </a:lnTo>
                  <a:lnTo>
                    <a:pt x="1778" y="251"/>
                  </a:lnTo>
                  <a:lnTo>
                    <a:pt x="1762" y="251"/>
                  </a:lnTo>
                  <a:lnTo>
                    <a:pt x="1745" y="253"/>
                  </a:lnTo>
                  <a:lnTo>
                    <a:pt x="1728" y="255"/>
                  </a:lnTo>
                  <a:lnTo>
                    <a:pt x="1708" y="255"/>
                  </a:lnTo>
                  <a:lnTo>
                    <a:pt x="1689" y="257"/>
                  </a:lnTo>
                  <a:lnTo>
                    <a:pt x="1668" y="259"/>
                  </a:lnTo>
                  <a:lnTo>
                    <a:pt x="1647" y="259"/>
                  </a:lnTo>
                  <a:lnTo>
                    <a:pt x="1624" y="261"/>
                  </a:lnTo>
                  <a:lnTo>
                    <a:pt x="1601" y="263"/>
                  </a:lnTo>
                  <a:lnTo>
                    <a:pt x="1576" y="264"/>
                  </a:lnTo>
                  <a:lnTo>
                    <a:pt x="1551" y="266"/>
                  </a:lnTo>
                  <a:lnTo>
                    <a:pt x="1524" y="268"/>
                  </a:lnTo>
                  <a:lnTo>
                    <a:pt x="1495" y="270"/>
                  </a:lnTo>
                  <a:lnTo>
                    <a:pt x="1467" y="272"/>
                  </a:lnTo>
                  <a:lnTo>
                    <a:pt x="1436" y="274"/>
                  </a:lnTo>
                  <a:lnTo>
                    <a:pt x="1405" y="276"/>
                  </a:lnTo>
                  <a:lnTo>
                    <a:pt x="1373" y="280"/>
                  </a:lnTo>
                  <a:lnTo>
                    <a:pt x="1340" y="282"/>
                  </a:lnTo>
                  <a:lnTo>
                    <a:pt x="1305" y="284"/>
                  </a:lnTo>
                  <a:lnTo>
                    <a:pt x="1271" y="286"/>
                  </a:lnTo>
                  <a:lnTo>
                    <a:pt x="1234" y="289"/>
                  </a:lnTo>
                  <a:lnTo>
                    <a:pt x="1198" y="291"/>
                  </a:lnTo>
                  <a:lnTo>
                    <a:pt x="1159" y="293"/>
                  </a:lnTo>
                  <a:lnTo>
                    <a:pt x="1119" y="297"/>
                  </a:lnTo>
                  <a:lnTo>
                    <a:pt x="1079" y="299"/>
                  </a:lnTo>
                  <a:lnTo>
                    <a:pt x="1037" y="303"/>
                  </a:lnTo>
                  <a:lnTo>
                    <a:pt x="994" y="305"/>
                  </a:lnTo>
                  <a:lnTo>
                    <a:pt x="950" y="309"/>
                  </a:lnTo>
                  <a:lnTo>
                    <a:pt x="904" y="311"/>
                  </a:lnTo>
                  <a:lnTo>
                    <a:pt x="860" y="314"/>
                  </a:lnTo>
                  <a:lnTo>
                    <a:pt x="816" y="316"/>
                  </a:lnTo>
                  <a:lnTo>
                    <a:pt x="774" y="320"/>
                  </a:lnTo>
                  <a:lnTo>
                    <a:pt x="735" y="322"/>
                  </a:lnTo>
                  <a:lnTo>
                    <a:pt x="697" y="324"/>
                  </a:lnTo>
                  <a:lnTo>
                    <a:pt x="658" y="326"/>
                  </a:lnTo>
                  <a:lnTo>
                    <a:pt x="624" y="328"/>
                  </a:lnTo>
                  <a:lnTo>
                    <a:pt x="591" y="328"/>
                  </a:lnTo>
                  <a:lnTo>
                    <a:pt x="559" y="330"/>
                  </a:lnTo>
                  <a:lnTo>
                    <a:pt x="530" y="330"/>
                  </a:lnTo>
                  <a:lnTo>
                    <a:pt x="501" y="332"/>
                  </a:lnTo>
                  <a:lnTo>
                    <a:pt x="474" y="332"/>
                  </a:lnTo>
                  <a:lnTo>
                    <a:pt x="449" y="332"/>
                  </a:lnTo>
                  <a:lnTo>
                    <a:pt x="428" y="332"/>
                  </a:lnTo>
                  <a:lnTo>
                    <a:pt x="407" y="332"/>
                  </a:lnTo>
                  <a:lnTo>
                    <a:pt x="388" y="332"/>
                  </a:lnTo>
                  <a:lnTo>
                    <a:pt x="369" y="332"/>
                  </a:lnTo>
                  <a:lnTo>
                    <a:pt x="349" y="332"/>
                  </a:lnTo>
                  <a:lnTo>
                    <a:pt x="332" y="332"/>
                  </a:lnTo>
                  <a:lnTo>
                    <a:pt x="298" y="330"/>
                  </a:lnTo>
                  <a:lnTo>
                    <a:pt x="265" y="328"/>
                  </a:lnTo>
                  <a:lnTo>
                    <a:pt x="234" y="324"/>
                  </a:lnTo>
                  <a:lnTo>
                    <a:pt x="204" y="320"/>
                  </a:lnTo>
                  <a:lnTo>
                    <a:pt x="175" y="314"/>
                  </a:lnTo>
                  <a:lnTo>
                    <a:pt x="148" y="309"/>
                  </a:lnTo>
                  <a:lnTo>
                    <a:pt x="129" y="303"/>
                  </a:lnTo>
                  <a:lnTo>
                    <a:pt x="113" y="299"/>
                  </a:lnTo>
                  <a:lnTo>
                    <a:pt x="98" y="293"/>
                  </a:lnTo>
                  <a:lnTo>
                    <a:pt x="83" y="289"/>
                  </a:lnTo>
                  <a:lnTo>
                    <a:pt x="69" y="286"/>
                  </a:lnTo>
                  <a:lnTo>
                    <a:pt x="58" y="280"/>
                  </a:lnTo>
                  <a:lnTo>
                    <a:pt x="46" y="276"/>
                  </a:lnTo>
                  <a:lnTo>
                    <a:pt x="37" y="270"/>
                  </a:lnTo>
                  <a:lnTo>
                    <a:pt x="29" y="266"/>
                  </a:lnTo>
                  <a:lnTo>
                    <a:pt x="21" y="261"/>
                  </a:lnTo>
                  <a:lnTo>
                    <a:pt x="15" y="257"/>
                  </a:lnTo>
                  <a:lnTo>
                    <a:pt x="10" y="251"/>
                  </a:lnTo>
                  <a:lnTo>
                    <a:pt x="6" y="245"/>
                  </a:lnTo>
                  <a:lnTo>
                    <a:pt x="2" y="239"/>
                  </a:lnTo>
                  <a:lnTo>
                    <a:pt x="2" y="236"/>
                  </a:lnTo>
                  <a:lnTo>
                    <a:pt x="0" y="230"/>
                  </a:lnTo>
                  <a:lnTo>
                    <a:pt x="2" y="220"/>
                  </a:lnTo>
                  <a:lnTo>
                    <a:pt x="4" y="213"/>
                  </a:lnTo>
                  <a:lnTo>
                    <a:pt x="10" y="205"/>
                  </a:lnTo>
                  <a:lnTo>
                    <a:pt x="15" y="197"/>
                  </a:lnTo>
                  <a:lnTo>
                    <a:pt x="25" y="191"/>
                  </a:lnTo>
                  <a:lnTo>
                    <a:pt x="35" y="186"/>
                  </a:lnTo>
                  <a:lnTo>
                    <a:pt x="46" y="180"/>
                  </a:lnTo>
                  <a:lnTo>
                    <a:pt x="61" y="174"/>
                  </a:lnTo>
                  <a:lnTo>
                    <a:pt x="77" y="170"/>
                  </a:lnTo>
                  <a:lnTo>
                    <a:pt x="94" y="167"/>
                  </a:lnTo>
                  <a:lnTo>
                    <a:pt x="113" y="163"/>
                  </a:lnTo>
                  <a:lnTo>
                    <a:pt x="134" y="159"/>
                  </a:lnTo>
                  <a:lnTo>
                    <a:pt x="157" y="157"/>
                  </a:lnTo>
                  <a:lnTo>
                    <a:pt x="182" y="153"/>
                  </a:lnTo>
                  <a:lnTo>
                    <a:pt x="207" y="151"/>
                  </a:lnTo>
                  <a:lnTo>
                    <a:pt x="236" y="151"/>
                  </a:lnTo>
                  <a:lnTo>
                    <a:pt x="436" y="138"/>
                  </a:lnTo>
                  <a:lnTo>
                    <a:pt x="635" y="124"/>
                  </a:lnTo>
                  <a:lnTo>
                    <a:pt x="833" y="109"/>
                  </a:lnTo>
                  <a:lnTo>
                    <a:pt x="1029" y="94"/>
                  </a:lnTo>
                  <a:lnTo>
                    <a:pt x="1223" y="76"/>
                  </a:lnTo>
                  <a:lnTo>
                    <a:pt x="1415" y="57"/>
                  </a:lnTo>
                  <a:lnTo>
                    <a:pt x="1607" y="38"/>
                  </a:lnTo>
                  <a:lnTo>
                    <a:pt x="1795" y="17"/>
                  </a:lnTo>
                  <a:lnTo>
                    <a:pt x="1824" y="15"/>
                  </a:lnTo>
                  <a:lnTo>
                    <a:pt x="1851" y="13"/>
                  </a:lnTo>
                  <a:lnTo>
                    <a:pt x="1876" y="11"/>
                  </a:lnTo>
                  <a:lnTo>
                    <a:pt x="1899" y="9"/>
                  </a:lnTo>
                  <a:lnTo>
                    <a:pt x="1920" y="7"/>
                  </a:lnTo>
                  <a:lnTo>
                    <a:pt x="1939" y="7"/>
                  </a:lnTo>
                  <a:lnTo>
                    <a:pt x="1956" y="5"/>
                  </a:lnTo>
                  <a:lnTo>
                    <a:pt x="1973" y="3"/>
                  </a:lnTo>
                  <a:lnTo>
                    <a:pt x="1989" y="3"/>
                  </a:lnTo>
                  <a:lnTo>
                    <a:pt x="2000" y="1"/>
                  </a:lnTo>
                  <a:lnTo>
                    <a:pt x="2014" y="1"/>
                  </a:lnTo>
                  <a:lnTo>
                    <a:pt x="2023" y="1"/>
                  </a:lnTo>
                  <a:lnTo>
                    <a:pt x="2031" y="0"/>
                  </a:lnTo>
                  <a:lnTo>
                    <a:pt x="2039" y="0"/>
                  </a:lnTo>
                  <a:lnTo>
                    <a:pt x="2044" y="0"/>
                  </a:lnTo>
                  <a:lnTo>
                    <a:pt x="204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34"/>
            <p:cNvSpPr>
              <a:spLocks/>
            </p:cNvSpPr>
            <p:nvPr/>
          </p:nvSpPr>
          <p:spPr bwMode="auto">
            <a:xfrm>
              <a:off x="2856763" y="2050810"/>
              <a:ext cx="842046" cy="114994"/>
            </a:xfrm>
            <a:custGeom>
              <a:avLst/>
              <a:gdLst>
                <a:gd name="T0" fmla="*/ 2066 w 2534"/>
                <a:gd name="T1" fmla="*/ 0 h 307"/>
                <a:gd name="T2" fmla="*/ 2102 w 2534"/>
                <a:gd name="T3" fmla="*/ 2 h 307"/>
                <a:gd name="T4" fmla="*/ 2150 w 2534"/>
                <a:gd name="T5" fmla="*/ 8 h 307"/>
                <a:gd name="T6" fmla="*/ 2210 w 2534"/>
                <a:gd name="T7" fmla="*/ 16 h 307"/>
                <a:gd name="T8" fmla="*/ 2279 w 2534"/>
                <a:gd name="T9" fmla="*/ 27 h 307"/>
                <a:gd name="T10" fmla="*/ 2357 w 2534"/>
                <a:gd name="T11" fmla="*/ 42 h 307"/>
                <a:gd name="T12" fmla="*/ 2421 w 2534"/>
                <a:gd name="T13" fmla="*/ 62 h 307"/>
                <a:gd name="T14" fmla="*/ 2471 w 2534"/>
                <a:gd name="T15" fmla="*/ 81 h 307"/>
                <a:gd name="T16" fmla="*/ 2507 w 2534"/>
                <a:gd name="T17" fmla="*/ 96 h 307"/>
                <a:gd name="T18" fmla="*/ 2528 w 2534"/>
                <a:gd name="T19" fmla="*/ 112 h 307"/>
                <a:gd name="T20" fmla="*/ 2534 w 2534"/>
                <a:gd name="T21" fmla="*/ 127 h 307"/>
                <a:gd name="T22" fmla="*/ 2526 w 2534"/>
                <a:gd name="T23" fmla="*/ 148 h 307"/>
                <a:gd name="T24" fmla="*/ 2501 w 2534"/>
                <a:gd name="T25" fmla="*/ 169 h 307"/>
                <a:gd name="T26" fmla="*/ 2457 w 2534"/>
                <a:gd name="T27" fmla="*/ 186 h 307"/>
                <a:gd name="T28" fmla="*/ 2398 w 2534"/>
                <a:gd name="T29" fmla="*/ 204 h 307"/>
                <a:gd name="T30" fmla="*/ 2321 w 2534"/>
                <a:gd name="T31" fmla="*/ 219 h 307"/>
                <a:gd name="T32" fmla="*/ 2223 w 2534"/>
                <a:gd name="T33" fmla="*/ 225 h 307"/>
                <a:gd name="T34" fmla="*/ 2125 w 2534"/>
                <a:gd name="T35" fmla="*/ 229 h 307"/>
                <a:gd name="T36" fmla="*/ 2035 w 2534"/>
                <a:gd name="T37" fmla="*/ 232 h 307"/>
                <a:gd name="T38" fmla="*/ 1952 w 2534"/>
                <a:gd name="T39" fmla="*/ 236 h 307"/>
                <a:gd name="T40" fmla="*/ 1876 w 2534"/>
                <a:gd name="T41" fmla="*/ 238 h 307"/>
                <a:gd name="T42" fmla="*/ 1816 w 2534"/>
                <a:gd name="T43" fmla="*/ 242 h 307"/>
                <a:gd name="T44" fmla="*/ 1778 w 2534"/>
                <a:gd name="T45" fmla="*/ 244 h 307"/>
                <a:gd name="T46" fmla="*/ 1728 w 2534"/>
                <a:gd name="T47" fmla="*/ 246 h 307"/>
                <a:gd name="T48" fmla="*/ 1668 w 2534"/>
                <a:gd name="T49" fmla="*/ 250 h 307"/>
                <a:gd name="T50" fmla="*/ 1601 w 2534"/>
                <a:gd name="T51" fmla="*/ 254 h 307"/>
                <a:gd name="T52" fmla="*/ 1524 w 2534"/>
                <a:gd name="T53" fmla="*/ 259 h 307"/>
                <a:gd name="T54" fmla="*/ 1436 w 2534"/>
                <a:gd name="T55" fmla="*/ 263 h 307"/>
                <a:gd name="T56" fmla="*/ 1340 w 2534"/>
                <a:gd name="T57" fmla="*/ 269 h 307"/>
                <a:gd name="T58" fmla="*/ 1234 w 2534"/>
                <a:gd name="T59" fmla="*/ 275 h 307"/>
                <a:gd name="T60" fmla="*/ 1119 w 2534"/>
                <a:gd name="T61" fmla="*/ 280 h 307"/>
                <a:gd name="T62" fmla="*/ 994 w 2534"/>
                <a:gd name="T63" fmla="*/ 288 h 307"/>
                <a:gd name="T64" fmla="*/ 860 w 2534"/>
                <a:gd name="T65" fmla="*/ 294 h 307"/>
                <a:gd name="T66" fmla="*/ 735 w 2534"/>
                <a:gd name="T67" fmla="*/ 300 h 307"/>
                <a:gd name="T68" fmla="*/ 624 w 2534"/>
                <a:gd name="T69" fmla="*/ 303 h 307"/>
                <a:gd name="T70" fmla="*/ 530 w 2534"/>
                <a:gd name="T71" fmla="*/ 305 h 307"/>
                <a:gd name="T72" fmla="*/ 449 w 2534"/>
                <a:gd name="T73" fmla="*/ 307 h 307"/>
                <a:gd name="T74" fmla="*/ 388 w 2534"/>
                <a:gd name="T75" fmla="*/ 307 h 307"/>
                <a:gd name="T76" fmla="*/ 332 w 2534"/>
                <a:gd name="T77" fmla="*/ 307 h 307"/>
                <a:gd name="T78" fmla="*/ 234 w 2534"/>
                <a:gd name="T79" fmla="*/ 300 h 307"/>
                <a:gd name="T80" fmla="*/ 148 w 2534"/>
                <a:gd name="T81" fmla="*/ 284 h 307"/>
                <a:gd name="T82" fmla="*/ 98 w 2534"/>
                <a:gd name="T83" fmla="*/ 269 h 307"/>
                <a:gd name="T84" fmla="*/ 58 w 2534"/>
                <a:gd name="T85" fmla="*/ 255 h 307"/>
                <a:gd name="T86" fmla="*/ 29 w 2534"/>
                <a:gd name="T87" fmla="*/ 242 h 307"/>
                <a:gd name="T88" fmla="*/ 10 w 2534"/>
                <a:gd name="T89" fmla="*/ 227 h 307"/>
                <a:gd name="T90" fmla="*/ 2 w 2534"/>
                <a:gd name="T91" fmla="*/ 211 h 307"/>
                <a:gd name="T92" fmla="*/ 4 w 2534"/>
                <a:gd name="T93" fmla="*/ 188 h 307"/>
                <a:gd name="T94" fmla="*/ 25 w 2534"/>
                <a:gd name="T95" fmla="*/ 167 h 307"/>
                <a:gd name="T96" fmla="*/ 61 w 2534"/>
                <a:gd name="T97" fmla="*/ 150 h 307"/>
                <a:gd name="T98" fmla="*/ 113 w 2534"/>
                <a:gd name="T99" fmla="*/ 138 h 307"/>
                <a:gd name="T100" fmla="*/ 182 w 2534"/>
                <a:gd name="T101" fmla="*/ 129 h 307"/>
                <a:gd name="T102" fmla="*/ 436 w 2534"/>
                <a:gd name="T103" fmla="*/ 115 h 307"/>
                <a:gd name="T104" fmla="*/ 1029 w 2534"/>
                <a:gd name="T105" fmla="*/ 77 h 307"/>
                <a:gd name="T106" fmla="*/ 1607 w 2534"/>
                <a:gd name="T107" fmla="*/ 33 h 307"/>
                <a:gd name="T108" fmla="*/ 1851 w 2534"/>
                <a:gd name="T109" fmla="*/ 14 h 307"/>
                <a:gd name="T110" fmla="*/ 1920 w 2534"/>
                <a:gd name="T111" fmla="*/ 8 h 307"/>
                <a:gd name="T112" fmla="*/ 1973 w 2534"/>
                <a:gd name="T113" fmla="*/ 4 h 307"/>
                <a:gd name="T114" fmla="*/ 2014 w 2534"/>
                <a:gd name="T115" fmla="*/ 0 h 307"/>
                <a:gd name="T116" fmla="*/ 2039 w 2534"/>
                <a:gd name="T117" fmla="*/ 0 h 307"/>
                <a:gd name="T118" fmla="*/ 2048 w 2534"/>
                <a:gd name="T119" fmla="*/ 0 h 30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34"/>
                <a:gd name="T181" fmla="*/ 0 h 307"/>
                <a:gd name="T182" fmla="*/ 2534 w 2534"/>
                <a:gd name="T183" fmla="*/ 307 h 30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34" h="307">
                  <a:moveTo>
                    <a:pt x="2048" y="0"/>
                  </a:moveTo>
                  <a:lnTo>
                    <a:pt x="2056" y="0"/>
                  </a:lnTo>
                  <a:lnTo>
                    <a:pt x="2066" y="0"/>
                  </a:lnTo>
                  <a:lnTo>
                    <a:pt x="2077" y="0"/>
                  </a:lnTo>
                  <a:lnTo>
                    <a:pt x="2089" y="2"/>
                  </a:lnTo>
                  <a:lnTo>
                    <a:pt x="2102" y="2"/>
                  </a:lnTo>
                  <a:lnTo>
                    <a:pt x="2117" y="4"/>
                  </a:lnTo>
                  <a:lnTo>
                    <a:pt x="2133" y="6"/>
                  </a:lnTo>
                  <a:lnTo>
                    <a:pt x="2150" y="8"/>
                  </a:lnTo>
                  <a:lnTo>
                    <a:pt x="2169" y="10"/>
                  </a:lnTo>
                  <a:lnTo>
                    <a:pt x="2188" y="14"/>
                  </a:lnTo>
                  <a:lnTo>
                    <a:pt x="2210" y="16"/>
                  </a:lnTo>
                  <a:lnTo>
                    <a:pt x="2231" y="19"/>
                  </a:lnTo>
                  <a:lnTo>
                    <a:pt x="2254" y="23"/>
                  </a:lnTo>
                  <a:lnTo>
                    <a:pt x="2279" y="27"/>
                  </a:lnTo>
                  <a:lnTo>
                    <a:pt x="2305" y="31"/>
                  </a:lnTo>
                  <a:lnTo>
                    <a:pt x="2332" y="37"/>
                  </a:lnTo>
                  <a:lnTo>
                    <a:pt x="2357" y="42"/>
                  </a:lnTo>
                  <a:lnTo>
                    <a:pt x="2380" y="50"/>
                  </a:lnTo>
                  <a:lnTo>
                    <a:pt x="2401" y="56"/>
                  </a:lnTo>
                  <a:lnTo>
                    <a:pt x="2421" y="62"/>
                  </a:lnTo>
                  <a:lnTo>
                    <a:pt x="2440" y="67"/>
                  </a:lnTo>
                  <a:lnTo>
                    <a:pt x="2457" y="75"/>
                  </a:lnTo>
                  <a:lnTo>
                    <a:pt x="2471" y="81"/>
                  </a:lnTo>
                  <a:lnTo>
                    <a:pt x="2484" y="87"/>
                  </a:lnTo>
                  <a:lnTo>
                    <a:pt x="2497" y="92"/>
                  </a:lnTo>
                  <a:lnTo>
                    <a:pt x="2507" y="96"/>
                  </a:lnTo>
                  <a:lnTo>
                    <a:pt x="2515" y="102"/>
                  </a:lnTo>
                  <a:lnTo>
                    <a:pt x="2522" y="108"/>
                  </a:lnTo>
                  <a:lnTo>
                    <a:pt x="2528" y="112"/>
                  </a:lnTo>
                  <a:lnTo>
                    <a:pt x="2532" y="117"/>
                  </a:lnTo>
                  <a:lnTo>
                    <a:pt x="2534" y="121"/>
                  </a:lnTo>
                  <a:lnTo>
                    <a:pt x="2534" y="127"/>
                  </a:lnTo>
                  <a:lnTo>
                    <a:pt x="2534" y="135"/>
                  </a:lnTo>
                  <a:lnTo>
                    <a:pt x="2530" y="142"/>
                  </a:lnTo>
                  <a:lnTo>
                    <a:pt x="2526" y="148"/>
                  </a:lnTo>
                  <a:lnTo>
                    <a:pt x="2519" y="156"/>
                  </a:lnTo>
                  <a:lnTo>
                    <a:pt x="2511" y="163"/>
                  </a:lnTo>
                  <a:lnTo>
                    <a:pt x="2501" y="169"/>
                  </a:lnTo>
                  <a:lnTo>
                    <a:pt x="2488" y="175"/>
                  </a:lnTo>
                  <a:lnTo>
                    <a:pt x="2474" y="181"/>
                  </a:lnTo>
                  <a:lnTo>
                    <a:pt x="2457" y="186"/>
                  </a:lnTo>
                  <a:lnTo>
                    <a:pt x="2440" y="192"/>
                  </a:lnTo>
                  <a:lnTo>
                    <a:pt x="2419" y="198"/>
                  </a:lnTo>
                  <a:lnTo>
                    <a:pt x="2398" y="204"/>
                  </a:lnTo>
                  <a:lnTo>
                    <a:pt x="2375" y="209"/>
                  </a:lnTo>
                  <a:lnTo>
                    <a:pt x="2348" y="213"/>
                  </a:lnTo>
                  <a:lnTo>
                    <a:pt x="2321" y="219"/>
                  </a:lnTo>
                  <a:lnTo>
                    <a:pt x="2290" y="223"/>
                  </a:lnTo>
                  <a:lnTo>
                    <a:pt x="2256" y="225"/>
                  </a:lnTo>
                  <a:lnTo>
                    <a:pt x="2223" y="225"/>
                  </a:lnTo>
                  <a:lnTo>
                    <a:pt x="2188" y="227"/>
                  </a:lnTo>
                  <a:lnTo>
                    <a:pt x="2158" y="229"/>
                  </a:lnTo>
                  <a:lnTo>
                    <a:pt x="2125" y="229"/>
                  </a:lnTo>
                  <a:lnTo>
                    <a:pt x="2094" y="231"/>
                  </a:lnTo>
                  <a:lnTo>
                    <a:pt x="2064" y="231"/>
                  </a:lnTo>
                  <a:lnTo>
                    <a:pt x="2035" y="232"/>
                  </a:lnTo>
                  <a:lnTo>
                    <a:pt x="2006" y="232"/>
                  </a:lnTo>
                  <a:lnTo>
                    <a:pt x="1979" y="234"/>
                  </a:lnTo>
                  <a:lnTo>
                    <a:pt x="1952" y="236"/>
                  </a:lnTo>
                  <a:lnTo>
                    <a:pt x="1925" y="236"/>
                  </a:lnTo>
                  <a:lnTo>
                    <a:pt x="1900" y="238"/>
                  </a:lnTo>
                  <a:lnTo>
                    <a:pt x="1876" y="238"/>
                  </a:lnTo>
                  <a:lnTo>
                    <a:pt x="1851" y="240"/>
                  </a:lnTo>
                  <a:lnTo>
                    <a:pt x="1828" y="242"/>
                  </a:lnTo>
                  <a:lnTo>
                    <a:pt x="1816" y="242"/>
                  </a:lnTo>
                  <a:lnTo>
                    <a:pt x="1804" y="242"/>
                  </a:lnTo>
                  <a:lnTo>
                    <a:pt x="1791" y="244"/>
                  </a:lnTo>
                  <a:lnTo>
                    <a:pt x="1778" y="244"/>
                  </a:lnTo>
                  <a:lnTo>
                    <a:pt x="1762" y="244"/>
                  </a:lnTo>
                  <a:lnTo>
                    <a:pt x="1745" y="246"/>
                  </a:lnTo>
                  <a:lnTo>
                    <a:pt x="1728" y="246"/>
                  </a:lnTo>
                  <a:lnTo>
                    <a:pt x="1708" y="248"/>
                  </a:lnTo>
                  <a:lnTo>
                    <a:pt x="1689" y="250"/>
                  </a:lnTo>
                  <a:lnTo>
                    <a:pt x="1668" y="250"/>
                  </a:lnTo>
                  <a:lnTo>
                    <a:pt x="1647" y="252"/>
                  </a:lnTo>
                  <a:lnTo>
                    <a:pt x="1624" y="254"/>
                  </a:lnTo>
                  <a:lnTo>
                    <a:pt x="1601" y="254"/>
                  </a:lnTo>
                  <a:lnTo>
                    <a:pt x="1576" y="255"/>
                  </a:lnTo>
                  <a:lnTo>
                    <a:pt x="1551" y="257"/>
                  </a:lnTo>
                  <a:lnTo>
                    <a:pt x="1524" y="259"/>
                  </a:lnTo>
                  <a:lnTo>
                    <a:pt x="1495" y="259"/>
                  </a:lnTo>
                  <a:lnTo>
                    <a:pt x="1467" y="261"/>
                  </a:lnTo>
                  <a:lnTo>
                    <a:pt x="1436" y="263"/>
                  </a:lnTo>
                  <a:lnTo>
                    <a:pt x="1405" y="265"/>
                  </a:lnTo>
                  <a:lnTo>
                    <a:pt x="1373" y="267"/>
                  </a:lnTo>
                  <a:lnTo>
                    <a:pt x="1340" y="269"/>
                  </a:lnTo>
                  <a:lnTo>
                    <a:pt x="1305" y="271"/>
                  </a:lnTo>
                  <a:lnTo>
                    <a:pt x="1271" y="273"/>
                  </a:lnTo>
                  <a:lnTo>
                    <a:pt x="1234" y="275"/>
                  </a:lnTo>
                  <a:lnTo>
                    <a:pt x="1198" y="277"/>
                  </a:lnTo>
                  <a:lnTo>
                    <a:pt x="1159" y="279"/>
                  </a:lnTo>
                  <a:lnTo>
                    <a:pt x="1119" y="280"/>
                  </a:lnTo>
                  <a:lnTo>
                    <a:pt x="1079" y="282"/>
                  </a:lnTo>
                  <a:lnTo>
                    <a:pt x="1037" y="284"/>
                  </a:lnTo>
                  <a:lnTo>
                    <a:pt x="994" y="288"/>
                  </a:lnTo>
                  <a:lnTo>
                    <a:pt x="950" y="290"/>
                  </a:lnTo>
                  <a:lnTo>
                    <a:pt x="904" y="292"/>
                  </a:lnTo>
                  <a:lnTo>
                    <a:pt x="860" y="294"/>
                  </a:lnTo>
                  <a:lnTo>
                    <a:pt x="816" y="296"/>
                  </a:lnTo>
                  <a:lnTo>
                    <a:pt x="774" y="298"/>
                  </a:lnTo>
                  <a:lnTo>
                    <a:pt x="735" y="300"/>
                  </a:lnTo>
                  <a:lnTo>
                    <a:pt x="697" y="302"/>
                  </a:lnTo>
                  <a:lnTo>
                    <a:pt x="658" y="302"/>
                  </a:lnTo>
                  <a:lnTo>
                    <a:pt x="624" y="303"/>
                  </a:lnTo>
                  <a:lnTo>
                    <a:pt x="591" y="305"/>
                  </a:lnTo>
                  <a:lnTo>
                    <a:pt x="559" y="305"/>
                  </a:lnTo>
                  <a:lnTo>
                    <a:pt x="530" y="305"/>
                  </a:lnTo>
                  <a:lnTo>
                    <a:pt x="501" y="307"/>
                  </a:lnTo>
                  <a:lnTo>
                    <a:pt x="474" y="307"/>
                  </a:lnTo>
                  <a:lnTo>
                    <a:pt x="449" y="307"/>
                  </a:lnTo>
                  <a:lnTo>
                    <a:pt x="428" y="307"/>
                  </a:lnTo>
                  <a:lnTo>
                    <a:pt x="407" y="307"/>
                  </a:lnTo>
                  <a:lnTo>
                    <a:pt x="388" y="307"/>
                  </a:lnTo>
                  <a:lnTo>
                    <a:pt x="369" y="307"/>
                  </a:lnTo>
                  <a:lnTo>
                    <a:pt x="349" y="307"/>
                  </a:lnTo>
                  <a:lnTo>
                    <a:pt x="332" y="307"/>
                  </a:lnTo>
                  <a:lnTo>
                    <a:pt x="298" y="305"/>
                  </a:lnTo>
                  <a:lnTo>
                    <a:pt x="265" y="303"/>
                  </a:lnTo>
                  <a:lnTo>
                    <a:pt x="234" y="300"/>
                  </a:lnTo>
                  <a:lnTo>
                    <a:pt x="204" y="296"/>
                  </a:lnTo>
                  <a:lnTo>
                    <a:pt x="175" y="290"/>
                  </a:lnTo>
                  <a:lnTo>
                    <a:pt x="148" y="284"/>
                  </a:lnTo>
                  <a:lnTo>
                    <a:pt x="129" y="279"/>
                  </a:lnTo>
                  <a:lnTo>
                    <a:pt x="113" y="275"/>
                  </a:lnTo>
                  <a:lnTo>
                    <a:pt x="98" y="269"/>
                  </a:lnTo>
                  <a:lnTo>
                    <a:pt x="83" y="265"/>
                  </a:lnTo>
                  <a:lnTo>
                    <a:pt x="69" y="261"/>
                  </a:lnTo>
                  <a:lnTo>
                    <a:pt x="58" y="255"/>
                  </a:lnTo>
                  <a:lnTo>
                    <a:pt x="46" y="252"/>
                  </a:lnTo>
                  <a:lnTo>
                    <a:pt x="37" y="246"/>
                  </a:lnTo>
                  <a:lnTo>
                    <a:pt x="29" y="242"/>
                  </a:lnTo>
                  <a:lnTo>
                    <a:pt x="21" y="236"/>
                  </a:lnTo>
                  <a:lnTo>
                    <a:pt x="15" y="232"/>
                  </a:lnTo>
                  <a:lnTo>
                    <a:pt x="10" y="227"/>
                  </a:lnTo>
                  <a:lnTo>
                    <a:pt x="6" y="221"/>
                  </a:lnTo>
                  <a:lnTo>
                    <a:pt x="2" y="215"/>
                  </a:lnTo>
                  <a:lnTo>
                    <a:pt x="2" y="211"/>
                  </a:lnTo>
                  <a:lnTo>
                    <a:pt x="0" y="206"/>
                  </a:lnTo>
                  <a:lnTo>
                    <a:pt x="2" y="196"/>
                  </a:lnTo>
                  <a:lnTo>
                    <a:pt x="4" y="188"/>
                  </a:lnTo>
                  <a:lnTo>
                    <a:pt x="10" y="181"/>
                  </a:lnTo>
                  <a:lnTo>
                    <a:pt x="15" y="173"/>
                  </a:lnTo>
                  <a:lnTo>
                    <a:pt x="25" y="167"/>
                  </a:lnTo>
                  <a:lnTo>
                    <a:pt x="35" y="161"/>
                  </a:lnTo>
                  <a:lnTo>
                    <a:pt x="46" y="156"/>
                  </a:lnTo>
                  <a:lnTo>
                    <a:pt x="61" y="150"/>
                  </a:lnTo>
                  <a:lnTo>
                    <a:pt x="77" y="146"/>
                  </a:lnTo>
                  <a:lnTo>
                    <a:pt x="94" y="142"/>
                  </a:lnTo>
                  <a:lnTo>
                    <a:pt x="113" y="138"/>
                  </a:lnTo>
                  <a:lnTo>
                    <a:pt x="134" y="135"/>
                  </a:lnTo>
                  <a:lnTo>
                    <a:pt x="157" y="133"/>
                  </a:lnTo>
                  <a:lnTo>
                    <a:pt x="182" y="129"/>
                  </a:lnTo>
                  <a:lnTo>
                    <a:pt x="207" y="127"/>
                  </a:lnTo>
                  <a:lnTo>
                    <a:pt x="236" y="127"/>
                  </a:lnTo>
                  <a:lnTo>
                    <a:pt x="436" y="115"/>
                  </a:lnTo>
                  <a:lnTo>
                    <a:pt x="635" y="102"/>
                  </a:lnTo>
                  <a:lnTo>
                    <a:pt x="833" y="90"/>
                  </a:lnTo>
                  <a:lnTo>
                    <a:pt x="1029" y="77"/>
                  </a:lnTo>
                  <a:lnTo>
                    <a:pt x="1223" y="64"/>
                  </a:lnTo>
                  <a:lnTo>
                    <a:pt x="1415" y="48"/>
                  </a:lnTo>
                  <a:lnTo>
                    <a:pt x="1607" y="33"/>
                  </a:lnTo>
                  <a:lnTo>
                    <a:pt x="1795" y="17"/>
                  </a:lnTo>
                  <a:lnTo>
                    <a:pt x="1824" y="16"/>
                  </a:lnTo>
                  <a:lnTo>
                    <a:pt x="1851" y="14"/>
                  </a:lnTo>
                  <a:lnTo>
                    <a:pt x="1876" y="12"/>
                  </a:lnTo>
                  <a:lnTo>
                    <a:pt x="1899" y="10"/>
                  </a:lnTo>
                  <a:lnTo>
                    <a:pt x="1920" y="8"/>
                  </a:lnTo>
                  <a:lnTo>
                    <a:pt x="1939" y="6"/>
                  </a:lnTo>
                  <a:lnTo>
                    <a:pt x="1956" y="6"/>
                  </a:lnTo>
                  <a:lnTo>
                    <a:pt x="1973" y="4"/>
                  </a:lnTo>
                  <a:lnTo>
                    <a:pt x="1989" y="2"/>
                  </a:lnTo>
                  <a:lnTo>
                    <a:pt x="2000" y="2"/>
                  </a:lnTo>
                  <a:lnTo>
                    <a:pt x="2014" y="0"/>
                  </a:lnTo>
                  <a:lnTo>
                    <a:pt x="2023" y="0"/>
                  </a:lnTo>
                  <a:lnTo>
                    <a:pt x="2031" y="0"/>
                  </a:lnTo>
                  <a:lnTo>
                    <a:pt x="2039" y="0"/>
                  </a:lnTo>
                  <a:lnTo>
                    <a:pt x="2044" y="0"/>
                  </a:lnTo>
                  <a:lnTo>
                    <a:pt x="204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35"/>
            <p:cNvSpPr>
              <a:spLocks/>
            </p:cNvSpPr>
            <p:nvPr/>
          </p:nvSpPr>
          <p:spPr bwMode="auto">
            <a:xfrm>
              <a:off x="2813530" y="2300339"/>
              <a:ext cx="885279" cy="118000"/>
            </a:xfrm>
            <a:custGeom>
              <a:avLst/>
              <a:gdLst>
                <a:gd name="T0" fmla="*/ 2229 w 2663"/>
                <a:gd name="T1" fmla="*/ 2 h 315"/>
                <a:gd name="T2" fmla="*/ 2298 w 2663"/>
                <a:gd name="T3" fmla="*/ 14 h 315"/>
                <a:gd name="T4" fmla="*/ 2381 w 2663"/>
                <a:gd name="T5" fmla="*/ 37 h 315"/>
                <a:gd name="T6" fmla="*/ 2475 w 2663"/>
                <a:gd name="T7" fmla="*/ 69 h 315"/>
                <a:gd name="T8" fmla="*/ 2555 w 2663"/>
                <a:gd name="T9" fmla="*/ 108 h 315"/>
                <a:gd name="T10" fmla="*/ 2611 w 2663"/>
                <a:gd name="T11" fmla="*/ 144 h 315"/>
                <a:gd name="T12" fmla="*/ 2648 w 2663"/>
                <a:gd name="T13" fmla="*/ 177 h 315"/>
                <a:gd name="T14" fmla="*/ 2663 w 2663"/>
                <a:gd name="T15" fmla="*/ 206 h 315"/>
                <a:gd name="T16" fmla="*/ 2661 w 2663"/>
                <a:gd name="T17" fmla="*/ 221 h 315"/>
                <a:gd name="T18" fmla="*/ 2644 w 2663"/>
                <a:gd name="T19" fmla="*/ 233 h 315"/>
                <a:gd name="T20" fmla="*/ 2615 w 2663"/>
                <a:gd name="T21" fmla="*/ 238 h 315"/>
                <a:gd name="T22" fmla="*/ 2571 w 2663"/>
                <a:gd name="T23" fmla="*/ 242 h 315"/>
                <a:gd name="T24" fmla="*/ 2264 w 2663"/>
                <a:gd name="T25" fmla="*/ 244 h 315"/>
                <a:gd name="T26" fmla="*/ 2031 w 2663"/>
                <a:gd name="T27" fmla="*/ 252 h 315"/>
                <a:gd name="T28" fmla="*/ 1853 w 2663"/>
                <a:gd name="T29" fmla="*/ 258 h 315"/>
                <a:gd name="T30" fmla="*/ 1715 w 2663"/>
                <a:gd name="T31" fmla="*/ 265 h 315"/>
                <a:gd name="T32" fmla="*/ 1594 w 2663"/>
                <a:gd name="T33" fmla="*/ 269 h 315"/>
                <a:gd name="T34" fmla="*/ 1482 w 2663"/>
                <a:gd name="T35" fmla="*/ 275 h 315"/>
                <a:gd name="T36" fmla="*/ 1377 w 2663"/>
                <a:gd name="T37" fmla="*/ 279 h 315"/>
                <a:gd name="T38" fmla="*/ 1281 w 2663"/>
                <a:gd name="T39" fmla="*/ 283 h 315"/>
                <a:gd name="T40" fmla="*/ 1193 w 2663"/>
                <a:gd name="T41" fmla="*/ 286 h 315"/>
                <a:gd name="T42" fmla="*/ 1114 w 2663"/>
                <a:gd name="T43" fmla="*/ 290 h 315"/>
                <a:gd name="T44" fmla="*/ 1041 w 2663"/>
                <a:gd name="T45" fmla="*/ 292 h 315"/>
                <a:gd name="T46" fmla="*/ 978 w 2663"/>
                <a:gd name="T47" fmla="*/ 296 h 315"/>
                <a:gd name="T48" fmla="*/ 924 w 2663"/>
                <a:gd name="T49" fmla="*/ 298 h 315"/>
                <a:gd name="T50" fmla="*/ 876 w 2663"/>
                <a:gd name="T51" fmla="*/ 300 h 315"/>
                <a:gd name="T52" fmla="*/ 837 w 2663"/>
                <a:gd name="T53" fmla="*/ 300 h 315"/>
                <a:gd name="T54" fmla="*/ 807 w 2663"/>
                <a:gd name="T55" fmla="*/ 302 h 315"/>
                <a:gd name="T56" fmla="*/ 784 w 2663"/>
                <a:gd name="T57" fmla="*/ 302 h 315"/>
                <a:gd name="T58" fmla="*/ 770 w 2663"/>
                <a:gd name="T59" fmla="*/ 302 h 315"/>
                <a:gd name="T60" fmla="*/ 763 w 2663"/>
                <a:gd name="T61" fmla="*/ 304 h 315"/>
                <a:gd name="T62" fmla="*/ 663 w 2663"/>
                <a:gd name="T63" fmla="*/ 306 h 315"/>
                <a:gd name="T64" fmla="*/ 542 w 2663"/>
                <a:gd name="T65" fmla="*/ 309 h 315"/>
                <a:gd name="T66" fmla="*/ 436 w 2663"/>
                <a:gd name="T67" fmla="*/ 313 h 315"/>
                <a:gd name="T68" fmla="*/ 344 w 2663"/>
                <a:gd name="T69" fmla="*/ 315 h 315"/>
                <a:gd name="T70" fmla="*/ 260 w 2663"/>
                <a:gd name="T71" fmla="*/ 313 h 315"/>
                <a:gd name="T72" fmla="*/ 185 w 2663"/>
                <a:gd name="T73" fmla="*/ 306 h 315"/>
                <a:gd name="T74" fmla="*/ 121 w 2663"/>
                <a:gd name="T75" fmla="*/ 290 h 315"/>
                <a:gd name="T76" fmla="*/ 73 w 2663"/>
                <a:gd name="T77" fmla="*/ 267 h 315"/>
                <a:gd name="T78" fmla="*/ 27 w 2663"/>
                <a:gd name="T79" fmla="*/ 225 h 315"/>
                <a:gd name="T80" fmla="*/ 6 w 2663"/>
                <a:gd name="T81" fmla="*/ 194 h 315"/>
                <a:gd name="T82" fmla="*/ 0 w 2663"/>
                <a:gd name="T83" fmla="*/ 169 h 315"/>
                <a:gd name="T84" fmla="*/ 2 w 2663"/>
                <a:gd name="T85" fmla="*/ 142 h 315"/>
                <a:gd name="T86" fmla="*/ 20 w 2663"/>
                <a:gd name="T87" fmla="*/ 121 h 315"/>
                <a:gd name="T88" fmla="*/ 48 w 2663"/>
                <a:gd name="T89" fmla="*/ 110 h 315"/>
                <a:gd name="T90" fmla="*/ 93 w 2663"/>
                <a:gd name="T91" fmla="*/ 104 h 315"/>
                <a:gd name="T92" fmla="*/ 713 w 2663"/>
                <a:gd name="T93" fmla="*/ 81 h 315"/>
                <a:gd name="T94" fmla="*/ 1475 w 2663"/>
                <a:gd name="T95" fmla="*/ 43 h 315"/>
                <a:gd name="T96" fmla="*/ 1730 w 2663"/>
                <a:gd name="T97" fmla="*/ 25 h 315"/>
                <a:gd name="T98" fmla="*/ 1818 w 2663"/>
                <a:gd name="T99" fmla="*/ 20 h 315"/>
                <a:gd name="T100" fmla="*/ 1899 w 2663"/>
                <a:gd name="T101" fmla="*/ 14 h 315"/>
                <a:gd name="T102" fmla="*/ 1970 w 2663"/>
                <a:gd name="T103" fmla="*/ 10 h 315"/>
                <a:gd name="T104" fmla="*/ 2033 w 2663"/>
                <a:gd name="T105" fmla="*/ 6 h 315"/>
                <a:gd name="T106" fmla="*/ 2089 w 2663"/>
                <a:gd name="T107" fmla="*/ 4 h 315"/>
                <a:gd name="T108" fmla="*/ 2137 w 2663"/>
                <a:gd name="T109" fmla="*/ 2 h 315"/>
                <a:gd name="T110" fmla="*/ 2175 w 2663"/>
                <a:gd name="T111" fmla="*/ 0 h 31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63"/>
                <a:gd name="T169" fmla="*/ 0 h 315"/>
                <a:gd name="T170" fmla="*/ 2663 w 2663"/>
                <a:gd name="T171" fmla="*/ 315 h 31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63" h="315">
                  <a:moveTo>
                    <a:pt x="2185" y="0"/>
                  </a:moveTo>
                  <a:lnTo>
                    <a:pt x="2198" y="0"/>
                  </a:lnTo>
                  <a:lnTo>
                    <a:pt x="2214" y="2"/>
                  </a:lnTo>
                  <a:lnTo>
                    <a:pt x="2229" y="2"/>
                  </a:lnTo>
                  <a:lnTo>
                    <a:pt x="2244" y="4"/>
                  </a:lnTo>
                  <a:lnTo>
                    <a:pt x="2262" y="8"/>
                  </a:lnTo>
                  <a:lnTo>
                    <a:pt x="2281" y="10"/>
                  </a:lnTo>
                  <a:lnTo>
                    <a:pt x="2298" y="14"/>
                  </a:lnTo>
                  <a:lnTo>
                    <a:pt x="2319" y="20"/>
                  </a:lnTo>
                  <a:lnTo>
                    <a:pt x="2339" y="23"/>
                  </a:lnTo>
                  <a:lnTo>
                    <a:pt x="2360" y="29"/>
                  </a:lnTo>
                  <a:lnTo>
                    <a:pt x="2381" y="37"/>
                  </a:lnTo>
                  <a:lnTo>
                    <a:pt x="2404" y="45"/>
                  </a:lnTo>
                  <a:lnTo>
                    <a:pt x="2427" y="52"/>
                  </a:lnTo>
                  <a:lnTo>
                    <a:pt x="2452" y="60"/>
                  </a:lnTo>
                  <a:lnTo>
                    <a:pt x="2475" y="69"/>
                  </a:lnTo>
                  <a:lnTo>
                    <a:pt x="2502" y="79"/>
                  </a:lnTo>
                  <a:lnTo>
                    <a:pt x="2521" y="89"/>
                  </a:lnTo>
                  <a:lnTo>
                    <a:pt x="2538" y="98"/>
                  </a:lnTo>
                  <a:lnTo>
                    <a:pt x="2555" y="108"/>
                  </a:lnTo>
                  <a:lnTo>
                    <a:pt x="2571" y="117"/>
                  </a:lnTo>
                  <a:lnTo>
                    <a:pt x="2586" y="127"/>
                  </a:lnTo>
                  <a:lnTo>
                    <a:pt x="2600" y="137"/>
                  </a:lnTo>
                  <a:lnTo>
                    <a:pt x="2611" y="144"/>
                  </a:lnTo>
                  <a:lnTo>
                    <a:pt x="2623" y="152"/>
                  </a:lnTo>
                  <a:lnTo>
                    <a:pt x="2632" y="162"/>
                  </a:lnTo>
                  <a:lnTo>
                    <a:pt x="2640" y="169"/>
                  </a:lnTo>
                  <a:lnTo>
                    <a:pt x="2648" y="177"/>
                  </a:lnTo>
                  <a:lnTo>
                    <a:pt x="2653" y="185"/>
                  </a:lnTo>
                  <a:lnTo>
                    <a:pt x="2657" y="190"/>
                  </a:lnTo>
                  <a:lnTo>
                    <a:pt x="2661" y="198"/>
                  </a:lnTo>
                  <a:lnTo>
                    <a:pt x="2663" y="206"/>
                  </a:lnTo>
                  <a:lnTo>
                    <a:pt x="2663" y="212"/>
                  </a:lnTo>
                  <a:lnTo>
                    <a:pt x="2663" y="215"/>
                  </a:lnTo>
                  <a:lnTo>
                    <a:pt x="2663" y="219"/>
                  </a:lnTo>
                  <a:lnTo>
                    <a:pt x="2661" y="221"/>
                  </a:lnTo>
                  <a:lnTo>
                    <a:pt x="2657" y="225"/>
                  </a:lnTo>
                  <a:lnTo>
                    <a:pt x="2653" y="227"/>
                  </a:lnTo>
                  <a:lnTo>
                    <a:pt x="2649" y="229"/>
                  </a:lnTo>
                  <a:lnTo>
                    <a:pt x="2644" y="233"/>
                  </a:lnTo>
                  <a:lnTo>
                    <a:pt x="2638" y="235"/>
                  </a:lnTo>
                  <a:lnTo>
                    <a:pt x="2632" y="236"/>
                  </a:lnTo>
                  <a:lnTo>
                    <a:pt x="2623" y="238"/>
                  </a:lnTo>
                  <a:lnTo>
                    <a:pt x="2615" y="238"/>
                  </a:lnTo>
                  <a:lnTo>
                    <a:pt x="2605" y="240"/>
                  </a:lnTo>
                  <a:lnTo>
                    <a:pt x="2596" y="240"/>
                  </a:lnTo>
                  <a:lnTo>
                    <a:pt x="2584" y="242"/>
                  </a:lnTo>
                  <a:lnTo>
                    <a:pt x="2571" y="242"/>
                  </a:lnTo>
                  <a:lnTo>
                    <a:pt x="2557" y="242"/>
                  </a:lnTo>
                  <a:lnTo>
                    <a:pt x="2458" y="242"/>
                  </a:lnTo>
                  <a:lnTo>
                    <a:pt x="2360" y="244"/>
                  </a:lnTo>
                  <a:lnTo>
                    <a:pt x="2264" y="244"/>
                  </a:lnTo>
                  <a:lnTo>
                    <a:pt x="2170" y="246"/>
                  </a:lnTo>
                  <a:lnTo>
                    <a:pt x="2124" y="248"/>
                  </a:lnTo>
                  <a:lnTo>
                    <a:pt x="2077" y="250"/>
                  </a:lnTo>
                  <a:lnTo>
                    <a:pt x="2031" y="252"/>
                  </a:lnTo>
                  <a:lnTo>
                    <a:pt x="1985" y="252"/>
                  </a:lnTo>
                  <a:lnTo>
                    <a:pt x="1941" y="254"/>
                  </a:lnTo>
                  <a:lnTo>
                    <a:pt x="1897" y="256"/>
                  </a:lnTo>
                  <a:lnTo>
                    <a:pt x="1853" y="258"/>
                  </a:lnTo>
                  <a:lnTo>
                    <a:pt x="1811" y="261"/>
                  </a:lnTo>
                  <a:lnTo>
                    <a:pt x="1778" y="261"/>
                  </a:lnTo>
                  <a:lnTo>
                    <a:pt x="1747" y="263"/>
                  </a:lnTo>
                  <a:lnTo>
                    <a:pt x="1715" y="265"/>
                  </a:lnTo>
                  <a:lnTo>
                    <a:pt x="1684" y="265"/>
                  </a:lnTo>
                  <a:lnTo>
                    <a:pt x="1653" y="267"/>
                  </a:lnTo>
                  <a:lnTo>
                    <a:pt x="1624" y="269"/>
                  </a:lnTo>
                  <a:lnTo>
                    <a:pt x="1594" y="269"/>
                  </a:lnTo>
                  <a:lnTo>
                    <a:pt x="1565" y="271"/>
                  </a:lnTo>
                  <a:lnTo>
                    <a:pt x="1536" y="273"/>
                  </a:lnTo>
                  <a:lnTo>
                    <a:pt x="1509" y="273"/>
                  </a:lnTo>
                  <a:lnTo>
                    <a:pt x="1482" y="275"/>
                  </a:lnTo>
                  <a:lnTo>
                    <a:pt x="1455" y="277"/>
                  </a:lnTo>
                  <a:lnTo>
                    <a:pt x="1429" y="277"/>
                  </a:lnTo>
                  <a:lnTo>
                    <a:pt x="1402" y="279"/>
                  </a:lnTo>
                  <a:lnTo>
                    <a:pt x="1377" y="279"/>
                  </a:lnTo>
                  <a:lnTo>
                    <a:pt x="1352" y="281"/>
                  </a:lnTo>
                  <a:lnTo>
                    <a:pt x="1329" y="281"/>
                  </a:lnTo>
                  <a:lnTo>
                    <a:pt x="1304" y="283"/>
                  </a:lnTo>
                  <a:lnTo>
                    <a:pt x="1281" y="283"/>
                  </a:lnTo>
                  <a:lnTo>
                    <a:pt x="1258" y="284"/>
                  </a:lnTo>
                  <a:lnTo>
                    <a:pt x="1237" y="284"/>
                  </a:lnTo>
                  <a:lnTo>
                    <a:pt x="1214" y="286"/>
                  </a:lnTo>
                  <a:lnTo>
                    <a:pt x="1193" y="286"/>
                  </a:lnTo>
                  <a:lnTo>
                    <a:pt x="1173" y="288"/>
                  </a:lnTo>
                  <a:lnTo>
                    <a:pt x="1152" y="288"/>
                  </a:lnTo>
                  <a:lnTo>
                    <a:pt x="1133" y="288"/>
                  </a:lnTo>
                  <a:lnTo>
                    <a:pt x="1114" y="290"/>
                  </a:lnTo>
                  <a:lnTo>
                    <a:pt x="1095" y="290"/>
                  </a:lnTo>
                  <a:lnTo>
                    <a:pt x="1077" y="292"/>
                  </a:lnTo>
                  <a:lnTo>
                    <a:pt x="1058" y="292"/>
                  </a:lnTo>
                  <a:lnTo>
                    <a:pt x="1041" y="292"/>
                  </a:lnTo>
                  <a:lnTo>
                    <a:pt x="1025" y="294"/>
                  </a:lnTo>
                  <a:lnTo>
                    <a:pt x="1008" y="294"/>
                  </a:lnTo>
                  <a:lnTo>
                    <a:pt x="993" y="294"/>
                  </a:lnTo>
                  <a:lnTo>
                    <a:pt x="978" y="296"/>
                  </a:lnTo>
                  <a:lnTo>
                    <a:pt x="964" y="296"/>
                  </a:lnTo>
                  <a:lnTo>
                    <a:pt x="949" y="296"/>
                  </a:lnTo>
                  <a:lnTo>
                    <a:pt x="935" y="296"/>
                  </a:lnTo>
                  <a:lnTo>
                    <a:pt x="924" y="298"/>
                  </a:lnTo>
                  <a:lnTo>
                    <a:pt x="910" y="298"/>
                  </a:lnTo>
                  <a:lnTo>
                    <a:pt x="899" y="298"/>
                  </a:lnTo>
                  <a:lnTo>
                    <a:pt x="887" y="298"/>
                  </a:lnTo>
                  <a:lnTo>
                    <a:pt x="876" y="300"/>
                  </a:lnTo>
                  <a:lnTo>
                    <a:pt x="866" y="300"/>
                  </a:lnTo>
                  <a:lnTo>
                    <a:pt x="855" y="300"/>
                  </a:lnTo>
                  <a:lnTo>
                    <a:pt x="847" y="300"/>
                  </a:lnTo>
                  <a:lnTo>
                    <a:pt x="837" y="300"/>
                  </a:lnTo>
                  <a:lnTo>
                    <a:pt x="828" y="300"/>
                  </a:lnTo>
                  <a:lnTo>
                    <a:pt x="820" y="302"/>
                  </a:lnTo>
                  <a:lnTo>
                    <a:pt x="812" y="302"/>
                  </a:lnTo>
                  <a:lnTo>
                    <a:pt x="807" y="302"/>
                  </a:lnTo>
                  <a:lnTo>
                    <a:pt x="801" y="302"/>
                  </a:lnTo>
                  <a:lnTo>
                    <a:pt x="793" y="302"/>
                  </a:lnTo>
                  <a:lnTo>
                    <a:pt x="789" y="302"/>
                  </a:lnTo>
                  <a:lnTo>
                    <a:pt x="784" y="302"/>
                  </a:lnTo>
                  <a:lnTo>
                    <a:pt x="780" y="302"/>
                  </a:lnTo>
                  <a:lnTo>
                    <a:pt x="776" y="302"/>
                  </a:lnTo>
                  <a:lnTo>
                    <a:pt x="772" y="302"/>
                  </a:lnTo>
                  <a:lnTo>
                    <a:pt x="770" y="302"/>
                  </a:lnTo>
                  <a:lnTo>
                    <a:pt x="766" y="302"/>
                  </a:lnTo>
                  <a:lnTo>
                    <a:pt x="764" y="304"/>
                  </a:lnTo>
                  <a:lnTo>
                    <a:pt x="763" y="304"/>
                  </a:lnTo>
                  <a:lnTo>
                    <a:pt x="728" y="304"/>
                  </a:lnTo>
                  <a:lnTo>
                    <a:pt x="695" y="306"/>
                  </a:lnTo>
                  <a:lnTo>
                    <a:pt x="663" y="306"/>
                  </a:lnTo>
                  <a:lnTo>
                    <a:pt x="630" y="307"/>
                  </a:lnTo>
                  <a:lnTo>
                    <a:pt x="599" y="307"/>
                  </a:lnTo>
                  <a:lnTo>
                    <a:pt x="571" y="309"/>
                  </a:lnTo>
                  <a:lnTo>
                    <a:pt x="542" y="309"/>
                  </a:lnTo>
                  <a:lnTo>
                    <a:pt x="513" y="311"/>
                  </a:lnTo>
                  <a:lnTo>
                    <a:pt x="486" y="311"/>
                  </a:lnTo>
                  <a:lnTo>
                    <a:pt x="461" y="313"/>
                  </a:lnTo>
                  <a:lnTo>
                    <a:pt x="436" y="313"/>
                  </a:lnTo>
                  <a:lnTo>
                    <a:pt x="411" y="313"/>
                  </a:lnTo>
                  <a:lnTo>
                    <a:pt x="388" y="315"/>
                  </a:lnTo>
                  <a:lnTo>
                    <a:pt x="367" y="315"/>
                  </a:lnTo>
                  <a:lnTo>
                    <a:pt x="344" y="315"/>
                  </a:lnTo>
                  <a:lnTo>
                    <a:pt x="325" y="315"/>
                  </a:lnTo>
                  <a:lnTo>
                    <a:pt x="302" y="315"/>
                  </a:lnTo>
                  <a:lnTo>
                    <a:pt x="281" y="313"/>
                  </a:lnTo>
                  <a:lnTo>
                    <a:pt x="260" y="313"/>
                  </a:lnTo>
                  <a:lnTo>
                    <a:pt x="238" y="311"/>
                  </a:lnTo>
                  <a:lnTo>
                    <a:pt x="219" y="309"/>
                  </a:lnTo>
                  <a:lnTo>
                    <a:pt x="202" y="307"/>
                  </a:lnTo>
                  <a:lnTo>
                    <a:pt x="185" y="306"/>
                  </a:lnTo>
                  <a:lnTo>
                    <a:pt x="167" y="302"/>
                  </a:lnTo>
                  <a:lnTo>
                    <a:pt x="152" y="298"/>
                  </a:lnTo>
                  <a:lnTo>
                    <a:pt x="137" y="294"/>
                  </a:lnTo>
                  <a:lnTo>
                    <a:pt x="121" y="290"/>
                  </a:lnTo>
                  <a:lnTo>
                    <a:pt x="108" y="284"/>
                  </a:lnTo>
                  <a:lnTo>
                    <a:pt x="96" y="279"/>
                  </a:lnTo>
                  <a:lnTo>
                    <a:pt x="85" y="273"/>
                  </a:lnTo>
                  <a:lnTo>
                    <a:pt x="73" y="267"/>
                  </a:lnTo>
                  <a:lnTo>
                    <a:pt x="66" y="261"/>
                  </a:lnTo>
                  <a:lnTo>
                    <a:pt x="50" y="248"/>
                  </a:lnTo>
                  <a:lnTo>
                    <a:pt x="37" y="236"/>
                  </a:lnTo>
                  <a:lnTo>
                    <a:pt x="27" y="225"/>
                  </a:lnTo>
                  <a:lnTo>
                    <a:pt x="18" y="212"/>
                  </a:lnTo>
                  <a:lnTo>
                    <a:pt x="14" y="206"/>
                  </a:lnTo>
                  <a:lnTo>
                    <a:pt x="10" y="200"/>
                  </a:lnTo>
                  <a:lnTo>
                    <a:pt x="6" y="194"/>
                  </a:lnTo>
                  <a:lnTo>
                    <a:pt x="4" y="187"/>
                  </a:lnTo>
                  <a:lnTo>
                    <a:pt x="2" y="181"/>
                  </a:lnTo>
                  <a:lnTo>
                    <a:pt x="0" y="175"/>
                  </a:lnTo>
                  <a:lnTo>
                    <a:pt x="0" y="169"/>
                  </a:lnTo>
                  <a:lnTo>
                    <a:pt x="0" y="164"/>
                  </a:lnTo>
                  <a:lnTo>
                    <a:pt x="0" y="156"/>
                  </a:lnTo>
                  <a:lnTo>
                    <a:pt x="0" y="148"/>
                  </a:lnTo>
                  <a:lnTo>
                    <a:pt x="2" y="142"/>
                  </a:lnTo>
                  <a:lnTo>
                    <a:pt x="6" y="137"/>
                  </a:lnTo>
                  <a:lnTo>
                    <a:pt x="10" y="131"/>
                  </a:lnTo>
                  <a:lnTo>
                    <a:pt x="14" y="127"/>
                  </a:lnTo>
                  <a:lnTo>
                    <a:pt x="20" y="121"/>
                  </a:lnTo>
                  <a:lnTo>
                    <a:pt x="25" y="117"/>
                  </a:lnTo>
                  <a:lnTo>
                    <a:pt x="31" y="114"/>
                  </a:lnTo>
                  <a:lnTo>
                    <a:pt x="39" y="112"/>
                  </a:lnTo>
                  <a:lnTo>
                    <a:pt x="48" y="110"/>
                  </a:lnTo>
                  <a:lnTo>
                    <a:pt x="58" y="106"/>
                  </a:lnTo>
                  <a:lnTo>
                    <a:pt x="68" y="106"/>
                  </a:lnTo>
                  <a:lnTo>
                    <a:pt x="79" y="104"/>
                  </a:lnTo>
                  <a:lnTo>
                    <a:pt x="93" y="104"/>
                  </a:lnTo>
                  <a:lnTo>
                    <a:pt x="106" y="104"/>
                  </a:lnTo>
                  <a:lnTo>
                    <a:pt x="311" y="96"/>
                  </a:lnTo>
                  <a:lnTo>
                    <a:pt x="513" y="89"/>
                  </a:lnTo>
                  <a:lnTo>
                    <a:pt x="713" y="81"/>
                  </a:lnTo>
                  <a:lnTo>
                    <a:pt x="908" y="71"/>
                  </a:lnTo>
                  <a:lnTo>
                    <a:pt x="1100" y="62"/>
                  </a:lnTo>
                  <a:lnTo>
                    <a:pt x="1290" y="52"/>
                  </a:lnTo>
                  <a:lnTo>
                    <a:pt x="1475" y="43"/>
                  </a:lnTo>
                  <a:lnTo>
                    <a:pt x="1657" y="31"/>
                  </a:lnTo>
                  <a:lnTo>
                    <a:pt x="1682" y="29"/>
                  </a:lnTo>
                  <a:lnTo>
                    <a:pt x="1705" y="27"/>
                  </a:lnTo>
                  <a:lnTo>
                    <a:pt x="1730" y="25"/>
                  </a:lnTo>
                  <a:lnTo>
                    <a:pt x="1753" y="23"/>
                  </a:lnTo>
                  <a:lnTo>
                    <a:pt x="1774" y="23"/>
                  </a:lnTo>
                  <a:lnTo>
                    <a:pt x="1797" y="21"/>
                  </a:lnTo>
                  <a:lnTo>
                    <a:pt x="1818" y="20"/>
                  </a:lnTo>
                  <a:lnTo>
                    <a:pt x="1839" y="18"/>
                  </a:lnTo>
                  <a:lnTo>
                    <a:pt x="1861" y="18"/>
                  </a:lnTo>
                  <a:lnTo>
                    <a:pt x="1880" y="16"/>
                  </a:lnTo>
                  <a:lnTo>
                    <a:pt x="1899" y="14"/>
                  </a:lnTo>
                  <a:lnTo>
                    <a:pt x="1918" y="14"/>
                  </a:lnTo>
                  <a:lnTo>
                    <a:pt x="1935" y="12"/>
                  </a:lnTo>
                  <a:lnTo>
                    <a:pt x="1953" y="10"/>
                  </a:lnTo>
                  <a:lnTo>
                    <a:pt x="1970" y="10"/>
                  </a:lnTo>
                  <a:lnTo>
                    <a:pt x="1987" y="8"/>
                  </a:lnTo>
                  <a:lnTo>
                    <a:pt x="2003" y="8"/>
                  </a:lnTo>
                  <a:lnTo>
                    <a:pt x="2020" y="6"/>
                  </a:lnTo>
                  <a:lnTo>
                    <a:pt x="2033" y="6"/>
                  </a:lnTo>
                  <a:lnTo>
                    <a:pt x="2049" y="6"/>
                  </a:lnTo>
                  <a:lnTo>
                    <a:pt x="2062" y="4"/>
                  </a:lnTo>
                  <a:lnTo>
                    <a:pt x="2076" y="4"/>
                  </a:lnTo>
                  <a:lnTo>
                    <a:pt x="2089" y="4"/>
                  </a:lnTo>
                  <a:lnTo>
                    <a:pt x="2102" y="2"/>
                  </a:lnTo>
                  <a:lnTo>
                    <a:pt x="2114" y="2"/>
                  </a:lnTo>
                  <a:lnTo>
                    <a:pt x="2125" y="2"/>
                  </a:lnTo>
                  <a:lnTo>
                    <a:pt x="2137" y="2"/>
                  </a:lnTo>
                  <a:lnTo>
                    <a:pt x="2147" y="0"/>
                  </a:lnTo>
                  <a:lnTo>
                    <a:pt x="2158" y="0"/>
                  </a:lnTo>
                  <a:lnTo>
                    <a:pt x="2168" y="0"/>
                  </a:lnTo>
                  <a:lnTo>
                    <a:pt x="2175" y="0"/>
                  </a:lnTo>
                  <a:lnTo>
                    <a:pt x="218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36"/>
            <p:cNvSpPr>
              <a:spLocks/>
            </p:cNvSpPr>
            <p:nvPr/>
          </p:nvSpPr>
          <p:spPr bwMode="auto">
            <a:xfrm>
              <a:off x="2459684" y="2413829"/>
              <a:ext cx="750924" cy="481772"/>
            </a:xfrm>
            <a:custGeom>
              <a:avLst/>
              <a:gdLst>
                <a:gd name="T0" fmla="*/ 1697 w 2259"/>
                <a:gd name="T1" fmla="*/ 2 h 1280"/>
                <a:gd name="T2" fmla="*/ 1760 w 2259"/>
                <a:gd name="T3" fmla="*/ 13 h 1280"/>
                <a:gd name="T4" fmla="*/ 1851 w 2259"/>
                <a:gd name="T5" fmla="*/ 32 h 1280"/>
                <a:gd name="T6" fmla="*/ 1966 w 2259"/>
                <a:gd name="T7" fmla="*/ 63 h 1280"/>
                <a:gd name="T8" fmla="*/ 2058 w 2259"/>
                <a:gd name="T9" fmla="*/ 92 h 1280"/>
                <a:gd name="T10" fmla="*/ 2112 w 2259"/>
                <a:gd name="T11" fmla="*/ 115 h 1280"/>
                <a:gd name="T12" fmla="*/ 2156 w 2259"/>
                <a:gd name="T13" fmla="*/ 138 h 1280"/>
                <a:gd name="T14" fmla="*/ 2192 w 2259"/>
                <a:gd name="T15" fmla="*/ 161 h 1280"/>
                <a:gd name="T16" fmla="*/ 2221 w 2259"/>
                <a:gd name="T17" fmla="*/ 186 h 1280"/>
                <a:gd name="T18" fmla="*/ 2242 w 2259"/>
                <a:gd name="T19" fmla="*/ 213 h 1280"/>
                <a:gd name="T20" fmla="*/ 2254 w 2259"/>
                <a:gd name="T21" fmla="*/ 238 h 1280"/>
                <a:gd name="T22" fmla="*/ 2259 w 2259"/>
                <a:gd name="T23" fmla="*/ 265 h 1280"/>
                <a:gd name="T24" fmla="*/ 2252 w 2259"/>
                <a:gd name="T25" fmla="*/ 288 h 1280"/>
                <a:gd name="T26" fmla="*/ 2234 w 2259"/>
                <a:gd name="T27" fmla="*/ 309 h 1280"/>
                <a:gd name="T28" fmla="*/ 2204 w 2259"/>
                <a:gd name="T29" fmla="*/ 330 h 1280"/>
                <a:gd name="T30" fmla="*/ 2162 w 2259"/>
                <a:gd name="T31" fmla="*/ 349 h 1280"/>
                <a:gd name="T32" fmla="*/ 2056 w 2259"/>
                <a:gd name="T33" fmla="*/ 395 h 1280"/>
                <a:gd name="T34" fmla="*/ 1948 w 2259"/>
                <a:gd name="T35" fmla="*/ 451 h 1280"/>
                <a:gd name="T36" fmla="*/ 1837 w 2259"/>
                <a:gd name="T37" fmla="*/ 514 h 1280"/>
                <a:gd name="T38" fmla="*/ 1722 w 2259"/>
                <a:gd name="T39" fmla="*/ 591 h 1280"/>
                <a:gd name="T40" fmla="*/ 1507 w 2259"/>
                <a:gd name="T41" fmla="*/ 723 h 1280"/>
                <a:gd name="T42" fmla="*/ 1284 w 2259"/>
                <a:gd name="T43" fmla="*/ 842 h 1280"/>
                <a:gd name="T44" fmla="*/ 1056 w 2259"/>
                <a:gd name="T45" fmla="*/ 950 h 1280"/>
                <a:gd name="T46" fmla="*/ 783 w 2259"/>
                <a:gd name="T47" fmla="*/ 1069 h 1280"/>
                <a:gd name="T48" fmla="*/ 639 w 2259"/>
                <a:gd name="T49" fmla="*/ 1128 h 1280"/>
                <a:gd name="T50" fmla="*/ 503 w 2259"/>
                <a:gd name="T51" fmla="*/ 1176 h 1280"/>
                <a:gd name="T52" fmla="*/ 378 w 2259"/>
                <a:gd name="T53" fmla="*/ 1213 h 1280"/>
                <a:gd name="T54" fmla="*/ 261 w 2259"/>
                <a:gd name="T55" fmla="*/ 1244 h 1280"/>
                <a:gd name="T56" fmla="*/ 186 w 2259"/>
                <a:gd name="T57" fmla="*/ 1265 h 1280"/>
                <a:gd name="T58" fmla="*/ 138 w 2259"/>
                <a:gd name="T59" fmla="*/ 1276 h 1280"/>
                <a:gd name="T60" fmla="*/ 98 w 2259"/>
                <a:gd name="T61" fmla="*/ 1280 h 1280"/>
                <a:gd name="T62" fmla="*/ 61 w 2259"/>
                <a:gd name="T63" fmla="*/ 1280 h 1280"/>
                <a:gd name="T64" fmla="*/ 31 w 2259"/>
                <a:gd name="T65" fmla="*/ 1274 h 1280"/>
                <a:gd name="T66" fmla="*/ 10 w 2259"/>
                <a:gd name="T67" fmla="*/ 1263 h 1280"/>
                <a:gd name="T68" fmla="*/ 2 w 2259"/>
                <a:gd name="T69" fmla="*/ 1249 h 1280"/>
                <a:gd name="T70" fmla="*/ 157 w 2259"/>
                <a:gd name="T71" fmla="*/ 1165 h 1280"/>
                <a:gd name="T72" fmla="*/ 359 w 2259"/>
                <a:gd name="T73" fmla="*/ 1057 h 1280"/>
                <a:gd name="T74" fmla="*/ 553 w 2259"/>
                <a:gd name="T75" fmla="*/ 948 h 1280"/>
                <a:gd name="T76" fmla="*/ 735 w 2259"/>
                <a:gd name="T77" fmla="*/ 833 h 1280"/>
                <a:gd name="T78" fmla="*/ 870 w 2259"/>
                <a:gd name="T79" fmla="*/ 746 h 1280"/>
                <a:gd name="T80" fmla="*/ 981 w 2259"/>
                <a:gd name="T81" fmla="*/ 673 h 1280"/>
                <a:gd name="T82" fmla="*/ 1083 w 2259"/>
                <a:gd name="T83" fmla="*/ 602 h 1280"/>
                <a:gd name="T84" fmla="*/ 1179 w 2259"/>
                <a:gd name="T85" fmla="*/ 533 h 1280"/>
                <a:gd name="T86" fmla="*/ 1265 w 2259"/>
                <a:gd name="T87" fmla="*/ 466 h 1280"/>
                <a:gd name="T88" fmla="*/ 1344 w 2259"/>
                <a:gd name="T89" fmla="*/ 401 h 1280"/>
                <a:gd name="T90" fmla="*/ 1413 w 2259"/>
                <a:gd name="T91" fmla="*/ 338 h 1280"/>
                <a:gd name="T92" fmla="*/ 1472 w 2259"/>
                <a:gd name="T93" fmla="*/ 274 h 1280"/>
                <a:gd name="T94" fmla="*/ 1515 w 2259"/>
                <a:gd name="T95" fmla="*/ 232 h 1280"/>
                <a:gd name="T96" fmla="*/ 1543 w 2259"/>
                <a:gd name="T97" fmla="*/ 186 h 1280"/>
                <a:gd name="T98" fmla="*/ 1561 w 2259"/>
                <a:gd name="T99" fmla="*/ 128 h 1280"/>
                <a:gd name="T100" fmla="*/ 1568 w 2259"/>
                <a:gd name="T101" fmla="*/ 59 h 1280"/>
                <a:gd name="T102" fmla="*/ 1572 w 2259"/>
                <a:gd name="T103" fmla="*/ 27 h 1280"/>
                <a:gd name="T104" fmla="*/ 1588 w 2259"/>
                <a:gd name="T105" fmla="*/ 11 h 1280"/>
                <a:gd name="T106" fmla="*/ 1614 w 2259"/>
                <a:gd name="T107" fmla="*/ 3 h 1280"/>
                <a:gd name="T108" fmla="*/ 1655 w 2259"/>
                <a:gd name="T109" fmla="*/ 0 h 128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59"/>
                <a:gd name="T166" fmla="*/ 0 h 1280"/>
                <a:gd name="T167" fmla="*/ 2259 w 2259"/>
                <a:gd name="T168" fmla="*/ 1280 h 128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59" h="1280">
                  <a:moveTo>
                    <a:pt x="1666" y="0"/>
                  </a:moveTo>
                  <a:lnTo>
                    <a:pt x="1674" y="0"/>
                  </a:lnTo>
                  <a:lnTo>
                    <a:pt x="1684" y="0"/>
                  </a:lnTo>
                  <a:lnTo>
                    <a:pt x="1697" y="2"/>
                  </a:lnTo>
                  <a:lnTo>
                    <a:pt x="1710" y="3"/>
                  </a:lnTo>
                  <a:lnTo>
                    <a:pt x="1726" y="5"/>
                  </a:lnTo>
                  <a:lnTo>
                    <a:pt x="1741" y="9"/>
                  </a:lnTo>
                  <a:lnTo>
                    <a:pt x="1760" y="13"/>
                  </a:lnTo>
                  <a:lnTo>
                    <a:pt x="1781" y="17"/>
                  </a:lnTo>
                  <a:lnTo>
                    <a:pt x="1803" y="21"/>
                  </a:lnTo>
                  <a:lnTo>
                    <a:pt x="1826" y="27"/>
                  </a:lnTo>
                  <a:lnTo>
                    <a:pt x="1851" y="32"/>
                  </a:lnTo>
                  <a:lnTo>
                    <a:pt x="1877" y="40"/>
                  </a:lnTo>
                  <a:lnTo>
                    <a:pt x="1904" y="46"/>
                  </a:lnTo>
                  <a:lnTo>
                    <a:pt x="1935" y="53"/>
                  </a:lnTo>
                  <a:lnTo>
                    <a:pt x="1966" y="63"/>
                  </a:lnTo>
                  <a:lnTo>
                    <a:pt x="1998" y="71"/>
                  </a:lnTo>
                  <a:lnTo>
                    <a:pt x="2029" y="82"/>
                  </a:lnTo>
                  <a:lnTo>
                    <a:pt x="2044" y="88"/>
                  </a:lnTo>
                  <a:lnTo>
                    <a:pt x="2058" y="92"/>
                  </a:lnTo>
                  <a:lnTo>
                    <a:pt x="2073" y="98"/>
                  </a:lnTo>
                  <a:lnTo>
                    <a:pt x="2087" y="103"/>
                  </a:lnTo>
                  <a:lnTo>
                    <a:pt x="2098" y="109"/>
                  </a:lnTo>
                  <a:lnTo>
                    <a:pt x="2112" y="115"/>
                  </a:lnTo>
                  <a:lnTo>
                    <a:pt x="2123" y="121"/>
                  </a:lnTo>
                  <a:lnTo>
                    <a:pt x="2135" y="126"/>
                  </a:lnTo>
                  <a:lnTo>
                    <a:pt x="2146" y="132"/>
                  </a:lnTo>
                  <a:lnTo>
                    <a:pt x="2156" y="138"/>
                  </a:lnTo>
                  <a:lnTo>
                    <a:pt x="2165" y="144"/>
                  </a:lnTo>
                  <a:lnTo>
                    <a:pt x="2175" y="149"/>
                  </a:lnTo>
                  <a:lnTo>
                    <a:pt x="2185" y="155"/>
                  </a:lnTo>
                  <a:lnTo>
                    <a:pt x="2192" y="161"/>
                  </a:lnTo>
                  <a:lnTo>
                    <a:pt x="2200" y="169"/>
                  </a:lnTo>
                  <a:lnTo>
                    <a:pt x="2208" y="174"/>
                  </a:lnTo>
                  <a:lnTo>
                    <a:pt x="2215" y="180"/>
                  </a:lnTo>
                  <a:lnTo>
                    <a:pt x="2221" y="186"/>
                  </a:lnTo>
                  <a:lnTo>
                    <a:pt x="2227" y="194"/>
                  </a:lnTo>
                  <a:lnTo>
                    <a:pt x="2233" y="199"/>
                  </a:lnTo>
                  <a:lnTo>
                    <a:pt x="2238" y="205"/>
                  </a:lnTo>
                  <a:lnTo>
                    <a:pt x="2242" y="213"/>
                  </a:lnTo>
                  <a:lnTo>
                    <a:pt x="2246" y="218"/>
                  </a:lnTo>
                  <a:lnTo>
                    <a:pt x="2250" y="224"/>
                  </a:lnTo>
                  <a:lnTo>
                    <a:pt x="2252" y="232"/>
                  </a:lnTo>
                  <a:lnTo>
                    <a:pt x="2254" y="238"/>
                  </a:lnTo>
                  <a:lnTo>
                    <a:pt x="2256" y="245"/>
                  </a:lnTo>
                  <a:lnTo>
                    <a:pt x="2258" y="251"/>
                  </a:lnTo>
                  <a:lnTo>
                    <a:pt x="2258" y="259"/>
                  </a:lnTo>
                  <a:lnTo>
                    <a:pt x="2259" y="265"/>
                  </a:lnTo>
                  <a:lnTo>
                    <a:pt x="2258" y="270"/>
                  </a:lnTo>
                  <a:lnTo>
                    <a:pt x="2258" y="276"/>
                  </a:lnTo>
                  <a:lnTo>
                    <a:pt x="2256" y="282"/>
                  </a:lnTo>
                  <a:lnTo>
                    <a:pt x="2252" y="288"/>
                  </a:lnTo>
                  <a:lnTo>
                    <a:pt x="2250" y="293"/>
                  </a:lnTo>
                  <a:lnTo>
                    <a:pt x="2244" y="299"/>
                  </a:lnTo>
                  <a:lnTo>
                    <a:pt x="2240" y="305"/>
                  </a:lnTo>
                  <a:lnTo>
                    <a:pt x="2234" y="309"/>
                  </a:lnTo>
                  <a:lnTo>
                    <a:pt x="2227" y="314"/>
                  </a:lnTo>
                  <a:lnTo>
                    <a:pt x="2221" y="320"/>
                  </a:lnTo>
                  <a:lnTo>
                    <a:pt x="2211" y="326"/>
                  </a:lnTo>
                  <a:lnTo>
                    <a:pt x="2204" y="330"/>
                  </a:lnTo>
                  <a:lnTo>
                    <a:pt x="2194" y="336"/>
                  </a:lnTo>
                  <a:lnTo>
                    <a:pt x="2185" y="339"/>
                  </a:lnTo>
                  <a:lnTo>
                    <a:pt x="2173" y="345"/>
                  </a:lnTo>
                  <a:lnTo>
                    <a:pt x="2162" y="349"/>
                  </a:lnTo>
                  <a:lnTo>
                    <a:pt x="2135" y="361"/>
                  </a:lnTo>
                  <a:lnTo>
                    <a:pt x="2110" y="372"/>
                  </a:lnTo>
                  <a:lnTo>
                    <a:pt x="2083" y="384"/>
                  </a:lnTo>
                  <a:lnTo>
                    <a:pt x="2056" y="395"/>
                  </a:lnTo>
                  <a:lnTo>
                    <a:pt x="2029" y="409"/>
                  </a:lnTo>
                  <a:lnTo>
                    <a:pt x="2002" y="422"/>
                  </a:lnTo>
                  <a:lnTo>
                    <a:pt x="1975" y="435"/>
                  </a:lnTo>
                  <a:lnTo>
                    <a:pt x="1948" y="451"/>
                  </a:lnTo>
                  <a:lnTo>
                    <a:pt x="1920" y="466"/>
                  </a:lnTo>
                  <a:lnTo>
                    <a:pt x="1893" y="481"/>
                  </a:lnTo>
                  <a:lnTo>
                    <a:pt x="1864" y="497"/>
                  </a:lnTo>
                  <a:lnTo>
                    <a:pt x="1837" y="514"/>
                  </a:lnTo>
                  <a:lnTo>
                    <a:pt x="1808" y="533"/>
                  </a:lnTo>
                  <a:lnTo>
                    <a:pt x="1780" y="553"/>
                  </a:lnTo>
                  <a:lnTo>
                    <a:pt x="1751" y="572"/>
                  </a:lnTo>
                  <a:lnTo>
                    <a:pt x="1722" y="591"/>
                  </a:lnTo>
                  <a:lnTo>
                    <a:pt x="1670" y="625"/>
                  </a:lnTo>
                  <a:lnTo>
                    <a:pt x="1616" y="658"/>
                  </a:lnTo>
                  <a:lnTo>
                    <a:pt x="1561" y="691"/>
                  </a:lnTo>
                  <a:lnTo>
                    <a:pt x="1507" y="723"/>
                  </a:lnTo>
                  <a:lnTo>
                    <a:pt x="1451" y="754"/>
                  </a:lnTo>
                  <a:lnTo>
                    <a:pt x="1396" y="783"/>
                  </a:lnTo>
                  <a:lnTo>
                    <a:pt x="1340" y="814"/>
                  </a:lnTo>
                  <a:lnTo>
                    <a:pt x="1284" y="842"/>
                  </a:lnTo>
                  <a:lnTo>
                    <a:pt x="1229" y="869"/>
                  </a:lnTo>
                  <a:lnTo>
                    <a:pt x="1171" y="898"/>
                  </a:lnTo>
                  <a:lnTo>
                    <a:pt x="1113" y="925"/>
                  </a:lnTo>
                  <a:lnTo>
                    <a:pt x="1056" y="950"/>
                  </a:lnTo>
                  <a:lnTo>
                    <a:pt x="998" y="977"/>
                  </a:lnTo>
                  <a:lnTo>
                    <a:pt x="939" y="1002"/>
                  </a:lnTo>
                  <a:lnTo>
                    <a:pt x="822" y="1052"/>
                  </a:lnTo>
                  <a:lnTo>
                    <a:pt x="783" y="1069"/>
                  </a:lnTo>
                  <a:lnTo>
                    <a:pt x="747" y="1084"/>
                  </a:lnTo>
                  <a:lnTo>
                    <a:pt x="710" y="1100"/>
                  </a:lnTo>
                  <a:lnTo>
                    <a:pt x="674" y="1115"/>
                  </a:lnTo>
                  <a:lnTo>
                    <a:pt x="639" y="1128"/>
                  </a:lnTo>
                  <a:lnTo>
                    <a:pt x="603" y="1142"/>
                  </a:lnTo>
                  <a:lnTo>
                    <a:pt x="570" y="1153"/>
                  </a:lnTo>
                  <a:lnTo>
                    <a:pt x="536" y="1165"/>
                  </a:lnTo>
                  <a:lnTo>
                    <a:pt x="503" y="1176"/>
                  </a:lnTo>
                  <a:lnTo>
                    <a:pt x="470" y="1186"/>
                  </a:lnTo>
                  <a:lnTo>
                    <a:pt x="440" y="1196"/>
                  </a:lnTo>
                  <a:lnTo>
                    <a:pt x="409" y="1203"/>
                  </a:lnTo>
                  <a:lnTo>
                    <a:pt x="378" y="1213"/>
                  </a:lnTo>
                  <a:lnTo>
                    <a:pt x="349" y="1221"/>
                  </a:lnTo>
                  <a:lnTo>
                    <a:pt x="321" y="1226"/>
                  </a:lnTo>
                  <a:lnTo>
                    <a:pt x="294" y="1232"/>
                  </a:lnTo>
                  <a:lnTo>
                    <a:pt x="261" y="1244"/>
                  </a:lnTo>
                  <a:lnTo>
                    <a:pt x="230" y="1253"/>
                  </a:lnTo>
                  <a:lnTo>
                    <a:pt x="215" y="1257"/>
                  </a:lnTo>
                  <a:lnTo>
                    <a:pt x="200" y="1261"/>
                  </a:lnTo>
                  <a:lnTo>
                    <a:pt x="186" y="1265"/>
                  </a:lnTo>
                  <a:lnTo>
                    <a:pt x="173" y="1269"/>
                  </a:lnTo>
                  <a:lnTo>
                    <a:pt x="161" y="1270"/>
                  </a:lnTo>
                  <a:lnTo>
                    <a:pt x="148" y="1274"/>
                  </a:lnTo>
                  <a:lnTo>
                    <a:pt x="138" y="1276"/>
                  </a:lnTo>
                  <a:lnTo>
                    <a:pt x="127" y="1278"/>
                  </a:lnTo>
                  <a:lnTo>
                    <a:pt x="117" y="1278"/>
                  </a:lnTo>
                  <a:lnTo>
                    <a:pt x="108" y="1280"/>
                  </a:lnTo>
                  <a:lnTo>
                    <a:pt x="98" y="1280"/>
                  </a:lnTo>
                  <a:lnTo>
                    <a:pt x="90" y="1280"/>
                  </a:lnTo>
                  <a:lnTo>
                    <a:pt x="79" y="1280"/>
                  </a:lnTo>
                  <a:lnTo>
                    <a:pt x="69" y="1280"/>
                  </a:lnTo>
                  <a:lnTo>
                    <a:pt x="61" y="1280"/>
                  </a:lnTo>
                  <a:lnTo>
                    <a:pt x="52" y="1278"/>
                  </a:lnTo>
                  <a:lnTo>
                    <a:pt x="44" y="1278"/>
                  </a:lnTo>
                  <a:lnTo>
                    <a:pt x="36" y="1276"/>
                  </a:lnTo>
                  <a:lnTo>
                    <a:pt x="31" y="1274"/>
                  </a:lnTo>
                  <a:lnTo>
                    <a:pt x="25" y="1272"/>
                  </a:lnTo>
                  <a:lnTo>
                    <a:pt x="19" y="1269"/>
                  </a:lnTo>
                  <a:lnTo>
                    <a:pt x="13" y="1267"/>
                  </a:lnTo>
                  <a:lnTo>
                    <a:pt x="10" y="1263"/>
                  </a:lnTo>
                  <a:lnTo>
                    <a:pt x="6" y="1261"/>
                  </a:lnTo>
                  <a:lnTo>
                    <a:pt x="4" y="1257"/>
                  </a:lnTo>
                  <a:lnTo>
                    <a:pt x="2" y="1253"/>
                  </a:lnTo>
                  <a:lnTo>
                    <a:pt x="2" y="1249"/>
                  </a:lnTo>
                  <a:lnTo>
                    <a:pt x="0" y="1245"/>
                  </a:lnTo>
                  <a:lnTo>
                    <a:pt x="54" y="1219"/>
                  </a:lnTo>
                  <a:lnTo>
                    <a:pt x="106" y="1192"/>
                  </a:lnTo>
                  <a:lnTo>
                    <a:pt x="157" y="1165"/>
                  </a:lnTo>
                  <a:lnTo>
                    <a:pt x="209" y="1138"/>
                  </a:lnTo>
                  <a:lnTo>
                    <a:pt x="259" y="1111"/>
                  </a:lnTo>
                  <a:lnTo>
                    <a:pt x="311" y="1084"/>
                  </a:lnTo>
                  <a:lnTo>
                    <a:pt x="359" y="1057"/>
                  </a:lnTo>
                  <a:lnTo>
                    <a:pt x="409" y="1030"/>
                  </a:lnTo>
                  <a:lnTo>
                    <a:pt x="457" y="1004"/>
                  </a:lnTo>
                  <a:lnTo>
                    <a:pt x="505" y="975"/>
                  </a:lnTo>
                  <a:lnTo>
                    <a:pt x="553" y="948"/>
                  </a:lnTo>
                  <a:lnTo>
                    <a:pt x="599" y="919"/>
                  </a:lnTo>
                  <a:lnTo>
                    <a:pt x="645" y="890"/>
                  </a:lnTo>
                  <a:lnTo>
                    <a:pt x="691" y="862"/>
                  </a:lnTo>
                  <a:lnTo>
                    <a:pt x="735" y="833"/>
                  </a:lnTo>
                  <a:lnTo>
                    <a:pt x="781" y="804"/>
                  </a:lnTo>
                  <a:lnTo>
                    <a:pt x="810" y="785"/>
                  </a:lnTo>
                  <a:lnTo>
                    <a:pt x="841" y="766"/>
                  </a:lnTo>
                  <a:lnTo>
                    <a:pt x="870" y="746"/>
                  </a:lnTo>
                  <a:lnTo>
                    <a:pt x="898" y="729"/>
                  </a:lnTo>
                  <a:lnTo>
                    <a:pt x="925" y="710"/>
                  </a:lnTo>
                  <a:lnTo>
                    <a:pt x="954" y="693"/>
                  </a:lnTo>
                  <a:lnTo>
                    <a:pt x="981" y="673"/>
                  </a:lnTo>
                  <a:lnTo>
                    <a:pt x="1006" y="656"/>
                  </a:lnTo>
                  <a:lnTo>
                    <a:pt x="1033" y="639"/>
                  </a:lnTo>
                  <a:lnTo>
                    <a:pt x="1058" y="620"/>
                  </a:lnTo>
                  <a:lnTo>
                    <a:pt x="1083" y="602"/>
                  </a:lnTo>
                  <a:lnTo>
                    <a:pt x="1108" y="585"/>
                  </a:lnTo>
                  <a:lnTo>
                    <a:pt x="1133" y="568"/>
                  </a:lnTo>
                  <a:lnTo>
                    <a:pt x="1156" y="551"/>
                  </a:lnTo>
                  <a:lnTo>
                    <a:pt x="1179" y="533"/>
                  </a:lnTo>
                  <a:lnTo>
                    <a:pt x="1202" y="516"/>
                  </a:lnTo>
                  <a:lnTo>
                    <a:pt x="1223" y="501"/>
                  </a:lnTo>
                  <a:lnTo>
                    <a:pt x="1244" y="483"/>
                  </a:lnTo>
                  <a:lnTo>
                    <a:pt x="1265" y="466"/>
                  </a:lnTo>
                  <a:lnTo>
                    <a:pt x="1284" y="451"/>
                  </a:lnTo>
                  <a:lnTo>
                    <a:pt x="1305" y="433"/>
                  </a:lnTo>
                  <a:lnTo>
                    <a:pt x="1325" y="418"/>
                  </a:lnTo>
                  <a:lnTo>
                    <a:pt x="1344" y="401"/>
                  </a:lnTo>
                  <a:lnTo>
                    <a:pt x="1361" y="386"/>
                  </a:lnTo>
                  <a:lnTo>
                    <a:pt x="1378" y="368"/>
                  </a:lnTo>
                  <a:lnTo>
                    <a:pt x="1396" y="353"/>
                  </a:lnTo>
                  <a:lnTo>
                    <a:pt x="1413" y="338"/>
                  </a:lnTo>
                  <a:lnTo>
                    <a:pt x="1428" y="322"/>
                  </a:lnTo>
                  <a:lnTo>
                    <a:pt x="1444" y="305"/>
                  </a:lnTo>
                  <a:lnTo>
                    <a:pt x="1459" y="290"/>
                  </a:lnTo>
                  <a:lnTo>
                    <a:pt x="1472" y="274"/>
                  </a:lnTo>
                  <a:lnTo>
                    <a:pt x="1488" y="259"/>
                  </a:lnTo>
                  <a:lnTo>
                    <a:pt x="1497" y="251"/>
                  </a:lnTo>
                  <a:lnTo>
                    <a:pt x="1507" y="242"/>
                  </a:lnTo>
                  <a:lnTo>
                    <a:pt x="1515" y="232"/>
                  </a:lnTo>
                  <a:lnTo>
                    <a:pt x="1524" y="220"/>
                  </a:lnTo>
                  <a:lnTo>
                    <a:pt x="1530" y="211"/>
                  </a:lnTo>
                  <a:lnTo>
                    <a:pt x="1538" y="197"/>
                  </a:lnTo>
                  <a:lnTo>
                    <a:pt x="1543" y="186"/>
                  </a:lnTo>
                  <a:lnTo>
                    <a:pt x="1549" y="172"/>
                  </a:lnTo>
                  <a:lnTo>
                    <a:pt x="1553" y="159"/>
                  </a:lnTo>
                  <a:lnTo>
                    <a:pt x="1557" y="144"/>
                  </a:lnTo>
                  <a:lnTo>
                    <a:pt x="1561" y="128"/>
                  </a:lnTo>
                  <a:lnTo>
                    <a:pt x="1563" y="113"/>
                  </a:lnTo>
                  <a:lnTo>
                    <a:pt x="1566" y="96"/>
                  </a:lnTo>
                  <a:lnTo>
                    <a:pt x="1566" y="78"/>
                  </a:lnTo>
                  <a:lnTo>
                    <a:pt x="1568" y="59"/>
                  </a:lnTo>
                  <a:lnTo>
                    <a:pt x="1568" y="42"/>
                  </a:lnTo>
                  <a:lnTo>
                    <a:pt x="1568" y="36"/>
                  </a:lnTo>
                  <a:lnTo>
                    <a:pt x="1570" y="30"/>
                  </a:lnTo>
                  <a:lnTo>
                    <a:pt x="1572" y="27"/>
                  </a:lnTo>
                  <a:lnTo>
                    <a:pt x="1574" y="23"/>
                  </a:lnTo>
                  <a:lnTo>
                    <a:pt x="1578" y="19"/>
                  </a:lnTo>
                  <a:lnTo>
                    <a:pt x="1582" y="15"/>
                  </a:lnTo>
                  <a:lnTo>
                    <a:pt x="1588" y="11"/>
                  </a:lnTo>
                  <a:lnTo>
                    <a:pt x="1593" y="9"/>
                  </a:lnTo>
                  <a:lnTo>
                    <a:pt x="1599" y="7"/>
                  </a:lnTo>
                  <a:lnTo>
                    <a:pt x="1607" y="3"/>
                  </a:lnTo>
                  <a:lnTo>
                    <a:pt x="1614" y="3"/>
                  </a:lnTo>
                  <a:lnTo>
                    <a:pt x="1622" y="2"/>
                  </a:lnTo>
                  <a:lnTo>
                    <a:pt x="1632" y="0"/>
                  </a:lnTo>
                  <a:lnTo>
                    <a:pt x="1643" y="0"/>
                  </a:lnTo>
                  <a:lnTo>
                    <a:pt x="1655" y="0"/>
                  </a:lnTo>
                  <a:lnTo>
                    <a:pt x="166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37"/>
            <p:cNvSpPr>
              <a:spLocks/>
            </p:cNvSpPr>
            <p:nvPr/>
          </p:nvSpPr>
          <p:spPr bwMode="auto">
            <a:xfrm>
              <a:off x="3407485" y="2459677"/>
              <a:ext cx="540745" cy="435924"/>
            </a:xfrm>
            <a:custGeom>
              <a:avLst/>
              <a:gdLst>
                <a:gd name="T0" fmla="*/ 50 w 1626"/>
                <a:gd name="T1" fmla="*/ 0 h 1159"/>
                <a:gd name="T2" fmla="*/ 82 w 1626"/>
                <a:gd name="T3" fmla="*/ 2 h 1159"/>
                <a:gd name="T4" fmla="*/ 123 w 1626"/>
                <a:gd name="T5" fmla="*/ 7 h 1159"/>
                <a:gd name="T6" fmla="*/ 172 w 1626"/>
                <a:gd name="T7" fmla="*/ 15 h 1159"/>
                <a:gd name="T8" fmla="*/ 228 w 1626"/>
                <a:gd name="T9" fmla="*/ 26 h 1159"/>
                <a:gd name="T10" fmla="*/ 357 w 1626"/>
                <a:gd name="T11" fmla="*/ 61 h 1159"/>
                <a:gd name="T12" fmla="*/ 612 w 1626"/>
                <a:gd name="T13" fmla="*/ 144 h 1159"/>
                <a:gd name="T14" fmla="*/ 860 w 1626"/>
                <a:gd name="T15" fmla="*/ 238 h 1159"/>
                <a:gd name="T16" fmla="*/ 996 w 1626"/>
                <a:gd name="T17" fmla="*/ 297 h 1159"/>
                <a:gd name="T18" fmla="*/ 1073 w 1626"/>
                <a:gd name="T19" fmla="*/ 336 h 1159"/>
                <a:gd name="T20" fmla="*/ 1144 w 1626"/>
                <a:gd name="T21" fmla="*/ 372 h 1159"/>
                <a:gd name="T22" fmla="*/ 1209 w 1626"/>
                <a:gd name="T23" fmla="*/ 408 h 1159"/>
                <a:gd name="T24" fmla="*/ 1270 w 1626"/>
                <a:gd name="T25" fmla="*/ 445 h 1159"/>
                <a:gd name="T26" fmla="*/ 1324 w 1626"/>
                <a:gd name="T27" fmla="*/ 479 h 1159"/>
                <a:gd name="T28" fmla="*/ 1374 w 1626"/>
                <a:gd name="T29" fmla="*/ 514 h 1159"/>
                <a:gd name="T30" fmla="*/ 1418 w 1626"/>
                <a:gd name="T31" fmla="*/ 547 h 1159"/>
                <a:gd name="T32" fmla="*/ 1459 w 1626"/>
                <a:gd name="T33" fmla="*/ 581 h 1159"/>
                <a:gd name="T34" fmla="*/ 1491 w 1626"/>
                <a:gd name="T35" fmla="*/ 614 h 1159"/>
                <a:gd name="T36" fmla="*/ 1520 w 1626"/>
                <a:gd name="T37" fmla="*/ 647 h 1159"/>
                <a:gd name="T38" fmla="*/ 1556 w 1626"/>
                <a:gd name="T39" fmla="*/ 702 h 1159"/>
                <a:gd name="T40" fmla="*/ 1583 w 1626"/>
                <a:gd name="T41" fmla="*/ 760 h 1159"/>
                <a:gd name="T42" fmla="*/ 1604 w 1626"/>
                <a:gd name="T43" fmla="*/ 821 h 1159"/>
                <a:gd name="T44" fmla="*/ 1618 w 1626"/>
                <a:gd name="T45" fmla="*/ 885 h 1159"/>
                <a:gd name="T46" fmla="*/ 1624 w 1626"/>
                <a:gd name="T47" fmla="*/ 950 h 1159"/>
                <a:gd name="T48" fmla="*/ 1622 w 1626"/>
                <a:gd name="T49" fmla="*/ 1004 h 1159"/>
                <a:gd name="T50" fmla="*/ 1608 w 1626"/>
                <a:gd name="T51" fmla="*/ 1053 h 1159"/>
                <a:gd name="T52" fmla="*/ 1583 w 1626"/>
                <a:gd name="T53" fmla="*/ 1105 h 1159"/>
                <a:gd name="T54" fmla="*/ 1545 w 1626"/>
                <a:gd name="T55" fmla="*/ 1138 h 1159"/>
                <a:gd name="T56" fmla="*/ 1497 w 1626"/>
                <a:gd name="T57" fmla="*/ 1157 h 1159"/>
                <a:gd name="T58" fmla="*/ 1455 w 1626"/>
                <a:gd name="T59" fmla="*/ 1159 h 1159"/>
                <a:gd name="T60" fmla="*/ 1428 w 1626"/>
                <a:gd name="T61" fmla="*/ 1155 h 1159"/>
                <a:gd name="T62" fmla="*/ 1395 w 1626"/>
                <a:gd name="T63" fmla="*/ 1148 h 1159"/>
                <a:gd name="T64" fmla="*/ 1359 w 1626"/>
                <a:gd name="T65" fmla="*/ 1134 h 1159"/>
                <a:gd name="T66" fmla="*/ 1305 w 1626"/>
                <a:gd name="T67" fmla="*/ 1109 h 1159"/>
                <a:gd name="T68" fmla="*/ 1222 w 1626"/>
                <a:gd name="T69" fmla="*/ 1067 h 1159"/>
                <a:gd name="T70" fmla="*/ 1138 w 1626"/>
                <a:gd name="T71" fmla="*/ 1015 h 1159"/>
                <a:gd name="T72" fmla="*/ 1048 w 1626"/>
                <a:gd name="T73" fmla="*/ 948 h 1159"/>
                <a:gd name="T74" fmla="*/ 950 w 1626"/>
                <a:gd name="T75" fmla="*/ 867 h 1159"/>
                <a:gd name="T76" fmla="*/ 846 w 1626"/>
                <a:gd name="T77" fmla="*/ 769 h 1159"/>
                <a:gd name="T78" fmla="*/ 746 w 1626"/>
                <a:gd name="T79" fmla="*/ 670 h 1159"/>
                <a:gd name="T80" fmla="*/ 675 w 1626"/>
                <a:gd name="T81" fmla="*/ 600 h 1159"/>
                <a:gd name="T82" fmla="*/ 606 w 1626"/>
                <a:gd name="T83" fmla="*/ 535 h 1159"/>
                <a:gd name="T84" fmla="*/ 541 w 1626"/>
                <a:gd name="T85" fmla="*/ 476 h 1159"/>
                <a:gd name="T86" fmla="*/ 478 w 1626"/>
                <a:gd name="T87" fmla="*/ 420 h 1159"/>
                <a:gd name="T88" fmla="*/ 420 w 1626"/>
                <a:gd name="T89" fmla="*/ 370 h 1159"/>
                <a:gd name="T90" fmla="*/ 364 w 1626"/>
                <a:gd name="T91" fmla="*/ 324 h 1159"/>
                <a:gd name="T92" fmla="*/ 311 w 1626"/>
                <a:gd name="T93" fmla="*/ 282 h 1159"/>
                <a:gd name="T94" fmla="*/ 219 w 1626"/>
                <a:gd name="T95" fmla="*/ 213 h 1159"/>
                <a:gd name="T96" fmla="*/ 144 w 1626"/>
                <a:gd name="T97" fmla="*/ 161 h 1159"/>
                <a:gd name="T98" fmla="*/ 94 w 1626"/>
                <a:gd name="T99" fmla="*/ 126 h 1159"/>
                <a:gd name="T100" fmla="*/ 53 w 1626"/>
                <a:gd name="T101" fmla="*/ 97 h 1159"/>
                <a:gd name="T102" fmla="*/ 25 w 1626"/>
                <a:gd name="T103" fmla="*/ 71 h 1159"/>
                <a:gd name="T104" fmla="*/ 7 w 1626"/>
                <a:gd name="T105" fmla="*/ 48 h 1159"/>
                <a:gd name="T106" fmla="*/ 0 w 1626"/>
                <a:gd name="T107" fmla="*/ 28 h 1159"/>
                <a:gd name="T108" fmla="*/ 4 w 1626"/>
                <a:gd name="T109" fmla="*/ 11 h 1159"/>
                <a:gd name="T110" fmla="*/ 17 w 1626"/>
                <a:gd name="T111" fmla="*/ 2 h 1159"/>
                <a:gd name="T112" fmla="*/ 32 w 1626"/>
                <a:gd name="T113" fmla="*/ 0 h 11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26"/>
                <a:gd name="T172" fmla="*/ 0 h 1159"/>
                <a:gd name="T173" fmla="*/ 1626 w 1626"/>
                <a:gd name="T174" fmla="*/ 1159 h 115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26" h="1159">
                  <a:moveTo>
                    <a:pt x="32" y="0"/>
                  </a:moveTo>
                  <a:lnTo>
                    <a:pt x="42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71" y="2"/>
                  </a:lnTo>
                  <a:lnTo>
                    <a:pt x="82" y="2"/>
                  </a:lnTo>
                  <a:lnTo>
                    <a:pt x="96" y="3"/>
                  </a:lnTo>
                  <a:lnTo>
                    <a:pt x="109" y="5"/>
                  </a:lnTo>
                  <a:lnTo>
                    <a:pt x="123" y="7"/>
                  </a:lnTo>
                  <a:lnTo>
                    <a:pt x="138" y="9"/>
                  </a:lnTo>
                  <a:lnTo>
                    <a:pt x="155" y="13"/>
                  </a:lnTo>
                  <a:lnTo>
                    <a:pt x="172" y="15"/>
                  </a:lnTo>
                  <a:lnTo>
                    <a:pt x="190" y="19"/>
                  </a:lnTo>
                  <a:lnTo>
                    <a:pt x="209" y="23"/>
                  </a:lnTo>
                  <a:lnTo>
                    <a:pt x="228" y="26"/>
                  </a:lnTo>
                  <a:lnTo>
                    <a:pt x="247" y="30"/>
                  </a:lnTo>
                  <a:lnTo>
                    <a:pt x="268" y="36"/>
                  </a:lnTo>
                  <a:lnTo>
                    <a:pt x="357" y="61"/>
                  </a:lnTo>
                  <a:lnTo>
                    <a:pt x="443" y="88"/>
                  </a:lnTo>
                  <a:lnTo>
                    <a:pt x="528" y="115"/>
                  </a:lnTo>
                  <a:lnTo>
                    <a:pt x="612" y="144"/>
                  </a:lnTo>
                  <a:lnTo>
                    <a:pt x="695" y="174"/>
                  </a:lnTo>
                  <a:lnTo>
                    <a:pt x="777" y="205"/>
                  </a:lnTo>
                  <a:lnTo>
                    <a:pt x="860" y="238"/>
                  </a:lnTo>
                  <a:lnTo>
                    <a:pt x="942" y="270"/>
                  </a:lnTo>
                  <a:lnTo>
                    <a:pt x="969" y="284"/>
                  </a:lnTo>
                  <a:lnTo>
                    <a:pt x="996" y="297"/>
                  </a:lnTo>
                  <a:lnTo>
                    <a:pt x="1023" y="311"/>
                  </a:lnTo>
                  <a:lnTo>
                    <a:pt x="1048" y="322"/>
                  </a:lnTo>
                  <a:lnTo>
                    <a:pt x="1073" y="336"/>
                  </a:lnTo>
                  <a:lnTo>
                    <a:pt x="1096" y="349"/>
                  </a:lnTo>
                  <a:lnTo>
                    <a:pt x="1121" y="360"/>
                  </a:lnTo>
                  <a:lnTo>
                    <a:pt x="1144" y="372"/>
                  </a:lnTo>
                  <a:lnTo>
                    <a:pt x="1165" y="385"/>
                  </a:lnTo>
                  <a:lnTo>
                    <a:pt x="1188" y="397"/>
                  </a:lnTo>
                  <a:lnTo>
                    <a:pt x="1209" y="408"/>
                  </a:lnTo>
                  <a:lnTo>
                    <a:pt x="1230" y="422"/>
                  </a:lnTo>
                  <a:lnTo>
                    <a:pt x="1249" y="433"/>
                  </a:lnTo>
                  <a:lnTo>
                    <a:pt x="1270" y="445"/>
                  </a:lnTo>
                  <a:lnTo>
                    <a:pt x="1288" y="456"/>
                  </a:lnTo>
                  <a:lnTo>
                    <a:pt x="1307" y="468"/>
                  </a:lnTo>
                  <a:lnTo>
                    <a:pt x="1324" y="479"/>
                  </a:lnTo>
                  <a:lnTo>
                    <a:pt x="1341" y="491"/>
                  </a:lnTo>
                  <a:lnTo>
                    <a:pt x="1359" y="503"/>
                  </a:lnTo>
                  <a:lnTo>
                    <a:pt x="1374" y="514"/>
                  </a:lnTo>
                  <a:lnTo>
                    <a:pt x="1389" y="526"/>
                  </a:lnTo>
                  <a:lnTo>
                    <a:pt x="1405" y="535"/>
                  </a:lnTo>
                  <a:lnTo>
                    <a:pt x="1418" y="547"/>
                  </a:lnTo>
                  <a:lnTo>
                    <a:pt x="1434" y="558"/>
                  </a:lnTo>
                  <a:lnTo>
                    <a:pt x="1445" y="570"/>
                  </a:lnTo>
                  <a:lnTo>
                    <a:pt x="1459" y="581"/>
                  </a:lnTo>
                  <a:lnTo>
                    <a:pt x="1470" y="591"/>
                  </a:lnTo>
                  <a:lnTo>
                    <a:pt x="1482" y="602"/>
                  </a:lnTo>
                  <a:lnTo>
                    <a:pt x="1491" y="614"/>
                  </a:lnTo>
                  <a:lnTo>
                    <a:pt x="1501" y="623"/>
                  </a:lnTo>
                  <a:lnTo>
                    <a:pt x="1510" y="635"/>
                  </a:lnTo>
                  <a:lnTo>
                    <a:pt x="1520" y="647"/>
                  </a:lnTo>
                  <a:lnTo>
                    <a:pt x="1532" y="664"/>
                  </a:lnTo>
                  <a:lnTo>
                    <a:pt x="1545" y="683"/>
                  </a:lnTo>
                  <a:lnTo>
                    <a:pt x="1556" y="702"/>
                  </a:lnTo>
                  <a:lnTo>
                    <a:pt x="1566" y="721"/>
                  </a:lnTo>
                  <a:lnTo>
                    <a:pt x="1576" y="741"/>
                  </a:lnTo>
                  <a:lnTo>
                    <a:pt x="1583" y="760"/>
                  </a:lnTo>
                  <a:lnTo>
                    <a:pt x="1593" y="781"/>
                  </a:lnTo>
                  <a:lnTo>
                    <a:pt x="1599" y="800"/>
                  </a:lnTo>
                  <a:lnTo>
                    <a:pt x="1604" y="821"/>
                  </a:lnTo>
                  <a:lnTo>
                    <a:pt x="1610" y="842"/>
                  </a:lnTo>
                  <a:lnTo>
                    <a:pt x="1614" y="863"/>
                  </a:lnTo>
                  <a:lnTo>
                    <a:pt x="1618" y="885"/>
                  </a:lnTo>
                  <a:lnTo>
                    <a:pt x="1622" y="906"/>
                  </a:lnTo>
                  <a:lnTo>
                    <a:pt x="1624" y="927"/>
                  </a:lnTo>
                  <a:lnTo>
                    <a:pt x="1624" y="950"/>
                  </a:lnTo>
                  <a:lnTo>
                    <a:pt x="1626" y="973"/>
                  </a:lnTo>
                  <a:lnTo>
                    <a:pt x="1624" y="988"/>
                  </a:lnTo>
                  <a:lnTo>
                    <a:pt x="1622" y="1004"/>
                  </a:lnTo>
                  <a:lnTo>
                    <a:pt x="1618" y="1021"/>
                  </a:lnTo>
                  <a:lnTo>
                    <a:pt x="1614" y="1036"/>
                  </a:lnTo>
                  <a:lnTo>
                    <a:pt x="1608" y="1053"/>
                  </a:lnTo>
                  <a:lnTo>
                    <a:pt x="1601" y="1071"/>
                  </a:lnTo>
                  <a:lnTo>
                    <a:pt x="1593" y="1088"/>
                  </a:lnTo>
                  <a:lnTo>
                    <a:pt x="1583" y="1105"/>
                  </a:lnTo>
                  <a:lnTo>
                    <a:pt x="1572" y="1119"/>
                  </a:lnTo>
                  <a:lnTo>
                    <a:pt x="1558" y="1130"/>
                  </a:lnTo>
                  <a:lnTo>
                    <a:pt x="1545" y="1138"/>
                  </a:lnTo>
                  <a:lnTo>
                    <a:pt x="1530" y="1146"/>
                  </a:lnTo>
                  <a:lnTo>
                    <a:pt x="1514" y="1151"/>
                  </a:lnTo>
                  <a:lnTo>
                    <a:pt x="1497" y="1157"/>
                  </a:lnTo>
                  <a:lnTo>
                    <a:pt x="1480" y="1159"/>
                  </a:lnTo>
                  <a:lnTo>
                    <a:pt x="1462" y="1159"/>
                  </a:lnTo>
                  <a:lnTo>
                    <a:pt x="1455" y="1159"/>
                  </a:lnTo>
                  <a:lnTo>
                    <a:pt x="1445" y="1159"/>
                  </a:lnTo>
                  <a:lnTo>
                    <a:pt x="1437" y="1157"/>
                  </a:lnTo>
                  <a:lnTo>
                    <a:pt x="1428" y="1155"/>
                  </a:lnTo>
                  <a:lnTo>
                    <a:pt x="1416" y="1153"/>
                  </a:lnTo>
                  <a:lnTo>
                    <a:pt x="1407" y="1149"/>
                  </a:lnTo>
                  <a:lnTo>
                    <a:pt x="1395" y="1148"/>
                  </a:lnTo>
                  <a:lnTo>
                    <a:pt x="1384" y="1142"/>
                  </a:lnTo>
                  <a:lnTo>
                    <a:pt x="1372" y="1138"/>
                  </a:lnTo>
                  <a:lnTo>
                    <a:pt x="1359" y="1134"/>
                  </a:lnTo>
                  <a:lnTo>
                    <a:pt x="1347" y="1128"/>
                  </a:lnTo>
                  <a:lnTo>
                    <a:pt x="1334" y="1123"/>
                  </a:lnTo>
                  <a:lnTo>
                    <a:pt x="1305" y="1109"/>
                  </a:lnTo>
                  <a:lnTo>
                    <a:pt x="1276" y="1094"/>
                  </a:lnTo>
                  <a:lnTo>
                    <a:pt x="1249" y="1080"/>
                  </a:lnTo>
                  <a:lnTo>
                    <a:pt x="1222" y="1067"/>
                  </a:lnTo>
                  <a:lnTo>
                    <a:pt x="1196" y="1052"/>
                  </a:lnTo>
                  <a:lnTo>
                    <a:pt x="1167" y="1034"/>
                  </a:lnTo>
                  <a:lnTo>
                    <a:pt x="1138" y="1015"/>
                  </a:lnTo>
                  <a:lnTo>
                    <a:pt x="1109" y="994"/>
                  </a:lnTo>
                  <a:lnTo>
                    <a:pt x="1078" y="973"/>
                  </a:lnTo>
                  <a:lnTo>
                    <a:pt x="1048" y="948"/>
                  </a:lnTo>
                  <a:lnTo>
                    <a:pt x="1015" y="923"/>
                  </a:lnTo>
                  <a:lnTo>
                    <a:pt x="983" y="896"/>
                  </a:lnTo>
                  <a:lnTo>
                    <a:pt x="950" y="867"/>
                  </a:lnTo>
                  <a:lnTo>
                    <a:pt x="915" y="835"/>
                  </a:lnTo>
                  <a:lnTo>
                    <a:pt x="881" y="802"/>
                  </a:lnTo>
                  <a:lnTo>
                    <a:pt x="846" y="769"/>
                  </a:lnTo>
                  <a:lnTo>
                    <a:pt x="810" y="733"/>
                  </a:lnTo>
                  <a:lnTo>
                    <a:pt x="771" y="694"/>
                  </a:lnTo>
                  <a:lnTo>
                    <a:pt x="746" y="670"/>
                  </a:lnTo>
                  <a:lnTo>
                    <a:pt x="723" y="647"/>
                  </a:lnTo>
                  <a:lnTo>
                    <a:pt x="698" y="623"/>
                  </a:lnTo>
                  <a:lnTo>
                    <a:pt x="675" y="600"/>
                  </a:lnTo>
                  <a:lnTo>
                    <a:pt x="652" y="577"/>
                  </a:lnTo>
                  <a:lnTo>
                    <a:pt x="629" y="556"/>
                  </a:lnTo>
                  <a:lnTo>
                    <a:pt x="606" y="535"/>
                  </a:lnTo>
                  <a:lnTo>
                    <a:pt x="583" y="516"/>
                  </a:lnTo>
                  <a:lnTo>
                    <a:pt x="562" y="495"/>
                  </a:lnTo>
                  <a:lnTo>
                    <a:pt x="541" y="476"/>
                  </a:lnTo>
                  <a:lnTo>
                    <a:pt x="520" y="456"/>
                  </a:lnTo>
                  <a:lnTo>
                    <a:pt x="499" y="439"/>
                  </a:lnTo>
                  <a:lnTo>
                    <a:pt x="478" y="420"/>
                  </a:lnTo>
                  <a:lnTo>
                    <a:pt x="458" y="403"/>
                  </a:lnTo>
                  <a:lnTo>
                    <a:pt x="439" y="387"/>
                  </a:lnTo>
                  <a:lnTo>
                    <a:pt x="420" y="370"/>
                  </a:lnTo>
                  <a:lnTo>
                    <a:pt x="401" y="355"/>
                  </a:lnTo>
                  <a:lnTo>
                    <a:pt x="382" y="339"/>
                  </a:lnTo>
                  <a:lnTo>
                    <a:pt x="364" y="324"/>
                  </a:lnTo>
                  <a:lnTo>
                    <a:pt x="345" y="311"/>
                  </a:lnTo>
                  <a:lnTo>
                    <a:pt x="328" y="295"/>
                  </a:lnTo>
                  <a:lnTo>
                    <a:pt x="311" y="282"/>
                  </a:lnTo>
                  <a:lnTo>
                    <a:pt x="278" y="257"/>
                  </a:lnTo>
                  <a:lnTo>
                    <a:pt x="247" y="234"/>
                  </a:lnTo>
                  <a:lnTo>
                    <a:pt x="219" y="213"/>
                  </a:lnTo>
                  <a:lnTo>
                    <a:pt x="190" y="192"/>
                  </a:lnTo>
                  <a:lnTo>
                    <a:pt x="163" y="174"/>
                  </a:lnTo>
                  <a:lnTo>
                    <a:pt x="144" y="161"/>
                  </a:lnTo>
                  <a:lnTo>
                    <a:pt x="126" y="149"/>
                  </a:lnTo>
                  <a:lnTo>
                    <a:pt x="109" y="138"/>
                  </a:lnTo>
                  <a:lnTo>
                    <a:pt x="94" y="126"/>
                  </a:lnTo>
                  <a:lnTo>
                    <a:pt x="78" y="117"/>
                  </a:lnTo>
                  <a:lnTo>
                    <a:pt x="65" y="107"/>
                  </a:lnTo>
                  <a:lnTo>
                    <a:pt x="53" y="97"/>
                  </a:lnTo>
                  <a:lnTo>
                    <a:pt x="42" y="88"/>
                  </a:lnTo>
                  <a:lnTo>
                    <a:pt x="32" y="78"/>
                  </a:lnTo>
                  <a:lnTo>
                    <a:pt x="25" y="71"/>
                  </a:lnTo>
                  <a:lnTo>
                    <a:pt x="17" y="63"/>
                  </a:lnTo>
                  <a:lnTo>
                    <a:pt x="11" y="55"/>
                  </a:lnTo>
                  <a:lnTo>
                    <a:pt x="7" y="48"/>
                  </a:lnTo>
                  <a:lnTo>
                    <a:pt x="4" y="42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2" y="23"/>
                  </a:lnTo>
                  <a:lnTo>
                    <a:pt x="2" y="17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1" y="3"/>
                  </a:lnTo>
                  <a:lnTo>
                    <a:pt x="17" y="2"/>
                  </a:lnTo>
                  <a:lnTo>
                    <a:pt x="25" y="0"/>
                  </a:lnTo>
                  <a:lnTo>
                    <a:pt x="3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6388" name="Picture 4" descr="C:\Users\Meishing\Dropbox\meizhouhuayu\pics\買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343399" y="1524000"/>
            <a:ext cx="4495801" cy="1332518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2438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相似字：賣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81600" y="3581400"/>
            <a:ext cx="15240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收買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200" y="3581400"/>
            <a:ext cx="15240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買回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71800" y="3581400"/>
            <a:ext cx="15240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買書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05600" y="304800"/>
            <a:ext cx="24384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8777535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5.16.pn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87782"/>
          <a:stretch>
            <a:fillRect/>
          </a:stretch>
        </p:blipFill>
        <p:spPr bwMode="auto">
          <a:xfrm>
            <a:off x="228600" y="1143000"/>
            <a:ext cx="1447800" cy="1400291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2620207" y="914400"/>
            <a:ext cx="1776118" cy="766067"/>
            <a:chOff x="2620207" y="914400"/>
            <a:chExt cx="1776118" cy="766067"/>
          </a:xfrm>
        </p:grpSpPr>
        <p:sp>
          <p:nvSpPr>
            <p:cNvPr id="5" name="Freeform 26"/>
            <p:cNvSpPr>
              <a:spLocks/>
            </p:cNvSpPr>
            <p:nvPr/>
          </p:nvSpPr>
          <p:spPr bwMode="auto">
            <a:xfrm>
              <a:off x="3258589" y="914400"/>
              <a:ext cx="338112" cy="313987"/>
            </a:xfrm>
            <a:custGeom>
              <a:avLst/>
              <a:gdLst>
                <a:gd name="T0" fmla="*/ 102 w 822"/>
                <a:gd name="T1" fmla="*/ 0 h 814"/>
                <a:gd name="T2" fmla="*/ 167 w 822"/>
                <a:gd name="T3" fmla="*/ 7 h 814"/>
                <a:gd name="T4" fmla="*/ 236 w 822"/>
                <a:gd name="T5" fmla="*/ 23 h 814"/>
                <a:gd name="T6" fmla="*/ 309 w 822"/>
                <a:gd name="T7" fmla="*/ 46 h 814"/>
                <a:gd name="T8" fmla="*/ 386 w 822"/>
                <a:gd name="T9" fmla="*/ 77 h 814"/>
                <a:gd name="T10" fmla="*/ 471 w 822"/>
                <a:gd name="T11" fmla="*/ 115 h 814"/>
                <a:gd name="T12" fmla="*/ 549 w 822"/>
                <a:gd name="T13" fmla="*/ 153 h 814"/>
                <a:gd name="T14" fmla="*/ 616 w 822"/>
                <a:gd name="T15" fmla="*/ 194 h 814"/>
                <a:gd name="T16" fmla="*/ 672 w 822"/>
                <a:gd name="T17" fmla="*/ 232 h 814"/>
                <a:gd name="T18" fmla="*/ 716 w 822"/>
                <a:gd name="T19" fmla="*/ 272 h 814"/>
                <a:gd name="T20" fmla="*/ 747 w 822"/>
                <a:gd name="T21" fmla="*/ 311 h 814"/>
                <a:gd name="T22" fmla="*/ 772 w 822"/>
                <a:gd name="T23" fmla="*/ 355 h 814"/>
                <a:gd name="T24" fmla="*/ 793 w 822"/>
                <a:gd name="T25" fmla="*/ 397 h 814"/>
                <a:gd name="T26" fmla="*/ 808 w 822"/>
                <a:gd name="T27" fmla="*/ 439 h 814"/>
                <a:gd name="T28" fmla="*/ 818 w 822"/>
                <a:gd name="T29" fmla="*/ 484 h 814"/>
                <a:gd name="T30" fmla="*/ 822 w 822"/>
                <a:gd name="T31" fmla="*/ 526 h 814"/>
                <a:gd name="T32" fmla="*/ 822 w 822"/>
                <a:gd name="T33" fmla="*/ 574 h 814"/>
                <a:gd name="T34" fmla="*/ 816 w 822"/>
                <a:gd name="T35" fmla="*/ 620 h 814"/>
                <a:gd name="T36" fmla="*/ 806 w 822"/>
                <a:gd name="T37" fmla="*/ 660 h 814"/>
                <a:gd name="T38" fmla="*/ 793 w 822"/>
                <a:gd name="T39" fmla="*/ 697 h 814"/>
                <a:gd name="T40" fmla="*/ 776 w 822"/>
                <a:gd name="T41" fmla="*/ 729 h 814"/>
                <a:gd name="T42" fmla="*/ 755 w 822"/>
                <a:gd name="T43" fmla="*/ 754 h 814"/>
                <a:gd name="T44" fmla="*/ 728 w 822"/>
                <a:gd name="T45" fmla="*/ 775 h 814"/>
                <a:gd name="T46" fmla="*/ 699 w 822"/>
                <a:gd name="T47" fmla="*/ 793 h 814"/>
                <a:gd name="T48" fmla="*/ 664 w 822"/>
                <a:gd name="T49" fmla="*/ 804 h 814"/>
                <a:gd name="T50" fmla="*/ 626 w 822"/>
                <a:gd name="T51" fmla="*/ 812 h 814"/>
                <a:gd name="T52" fmla="*/ 586 w 822"/>
                <a:gd name="T53" fmla="*/ 814 h 814"/>
                <a:gd name="T54" fmla="*/ 561 w 822"/>
                <a:gd name="T55" fmla="*/ 812 h 814"/>
                <a:gd name="T56" fmla="*/ 534 w 822"/>
                <a:gd name="T57" fmla="*/ 802 h 814"/>
                <a:gd name="T58" fmla="*/ 505 w 822"/>
                <a:gd name="T59" fmla="*/ 789 h 814"/>
                <a:gd name="T60" fmla="*/ 476 w 822"/>
                <a:gd name="T61" fmla="*/ 770 h 814"/>
                <a:gd name="T62" fmla="*/ 446 w 822"/>
                <a:gd name="T63" fmla="*/ 745 h 814"/>
                <a:gd name="T64" fmla="*/ 413 w 822"/>
                <a:gd name="T65" fmla="*/ 714 h 814"/>
                <a:gd name="T66" fmla="*/ 378 w 822"/>
                <a:gd name="T67" fmla="*/ 677 h 814"/>
                <a:gd name="T68" fmla="*/ 344 w 822"/>
                <a:gd name="T69" fmla="*/ 635 h 814"/>
                <a:gd name="T70" fmla="*/ 307 w 822"/>
                <a:gd name="T71" fmla="*/ 587 h 814"/>
                <a:gd name="T72" fmla="*/ 269 w 822"/>
                <a:gd name="T73" fmla="*/ 533 h 814"/>
                <a:gd name="T74" fmla="*/ 227 w 822"/>
                <a:gd name="T75" fmla="*/ 474 h 814"/>
                <a:gd name="T76" fmla="*/ 186 w 822"/>
                <a:gd name="T77" fmla="*/ 411 h 814"/>
                <a:gd name="T78" fmla="*/ 148 w 822"/>
                <a:gd name="T79" fmla="*/ 353 h 814"/>
                <a:gd name="T80" fmla="*/ 115 w 822"/>
                <a:gd name="T81" fmla="*/ 299 h 814"/>
                <a:gd name="T82" fmla="*/ 87 w 822"/>
                <a:gd name="T83" fmla="*/ 249 h 814"/>
                <a:gd name="T84" fmla="*/ 62 w 822"/>
                <a:gd name="T85" fmla="*/ 205 h 814"/>
                <a:gd name="T86" fmla="*/ 41 w 822"/>
                <a:gd name="T87" fmla="*/ 165 h 814"/>
                <a:gd name="T88" fmla="*/ 23 w 822"/>
                <a:gd name="T89" fmla="*/ 130 h 814"/>
                <a:gd name="T90" fmla="*/ 12 w 822"/>
                <a:gd name="T91" fmla="*/ 101 h 814"/>
                <a:gd name="T92" fmla="*/ 4 w 822"/>
                <a:gd name="T93" fmla="*/ 77 h 814"/>
                <a:gd name="T94" fmla="*/ 0 w 822"/>
                <a:gd name="T95" fmla="*/ 55 h 814"/>
                <a:gd name="T96" fmla="*/ 2 w 822"/>
                <a:gd name="T97" fmla="*/ 29 h 814"/>
                <a:gd name="T98" fmla="*/ 10 w 822"/>
                <a:gd name="T99" fmla="*/ 19 h 814"/>
                <a:gd name="T100" fmla="*/ 23 w 822"/>
                <a:gd name="T101" fmla="*/ 9 h 814"/>
                <a:gd name="T102" fmla="*/ 41 w 822"/>
                <a:gd name="T103" fmla="*/ 4 h 814"/>
                <a:gd name="T104" fmla="*/ 62 w 822"/>
                <a:gd name="T105" fmla="*/ 0 h 8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22"/>
                <a:gd name="T160" fmla="*/ 0 h 814"/>
                <a:gd name="T161" fmla="*/ 822 w 822"/>
                <a:gd name="T162" fmla="*/ 814 h 8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22" h="814">
                  <a:moveTo>
                    <a:pt x="62" y="0"/>
                  </a:moveTo>
                  <a:lnTo>
                    <a:pt x="81" y="0"/>
                  </a:lnTo>
                  <a:lnTo>
                    <a:pt x="102" y="0"/>
                  </a:lnTo>
                  <a:lnTo>
                    <a:pt x="123" y="2"/>
                  </a:lnTo>
                  <a:lnTo>
                    <a:pt x="144" y="6"/>
                  </a:lnTo>
                  <a:lnTo>
                    <a:pt x="167" y="7"/>
                  </a:lnTo>
                  <a:lnTo>
                    <a:pt x="188" y="13"/>
                  </a:lnTo>
                  <a:lnTo>
                    <a:pt x="211" y="17"/>
                  </a:lnTo>
                  <a:lnTo>
                    <a:pt x="236" y="23"/>
                  </a:lnTo>
                  <a:lnTo>
                    <a:pt x="259" y="30"/>
                  </a:lnTo>
                  <a:lnTo>
                    <a:pt x="284" y="38"/>
                  </a:lnTo>
                  <a:lnTo>
                    <a:pt x="309" y="46"/>
                  </a:lnTo>
                  <a:lnTo>
                    <a:pt x="334" y="55"/>
                  </a:lnTo>
                  <a:lnTo>
                    <a:pt x="361" y="65"/>
                  </a:lnTo>
                  <a:lnTo>
                    <a:pt x="386" y="77"/>
                  </a:lnTo>
                  <a:lnTo>
                    <a:pt x="415" y="88"/>
                  </a:lnTo>
                  <a:lnTo>
                    <a:pt x="442" y="101"/>
                  </a:lnTo>
                  <a:lnTo>
                    <a:pt x="471" y="115"/>
                  </a:lnTo>
                  <a:lnTo>
                    <a:pt x="497" y="128"/>
                  </a:lnTo>
                  <a:lnTo>
                    <a:pt x="524" y="140"/>
                  </a:lnTo>
                  <a:lnTo>
                    <a:pt x="549" y="153"/>
                  </a:lnTo>
                  <a:lnTo>
                    <a:pt x="572" y="167"/>
                  </a:lnTo>
                  <a:lnTo>
                    <a:pt x="595" y="180"/>
                  </a:lnTo>
                  <a:lnTo>
                    <a:pt x="616" y="194"/>
                  </a:lnTo>
                  <a:lnTo>
                    <a:pt x="638" y="207"/>
                  </a:lnTo>
                  <a:lnTo>
                    <a:pt x="655" y="219"/>
                  </a:lnTo>
                  <a:lnTo>
                    <a:pt x="672" y="232"/>
                  </a:lnTo>
                  <a:lnTo>
                    <a:pt x="689" y="245"/>
                  </a:lnTo>
                  <a:lnTo>
                    <a:pt x="703" y="259"/>
                  </a:lnTo>
                  <a:lnTo>
                    <a:pt x="716" y="272"/>
                  </a:lnTo>
                  <a:lnTo>
                    <a:pt x="728" y="284"/>
                  </a:lnTo>
                  <a:lnTo>
                    <a:pt x="739" y="297"/>
                  </a:lnTo>
                  <a:lnTo>
                    <a:pt x="747" y="311"/>
                  </a:lnTo>
                  <a:lnTo>
                    <a:pt x="757" y="326"/>
                  </a:lnTo>
                  <a:lnTo>
                    <a:pt x="764" y="340"/>
                  </a:lnTo>
                  <a:lnTo>
                    <a:pt x="772" y="355"/>
                  </a:lnTo>
                  <a:lnTo>
                    <a:pt x="780" y="368"/>
                  </a:lnTo>
                  <a:lnTo>
                    <a:pt x="787" y="384"/>
                  </a:lnTo>
                  <a:lnTo>
                    <a:pt x="793" y="397"/>
                  </a:lnTo>
                  <a:lnTo>
                    <a:pt x="799" y="411"/>
                  </a:lnTo>
                  <a:lnTo>
                    <a:pt x="803" y="426"/>
                  </a:lnTo>
                  <a:lnTo>
                    <a:pt x="808" y="439"/>
                  </a:lnTo>
                  <a:lnTo>
                    <a:pt x="812" y="455"/>
                  </a:lnTo>
                  <a:lnTo>
                    <a:pt x="814" y="468"/>
                  </a:lnTo>
                  <a:lnTo>
                    <a:pt x="818" y="484"/>
                  </a:lnTo>
                  <a:lnTo>
                    <a:pt x="820" y="497"/>
                  </a:lnTo>
                  <a:lnTo>
                    <a:pt x="822" y="512"/>
                  </a:lnTo>
                  <a:lnTo>
                    <a:pt x="822" y="526"/>
                  </a:lnTo>
                  <a:lnTo>
                    <a:pt x="822" y="541"/>
                  </a:lnTo>
                  <a:lnTo>
                    <a:pt x="822" y="556"/>
                  </a:lnTo>
                  <a:lnTo>
                    <a:pt x="822" y="574"/>
                  </a:lnTo>
                  <a:lnTo>
                    <a:pt x="820" y="589"/>
                  </a:lnTo>
                  <a:lnTo>
                    <a:pt x="818" y="604"/>
                  </a:lnTo>
                  <a:lnTo>
                    <a:pt x="816" y="620"/>
                  </a:lnTo>
                  <a:lnTo>
                    <a:pt x="814" y="633"/>
                  </a:lnTo>
                  <a:lnTo>
                    <a:pt x="810" y="649"/>
                  </a:lnTo>
                  <a:lnTo>
                    <a:pt x="806" y="660"/>
                  </a:lnTo>
                  <a:lnTo>
                    <a:pt x="803" y="674"/>
                  </a:lnTo>
                  <a:lnTo>
                    <a:pt x="799" y="685"/>
                  </a:lnTo>
                  <a:lnTo>
                    <a:pt x="793" y="697"/>
                  </a:lnTo>
                  <a:lnTo>
                    <a:pt x="787" y="708"/>
                  </a:lnTo>
                  <a:lnTo>
                    <a:pt x="782" y="718"/>
                  </a:lnTo>
                  <a:lnTo>
                    <a:pt x="776" y="729"/>
                  </a:lnTo>
                  <a:lnTo>
                    <a:pt x="770" y="737"/>
                  </a:lnTo>
                  <a:lnTo>
                    <a:pt x="762" y="746"/>
                  </a:lnTo>
                  <a:lnTo>
                    <a:pt x="755" y="754"/>
                  </a:lnTo>
                  <a:lnTo>
                    <a:pt x="747" y="762"/>
                  </a:lnTo>
                  <a:lnTo>
                    <a:pt x="737" y="770"/>
                  </a:lnTo>
                  <a:lnTo>
                    <a:pt x="728" y="775"/>
                  </a:lnTo>
                  <a:lnTo>
                    <a:pt x="718" y="783"/>
                  </a:lnTo>
                  <a:lnTo>
                    <a:pt x="709" y="787"/>
                  </a:lnTo>
                  <a:lnTo>
                    <a:pt x="699" y="793"/>
                  </a:lnTo>
                  <a:lnTo>
                    <a:pt x="687" y="796"/>
                  </a:lnTo>
                  <a:lnTo>
                    <a:pt x="676" y="800"/>
                  </a:lnTo>
                  <a:lnTo>
                    <a:pt x="664" y="804"/>
                  </a:lnTo>
                  <a:lnTo>
                    <a:pt x="653" y="808"/>
                  </a:lnTo>
                  <a:lnTo>
                    <a:pt x="639" y="810"/>
                  </a:lnTo>
                  <a:lnTo>
                    <a:pt x="626" y="812"/>
                  </a:lnTo>
                  <a:lnTo>
                    <a:pt x="613" y="814"/>
                  </a:lnTo>
                  <a:lnTo>
                    <a:pt x="599" y="814"/>
                  </a:lnTo>
                  <a:lnTo>
                    <a:pt x="586" y="814"/>
                  </a:lnTo>
                  <a:lnTo>
                    <a:pt x="576" y="814"/>
                  </a:lnTo>
                  <a:lnTo>
                    <a:pt x="568" y="812"/>
                  </a:lnTo>
                  <a:lnTo>
                    <a:pt x="561" y="812"/>
                  </a:lnTo>
                  <a:lnTo>
                    <a:pt x="551" y="810"/>
                  </a:lnTo>
                  <a:lnTo>
                    <a:pt x="542" y="806"/>
                  </a:lnTo>
                  <a:lnTo>
                    <a:pt x="534" y="802"/>
                  </a:lnTo>
                  <a:lnTo>
                    <a:pt x="524" y="798"/>
                  </a:lnTo>
                  <a:lnTo>
                    <a:pt x="515" y="794"/>
                  </a:lnTo>
                  <a:lnTo>
                    <a:pt x="505" y="789"/>
                  </a:lnTo>
                  <a:lnTo>
                    <a:pt x="496" y="783"/>
                  </a:lnTo>
                  <a:lnTo>
                    <a:pt x="486" y="775"/>
                  </a:lnTo>
                  <a:lnTo>
                    <a:pt x="476" y="770"/>
                  </a:lnTo>
                  <a:lnTo>
                    <a:pt x="465" y="762"/>
                  </a:lnTo>
                  <a:lnTo>
                    <a:pt x="455" y="752"/>
                  </a:lnTo>
                  <a:lnTo>
                    <a:pt x="446" y="745"/>
                  </a:lnTo>
                  <a:lnTo>
                    <a:pt x="434" y="735"/>
                  </a:lnTo>
                  <a:lnTo>
                    <a:pt x="423" y="723"/>
                  </a:lnTo>
                  <a:lnTo>
                    <a:pt x="413" y="714"/>
                  </a:lnTo>
                  <a:lnTo>
                    <a:pt x="401" y="702"/>
                  </a:lnTo>
                  <a:lnTo>
                    <a:pt x="390" y="689"/>
                  </a:lnTo>
                  <a:lnTo>
                    <a:pt x="378" y="677"/>
                  </a:lnTo>
                  <a:lnTo>
                    <a:pt x="367" y="664"/>
                  </a:lnTo>
                  <a:lnTo>
                    <a:pt x="355" y="649"/>
                  </a:lnTo>
                  <a:lnTo>
                    <a:pt x="344" y="635"/>
                  </a:lnTo>
                  <a:lnTo>
                    <a:pt x="330" y="620"/>
                  </a:lnTo>
                  <a:lnTo>
                    <a:pt x="319" y="604"/>
                  </a:lnTo>
                  <a:lnTo>
                    <a:pt x="307" y="587"/>
                  </a:lnTo>
                  <a:lnTo>
                    <a:pt x="294" y="570"/>
                  </a:lnTo>
                  <a:lnTo>
                    <a:pt x="281" y="553"/>
                  </a:lnTo>
                  <a:lnTo>
                    <a:pt x="269" y="533"/>
                  </a:lnTo>
                  <a:lnTo>
                    <a:pt x="256" y="514"/>
                  </a:lnTo>
                  <a:lnTo>
                    <a:pt x="242" y="495"/>
                  </a:lnTo>
                  <a:lnTo>
                    <a:pt x="227" y="474"/>
                  </a:lnTo>
                  <a:lnTo>
                    <a:pt x="213" y="453"/>
                  </a:lnTo>
                  <a:lnTo>
                    <a:pt x="200" y="432"/>
                  </a:lnTo>
                  <a:lnTo>
                    <a:pt x="186" y="411"/>
                  </a:lnTo>
                  <a:lnTo>
                    <a:pt x="173" y="391"/>
                  </a:lnTo>
                  <a:lnTo>
                    <a:pt x="161" y="372"/>
                  </a:lnTo>
                  <a:lnTo>
                    <a:pt x="148" y="353"/>
                  </a:lnTo>
                  <a:lnTo>
                    <a:pt x="137" y="334"/>
                  </a:lnTo>
                  <a:lnTo>
                    <a:pt x="125" y="316"/>
                  </a:lnTo>
                  <a:lnTo>
                    <a:pt x="115" y="299"/>
                  </a:lnTo>
                  <a:lnTo>
                    <a:pt x="106" y="282"/>
                  </a:lnTo>
                  <a:lnTo>
                    <a:pt x="94" y="265"/>
                  </a:lnTo>
                  <a:lnTo>
                    <a:pt x="87" y="249"/>
                  </a:lnTo>
                  <a:lnTo>
                    <a:pt x="77" y="234"/>
                  </a:lnTo>
                  <a:lnTo>
                    <a:pt x="69" y="219"/>
                  </a:lnTo>
                  <a:lnTo>
                    <a:pt x="62" y="205"/>
                  </a:lnTo>
                  <a:lnTo>
                    <a:pt x="54" y="192"/>
                  </a:lnTo>
                  <a:lnTo>
                    <a:pt x="46" y="178"/>
                  </a:lnTo>
                  <a:lnTo>
                    <a:pt x="41" y="165"/>
                  </a:lnTo>
                  <a:lnTo>
                    <a:pt x="35" y="153"/>
                  </a:lnTo>
                  <a:lnTo>
                    <a:pt x="29" y="142"/>
                  </a:lnTo>
                  <a:lnTo>
                    <a:pt x="23" y="130"/>
                  </a:lnTo>
                  <a:lnTo>
                    <a:pt x="19" y="121"/>
                  </a:lnTo>
                  <a:lnTo>
                    <a:pt x="16" y="111"/>
                  </a:lnTo>
                  <a:lnTo>
                    <a:pt x="12" y="101"/>
                  </a:lnTo>
                  <a:lnTo>
                    <a:pt x="8" y="92"/>
                  </a:lnTo>
                  <a:lnTo>
                    <a:pt x="6" y="84"/>
                  </a:lnTo>
                  <a:lnTo>
                    <a:pt x="4" y="77"/>
                  </a:lnTo>
                  <a:lnTo>
                    <a:pt x="2" y="69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4" y="25"/>
                  </a:lnTo>
                  <a:lnTo>
                    <a:pt x="8" y="21"/>
                  </a:lnTo>
                  <a:lnTo>
                    <a:pt x="10" y="19"/>
                  </a:lnTo>
                  <a:lnTo>
                    <a:pt x="14" y="15"/>
                  </a:lnTo>
                  <a:lnTo>
                    <a:pt x="18" y="11"/>
                  </a:lnTo>
                  <a:lnTo>
                    <a:pt x="23" y="9"/>
                  </a:lnTo>
                  <a:lnTo>
                    <a:pt x="27" y="7"/>
                  </a:lnTo>
                  <a:lnTo>
                    <a:pt x="33" y="6"/>
                  </a:lnTo>
                  <a:lnTo>
                    <a:pt x="41" y="4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6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27"/>
            <p:cNvSpPr>
              <a:spLocks/>
            </p:cNvSpPr>
            <p:nvPr/>
          </p:nvSpPr>
          <p:spPr bwMode="auto">
            <a:xfrm>
              <a:off x="2620207" y="1179013"/>
              <a:ext cx="269009" cy="501454"/>
            </a:xfrm>
            <a:custGeom>
              <a:avLst/>
              <a:gdLst>
                <a:gd name="T0" fmla="*/ 484 w 655"/>
                <a:gd name="T1" fmla="*/ 2 h 1300"/>
                <a:gd name="T2" fmla="*/ 509 w 655"/>
                <a:gd name="T3" fmla="*/ 17 h 1300"/>
                <a:gd name="T4" fmla="*/ 534 w 655"/>
                <a:gd name="T5" fmla="*/ 44 h 1300"/>
                <a:gd name="T6" fmla="*/ 561 w 655"/>
                <a:gd name="T7" fmla="*/ 83 h 1300"/>
                <a:gd name="T8" fmla="*/ 588 w 655"/>
                <a:gd name="T9" fmla="*/ 136 h 1300"/>
                <a:gd name="T10" fmla="*/ 616 w 655"/>
                <a:gd name="T11" fmla="*/ 217 h 1300"/>
                <a:gd name="T12" fmla="*/ 641 w 655"/>
                <a:gd name="T13" fmla="*/ 324 h 1300"/>
                <a:gd name="T14" fmla="*/ 655 w 655"/>
                <a:gd name="T15" fmla="*/ 426 h 1300"/>
                <a:gd name="T16" fmla="*/ 653 w 655"/>
                <a:gd name="T17" fmla="*/ 495 h 1300"/>
                <a:gd name="T18" fmla="*/ 643 w 655"/>
                <a:gd name="T19" fmla="*/ 561 h 1300"/>
                <a:gd name="T20" fmla="*/ 626 w 655"/>
                <a:gd name="T21" fmla="*/ 633 h 1300"/>
                <a:gd name="T22" fmla="*/ 601 w 655"/>
                <a:gd name="T23" fmla="*/ 714 h 1300"/>
                <a:gd name="T24" fmla="*/ 568 w 655"/>
                <a:gd name="T25" fmla="*/ 802 h 1300"/>
                <a:gd name="T26" fmla="*/ 528 w 655"/>
                <a:gd name="T27" fmla="*/ 898 h 1300"/>
                <a:gd name="T28" fmla="*/ 484 w 655"/>
                <a:gd name="T29" fmla="*/ 991 h 1300"/>
                <a:gd name="T30" fmla="*/ 444 w 655"/>
                <a:gd name="T31" fmla="*/ 1069 h 1300"/>
                <a:gd name="T32" fmla="*/ 403 w 655"/>
                <a:gd name="T33" fmla="*/ 1138 h 1300"/>
                <a:gd name="T34" fmla="*/ 367 w 655"/>
                <a:gd name="T35" fmla="*/ 1196 h 1300"/>
                <a:gd name="T36" fmla="*/ 330 w 655"/>
                <a:gd name="T37" fmla="*/ 1242 h 1300"/>
                <a:gd name="T38" fmla="*/ 273 w 655"/>
                <a:gd name="T39" fmla="*/ 1277 h 1300"/>
                <a:gd name="T40" fmla="*/ 223 w 655"/>
                <a:gd name="T41" fmla="*/ 1296 h 1300"/>
                <a:gd name="T42" fmla="*/ 183 w 655"/>
                <a:gd name="T43" fmla="*/ 1298 h 1300"/>
                <a:gd name="T44" fmla="*/ 152 w 655"/>
                <a:gd name="T45" fmla="*/ 1294 h 1300"/>
                <a:gd name="T46" fmla="*/ 123 w 655"/>
                <a:gd name="T47" fmla="*/ 1284 h 1300"/>
                <a:gd name="T48" fmla="*/ 94 w 655"/>
                <a:gd name="T49" fmla="*/ 1267 h 1300"/>
                <a:gd name="T50" fmla="*/ 66 w 655"/>
                <a:gd name="T51" fmla="*/ 1246 h 1300"/>
                <a:gd name="T52" fmla="*/ 39 w 655"/>
                <a:gd name="T53" fmla="*/ 1215 h 1300"/>
                <a:gd name="T54" fmla="*/ 16 w 655"/>
                <a:gd name="T55" fmla="*/ 1156 h 1300"/>
                <a:gd name="T56" fmla="*/ 2 w 655"/>
                <a:gd name="T57" fmla="*/ 1090 h 1300"/>
                <a:gd name="T58" fmla="*/ 0 w 655"/>
                <a:gd name="T59" fmla="*/ 1019 h 1300"/>
                <a:gd name="T60" fmla="*/ 14 w 655"/>
                <a:gd name="T61" fmla="*/ 948 h 1300"/>
                <a:gd name="T62" fmla="*/ 39 w 655"/>
                <a:gd name="T63" fmla="*/ 889 h 1300"/>
                <a:gd name="T64" fmla="*/ 67 w 655"/>
                <a:gd name="T65" fmla="*/ 845 h 1300"/>
                <a:gd name="T66" fmla="*/ 94 w 655"/>
                <a:gd name="T67" fmla="*/ 800 h 1300"/>
                <a:gd name="T68" fmla="*/ 123 w 655"/>
                <a:gd name="T69" fmla="*/ 747 h 1300"/>
                <a:gd name="T70" fmla="*/ 154 w 655"/>
                <a:gd name="T71" fmla="*/ 689 h 1300"/>
                <a:gd name="T72" fmla="*/ 185 w 655"/>
                <a:gd name="T73" fmla="*/ 624 h 1300"/>
                <a:gd name="T74" fmla="*/ 217 w 655"/>
                <a:gd name="T75" fmla="*/ 551 h 1300"/>
                <a:gd name="T76" fmla="*/ 250 w 655"/>
                <a:gd name="T77" fmla="*/ 472 h 1300"/>
                <a:gd name="T78" fmla="*/ 284 w 655"/>
                <a:gd name="T79" fmla="*/ 386 h 1300"/>
                <a:gd name="T80" fmla="*/ 319 w 655"/>
                <a:gd name="T81" fmla="*/ 294 h 1300"/>
                <a:gd name="T82" fmla="*/ 355 w 655"/>
                <a:gd name="T83" fmla="*/ 196 h 1300"/>
                <a:gd name="T84" fmla="*/ 394 w 655"/>
                <a:gd name="T85" fmla="*/ 88 h 1300"/>
                <a:gd name="T86" fmla="*/ 403 w 655"/>
                <a:gd name="T87" fmla="*/ 59 h 1300"/>
                <a:gd name="T88" fmla="*/ 417 w 655"/>
                <a:gd name="T89" fmla="*/ 35 h 1300"/>
                <a:gd name="T90" fmla="*/ 430 w 655"/>
                <a:gd name="T91" fmla="*/ 17 h 1300"/>
                <a:gd name="T92" fmla="*/ 446 w 655"/>
                <a:gd name="T93" fmla="*/ 6 h 1300"/>
                <a:gd name="T94" fmla="*/ 463 w 655"/>
                <a:gd name="T95" fmla="*/ 0 h 13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55"/>
                <a:gd name="T145" fmla="*/ 0 h 1300"/>
                <a:gd name="T146" fmla="*/ 655 w 655"/>
                <a:gd name="T147" fmla="*/ 1300 h 13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55" h="1300">
                  <a:moveTo>
                    <a:pt x="469" y="0"/>
                  </a:moveTo>
                  <a:lnTo>
                    <a:pt x="476" y="0"/>
                  </a:lnTo>
                  <a:lnTo>
                    <a:pt x="484" y="2"/>
                  </a:lnTo>
                  <a:lnTo>
                    <a:pt x="492" y="6"/>
                  </a:lnTo>
                  <a:lnTo>
                    <a:pt x="501" y="10"/>
                  </a:lnTo>
                  <a:lnTo>
                    <a:pt x="509" y="17"/>
                  </a:lnTo>
                  <a:lnTo>
                    <a:pt x="517" y="25"/>
                  </a:lnTo>
                  <a:lnTo>
                    <a:pt x="526" y="33"/>
                  </a:lnTo>
                  <a:lnTo>
                    <a:pt x="534" y="44"/>
                  </a:lnTo>
                  <a:lnTo>
                    <a:pt x="544" y="56"/>
                  </a:lnTo>
                  <a:lnTo>
                    <a:pt x="551" y="69"/>
                  </a:lnTo>
                  <a:lnTo>
                    <a:pt x="561" y="83"/>
                  </a:lnTo>
                  <a:lnTo>
                    <a:pt x="568" y="100"/>
                  </a:lnTo>
                  <a:lnTo>
                    <a:pt x="578" y="117"/>
                  </a:lnTo>
                  <a:lnTo>
                    <a:pt x="588" y="136"/>
                  </a:lnTo>
                  <a:lnTo>
                    <a:pt x="595" y="155"/>
                  </a:lnTo>
                  <a:lnTo>
                    <a:pt x="605" y="179"/>
                  </a:lnTo>
                  <a:lnTo>
                    <a:pt x="616" y="217"/>
                  </a:lnTo>
                  <a:lnTo>
                    <a:pt x="626" y="253"/>
                  </a:lnTo>
                  <a:lnTo>
                    <a:pt x="634" y="290"/>
                  </a:lnTo>
                  <a:lnTo>
                    <a:pt x="641" y="324"/>
                  </a:lnTo>
                  <a:lnTo>
                    <a:pt x="647" y="361"/>
                  </a:lnTo>
                  <a:lnTo>
                    <a:pt x="651" y="394"/>
                  </a:lnTo>
                  <a:lnTo>
                    <a:pt x="655" y="426"/>
                  </a:lnTo>
                  <a:lnTo>
                    <a:pt x="655" y="459"/>
                  </a:lnTo>
                  <a:lnTo>
                    <a:pt x="655" y="476"/>
                  </a:lnTo>
                  <a:lnTo>
                    <a:pt x="653" y="495"/>
                  </a:lnTo>
                  <a:lnTo>
                    <a:pt x="651" y="516"/>
                  </a:lnTo>
                  <a:lnTo>
                    <a:pt x="647" y="537"/>
                  </a:lnTo>
                  <a:lnTo>
                    <a:pt x="643" y="561"/>
                  </a:lnTo>
                  <a:lnTo>
                    <a:pt x="640" y="584"/>
                  </a:lnTo>
                  <a:lnTo>
                    <a:pt x="634" y="609"/>
                  </a:lnTo>
                  <a:lnTo>
                    <a:pt x="626" y="633"/>
                  </a:lnTo>
                  <a:lnTo>
                    <a:pt x="618" y="658"/>
                  </a:lnTo>
                  <a:lnTo>
                    <a:pt x="611" y="685"/>
                  </a:lnTo>
                  <a:lnTo>
                    <a:pt x="601" y="714"/>
                  </a:lnTo>
                  <a:lnTo>
                    <a:pt x="592" y="743"/>
                  </a:lnTo>
                  <a:lnTo>
                    <a:pt x="580" y="772"/>
                  </a:lnTo>
                  <a:lnTo>
                    <a:pt x="568" y="802"/>
                  </a:lnTo>
                  <a:lnTo>
                    <a:pt x="555" y="833"/>
                  </a:lnTo>
                  <a:lnTo>
                    <a:pt x="544" y="866"/>
                  </a:lnTo>
                  <a:lnTo>
                    <a:pt x="528" y="898"/>
                  </a:lnTo>
                  <a:lnTo>
                    <a:pt x="513" y="931"/>
                  </a:lnTo>
                  <a:lnTo>
                    <a:pt x="499" y="962"/>
                  </a:lnTo>
                  <a:lnTo>
                    <a:pt x="484" y="991"/>
                  </a:lnTo>
                  <a:lnTo>
                    <a:pt x="471" y="1017"/>
                  </a:lnTo>
                  <a:lnTo>
                    <a:pt x="457" y="1044"/>
                  </a:lnTo>
                  <a:lnTo>
                    <a:pt x="444" y="1069"/>
                  </a:lnTo>
                  <a:lnTo>
                    <a:pt x="430" y="1094"/>
                  </a:lnTo>
                  <a:lnTo>
                    <a:pt x="417" y="1117"/>
                  </a:lnTo>
                  <a:lnTo>
                    <a:pt x="403" y="1138"/>
                  </a:lnTo>
                  <a:lnTo>
                    <a:pt x="392" y="1159"/>
                  </a:lnTo>
                  <a:lnTo>
                    <a:pt x="378" y="1179"/>
                  </a:lnTo>
                  <a:lnTo>
                    <a:pt x="367" y="1196"/>
                  </a:lnTo>
                  <a:lnTo>
                    <a:pt x="353" y="1213"/>
                  </a:lnTo>
                  <a:lnTo>
                    <a:pt x="342" y="1227"/>
                  </a:lnTo>
                  <a:lnTo>
                    <a:pt x="330" y="1242"/>
                  </a:lnTo>
                  <a:lnTo>
                    <a:pt x="311" y="1255"/>
                  </a:lnTo>
                  <a:lnTo>
                    <a:pt x="292" y="1267"/>
                  </a:lnTo>
                  <a:lnTo>
                    <a:pt x="273" y="1277"/>
                  </a:lnTo>
                  <a:lnTo>
                    <a:pt x="256" y="1284"/>
                  </a:lnTo>
                  <a:lnTo>
                    <a:pt x="238" y="1290"/>
                  </a:lnTo>
                  <a:lnTo>
                    <a:pt x="223" y="1296"/>
                  </a:lnTo>
                  <a:lnTo>
                    <a:pt x="208" y="1298"/>
                  </a:lnTo>
                  <a:lnTo>
                    <a:pt x="194" y="1300"/>
                  </a:lnTo>
                  <a:lnTo>
                    <a:pt x="183" y="1298"/>
                  </a:lnTo>
                  <a:lnTo>
                    <a:pt x="173" y="1298"/>
                  </a:lnTo>
                  <a:lnTo>
                    <a:pt x="163" y="1296"/>
                  </a:lnTo>
                  <a:lnTo>
                    <a:pt x="152" y="1294"/>
                  </a:lnTo>
                  <a:lnTo>
                    <a:pt x="142" y="1292"/>
                  </a:lnTo>
                  <a:lnTo>
                    <a:pt x="133" y="1288"/>
                  </a:lnTo>
                  <a:lnTo>
                    <a:pt x="123" y="1284"/>
                  </a:lnTo>
                  <a:lnTo>
                    <a:pt x="114" y="1278"/>
                  </a:lnTo>
                  <a:lnTo>
                    <a:pt x="104" y="1273"/>
                  </a:lnTo>
                  <a:lnTo>
                    <a:pt x="94" y="1267"/>
                  </a:lnTo>
                  <a:lnTo>
                    <a:pt x="85" y="1261"/>
                  </a:lnTo>
                  <a:lnTo>
                    <a:pt x="75" y="1253"/>
                  </a:lnTo>
                  <a:lnTo>
                    <a:pt x="66" y="1246"/>
                  </a:lnTo>
                  <a:lnTo>
                    <a:pt x="56" y="1236"/>
                  </a:lnTo>
                  <a:lnTo>
                    <a:pt x="46" y="1227"/>
                  </a:lnTo>
                  <a:lnTo>
                    <a:pt x="39" y="1215"/>
                  </a:lnTo>
                  <a:lnTo>
                    <a:pt x="29" y="1196"/>
                  </a:lnTo>
                  <a:lnTo>
                    <a:pt x="21" y="1177"/>
                  </a:lnTo>
                  <a:lnTo>
                    <a:pt x="16" y="1156"/>
                  </a:lnTo>
                  <a:lnTo>
                    <a:pt x="10" y="1134"/>
                  </a:lnTo>
                  <a:lnTo>
                    <a:pt x="6" y="1113"/>
                  </a:lnTo>
                  <a:lnTo>
                    <a:pt x="2" y="1090"/>
                  </a:lnTo>
                  <a:lnTo>
                    <a:pt x="0" y="1067"/>
                  </a:lnTo>
                  <a:lnTo>
                    <a:pt x="0" y="1044"/>
                  </a:lnTo>
                  <a:lnTo>
                    <a:pt x="0" y="1019"/>
                  </a:lnTo>
                  <a:lnTo>
                    <a:pt x="4" y="994"/>
                  </a:lnTo>
                  <a:lnTo>
                    <a:pt x="8" y="971"/>
                  </a:lnTo>
                  <a:lnTo>
                    <a:pt x="14" y="948"/>
                  </a:lnTo>
                  <a:lnTo>
                    <a:pt x="21" y="927"/>
                  </a:lnTo>
                  <a:lnTo>
                    <a:pt x="29" y="908"/>
                  </a:lnTo>
                  <a:lnTo>
                    <a:pt x="39" y="889"/>
                  </a:lnTo>
                  <a:lnTo>
                    <a:pt x="50" y="871"/>
                  </a:lnTo>
                  <a:lnTo>
                    <a:pt x="60" y="860"/>
                  </a:lnTo>
                  <a:lnTo>
                    <a:pt x="67" y="845"/>
                  </a:lnTo>
                  <a:lnTo>
                    <a:pt x="77" y="831"/>
                  </a:lnTo>
                  <a:lnTo>
                    <a:pt x="87" y="816"/>
                  </a:lnTo>
                  <a:lnTo>
                    <a:pt x="94" y="800"/>
                  </a:lnTo>
                  <a:lnTo>
                    <a:pt x="104" y="783"/>
                  </a:lnTo>
                  <a:lnTo>
                    <a:pt x="114" y="766"/>
                  </a:lnTo>
                  <a:lnTo>
                    <a:pt x="123" y="747"/>
                  </a:lnTo>
                  <a:lnTo>
                    <a:pt x="133" y="729"/>
                  </a:lnTo>
                  <a:lnTo>
                    <a:pt x="144" y="708"/>
                  </a:lnTo>
                  <a:lnTo>
                    <a:pt x="154" y="689"/>
                  </a:lnTo>
                  <a:lnTo>
                    <a:pt x="163" y="668"/>
                  </a:lnTo>
                  <a:lnTo>
                    <a:pt x="175" y="645"/>
                  </a:lnTo>
                  <a:lnTo>
                    <a:pt x="185" y="624"/>
                  </a:lnTo>
                  <a:lnTo>
                    <a:pt x="196" y="601"/>
                  </a:lnTo>
                  <a:lnTo>
                    <a:pt x="206" y="576"/>
                  </a:lnTo>
                  <a:lnTo>
                    <a:pt x="217" y="551"/>
                  </a:lnTo>
                  <a:lnTo>
                    <a:pt x="227" y="526"/>
                  </a:lnTo>
                  <a:lnTo>
                    <a:pt x="238" y="499"/>
                  </a:lnTo>
                  <a:lnTo>
                    <a:pt x="250" y="472"/>
                  </a:lnTo>
                  <a:lnTo>
                    <a:pt x="261" y="443"/>
                  </a:lnTo>
                  <a:lnTo>
                    <a:pt x="273" y="417"/>
                  </a:lnTo>
                  <a:lnTo>
                    <a:pt x="284" y="386"/>
                  </a:lnTo>
                  <a:lnTo>
                    <a:pt x="296" y="357"/>
                  </a:lnTo>
                  <a:lnTo>
                    <a:pt x="307" y="326"/>
                  </a:lnTo>
                  <a:lnTo>
                    <a:pt x="319" y="294"/>
                  </a:lnTo>
                  <a:lnTo>
                    <a:pt x="330" y="261"/>
                  </a:lnTo>
                  <a:lnTo>
                    <a:pt x="344" y="228"/>
                  </a:lnTo>
                  <a:lnTo>
                    <a:pt x="355" y="196"/>
                  </a:lnTo>
                  <a:lnTo>
                    <a:pt x="369" y="159"/>
                  </a:lnTo>
                  <a:lnTo>
                    <a:pt x="380" y="125"/>
                  </a:lnTo>
                  <a:lnTo>
                    <a:pt x="394" y="88"/>
                  </a:lnTo>
                  <a:lnTo>
                    <a:pt x="396" y="79"/>
                  </a:lnTo>
                  <a:lnTo>
                    <a:pt x="400" y="69"/>
                  </a:lnTo>
                  <a:lnTo>
                    <a:pt x="403" y="59"/>
                  </a:lnTo>
                  <a:lnTo>
                    <a:pt x="407" y="50"/>
                  </a:lnTo>
                  <a:lnTo>
                    <a:pt x="413" y="42"/>
                  </a:lnTo>
                  <a:lnTo>
                    <a:pt x="417" y="35"/>
                  </a:lnTo>
                  <a:lnTo>
                    <a:pt x="421" y="29"/>
                  </a:lnTo>
                  <a:lnTo>
                    <a:pt x="426" y="23"/>
                  </a:lnTo>
                  <a:lnTo>
                    <a:pt x="430" y="17"/>
                  </a:lnTo>
                  <a:lnTo>
                    <a:pt x="436" y="13"/>
                  </a:lnTo>
                  <a:lnTo>
                    <a:pt x="440" y="10"/>
                  </a:lnTo>
                  <a:lnTo>
                    <a:pt x="446" y="6"/>
                  </a:lnTo>
                  <a:lnTo>
                    <a:pt x="451" y="4"/>
                  </a:lnTo>
                  <a:lnTo>
                    <a:pt x="457" y="2"/>
                  </a:lnTo>
                  <a:lnTo>
                    <a:pt x="463" y="0"/>
                  </a:lnTo>
                  <a:lnTo>
                    <a:pt x="46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28"/>
            <p:cNvSpPr>
              <a:spLocks/>
            </p:cNvSpPr>
            <p:nvPr/>
          </p:nvSpPr>
          <p:spPr bwMode="auto">
            <a:xfrm>
              <a:off x="2802015" y="1123467"/>
              <a:ext cx="1594310" cy="380333"/>
            </a:xfrm>
            <a:custGeom>
              <a:avLst/>
              <a:gdLst>
                <a:gd name="T0" fmla="*/ 3278 w 3875"/>
                <a:gd name="T1" fmla="*/ 14 h 987"/>
                <a:gd name="T2" fmla="*/ 3380 w 3875"/>
                <a:gd name="T3" fmla="*/ 69 h 987"/>
                <a:gd name="T4" fmla="*/ 3515 w 3875"/>
                <a:gd name="T5" fmla="*/ 169 h 987"/>
                <a:gd name="T6" fmla="*/ 3630 w 3875"/>
                <a:gd name="T7" fmla="*/ 269 h 987"/>
                <a:gd name="T8" fmla="*/ 3706 w 3875"/>
                <a:gd name="T9" fmla="*/ 342 h 987"/>
                <a:gd name="T10" fmla="*/ 3770 w 3875"/>
                <a:gd name="T11" fmla="*/ 409 h 987"/>
                <a:gd name="T12" fmla="*/ 3818 w 3875"/>
                <a:gd name="T13" fmla="*/ 467 h 987"/>
                <a:gd name="T14" fmla="*/ 3852 w 3875"/>
                <a:gd name="T15" fmla="*/ 518 h 987"/>
                <a:gd name="T16" fmla="*/ 3872 w 3875"/>
                <a:gd name="T17" fmla="*/ 564 h 987"/>
                <a:gd name="T18" fmla="*/ 3875 w 3875"/>
                <a:gd name="T19" fmla="*/ 614 h 987"/>
                <a:gd name="T20" fmla="*/ 3841 w 3875"/>
                <a:gd name="T21" fmla="*/ 687 h 987"/>
                <a:gd name="T22" fmla="*/ 3760 w 3875"/>
                <a:gd name="T23" fmla="*/ 733 h 987"/>
                <a:gd name="T24" fmla="*/ 3634 w 3875"/>
                <a:gd name="T25" fmla="*/ 756 h 987"/>
                <a:gd name="T26" fmla="*/ 3392 w 3875"/>
                <a:gd name="T27" fmla="*/ 804 h 987"/>
                <a:gd name="T28" fmla="*/ 3123 w 3875"/>
                <a:gd name="T29" fmla="*/ 874 h 987"/>
                <a:gd name="T30" fmla="*/ 2829 w 3875"/>
                <a:gd name="T31" fmla="*/ 966 h 987"/>
                <a:gd name="T32" fmla="*/ 2733 w 3875"/>
                <a:gd name="T33" fmla="*/ 977 h 987"/>
                <a:gd name="T34" fmla="*/ 2743 w 3875"/>
                <a:gd name="T35" fmla="*/ 918 h 987"/>
                <a:gd name="T36" fmla="*/ 2839 w 3875"/>
                <a:gd name="T37" fmla="*/ 781 h 987"/>
                <a:gd name="T38" fmla="*/ 2918 w 3875"/>
                <a:gd name="T39" fmla="*/ 664 h 987"/>
                <a:gd name="T40" fmla="*/ 2979 w 3875"/>
                <a:gd name="T41" fmla="*/ 566 h 987"/>
                <a:gd name="T42" fmla="*/ 3025 w 3875"/>
                <a:gd name="T43" fmla="*/ 488 h 987"/>
                <a:gd name="T44" fmla="*/ 3054 w 3875"/>
                <a:gd name="T45" fmla="*/ 428 h 987"/>
                <a:gd name="T46" fmla="*/ 3065 w 3875"/>
                <a:gd name="T47" fmla="*/ 388 h 987"/>
                <a:gd name="T48" fmla="*/ 3058 w 3875"/>
                <a:gd name="T49" fmla="*/ 359 h 987"/>
                <a:gd name="T50" fmla="*/ 3025 w 3875"/>
                <a:gd name="T51" fmla="*/ 340 h 987"/>
                <a:gd name="T52" fmla="*/ 2969 w 3875"/>
                <a:gd name="T53" fmla="*/ 330 h 987"/>
                <a:gd name="T54" fmla="*/ 2775 w 3875"/>
                <a:gd name="T55" fmla="*/ 336 h 987"/>
                <a:gd name="T56" fmla="*/ 2472 w 3875"/>
                <a:gd name="T57" fmla="*/ 355 h 987"/>
                <a:gd name="T58" fmla="*/ 2138 w 3875"/>
                <a:gd name="T59" fmla="*/ 390 h 987"/>
                <a:gd name="T60" fmla="*/ 1770 w 3875"/>
                <a:gd name="T61" fmla="*/ 436 h 987"/>
                <a:gd name="T62" fmla="*/ 1366 w 3875"/>
                <a:gd name="T63" fmla="*/ 493 h 987"/>
                <a:gd name="T64" fmla="*/ 933 w 3875"/>
                <a:gd name="T65" fmla="*/ 568 h 987"/>
                <a:gd name="T66" fmla="*/ 545 w 3875"/>
                <a:gd name="T67" fmla="*/ 637 h 987"/>
                <a:gd name="T68" fmla="*/ 482 w 3875"/>
                <a:gd name="T69" fmla="*/ 647 h 987"/>
                <a:gd name="T70" fmla="*/ 437 w 3875"/>
                <a:gd name="T71" fmla="*/ 653 h 987"/>
                <a:gd name="T72" fmla="*/ 411 w 3875"/>
                <a:gd name="T73" fmla="*/ 655 h 987"/>
                <a:gd name="T74" fmla="*/ 297 w 3875"/>
                <a:gd name="T75" fmla="*/ 647 h 987"/>
                <a:gd name="T76" fmla="*/ 203 w 3875"/>
                <a:gd name="T77" fmla="*/ 620 h 987"/>
                <a:gd name="T78" fmla="*/ 130 w 3875"/>
                <a:gd name="T79" fmla="*/ 576 h 987"/>
                <a:gd name="T80" fmla="*/ 65 w 3875"/>
                <a:gd name="T81" fmla="*/ 520 h 987"/>
                <a:gd name="T82" fmla="*/ 21 w 3875"/>
                <a:gd name="T83" fmla="*/ 472 h 987"/>
                <a:gd name="T84" fmla="*/ 2 w 3875"/>
                <a:gd name="T85" fmla="*/ 432 h 987"/>
                <a:gd name="T86" fmla="*/ 2 w 3875"/>
                <a:gd name="T87" fmla="*/ 403 h 987"/>
                <a:gd name="T88" fmla="*/ 17 w 3875"/>
                <a:gd name="T89" fmla="*/ 378 h 987"/>
                <a:gd name="T90" fmla="*/ 48 w 3875"/>
                <a:gd name="T91" fmla="*/ 361 h 987"/>
                <a:gd name="T92" fmla="*/ 76 w 3875"/>
                <a:gd name="T93" fmla="*/ 355 h 987"/>
                <a:gd name="T94" fmla="*/ 113 w 3875"/>
                <a:gd name="T95" fmla="*/ 355 h 987"/>
                <a:gd name="T96" fmla="*/ 186 w 3875"/>
                <a:gd name="T97" fmla="*/ 355 h 987"/>
                <a:gd name="T98" fmla="*/ 418 w 3875"/>
                <a:gd name="T99" fmla="*/ 351 h 987"/>
                <a:gd name="T100" fmla="*/ 1194 w 3875"/>
                <a:gd name="T101" fmla="*/ 298 h 987"/>
                <a:gd name="T102" fmla="*/ 2046 w 3875"/>
                <a:gd name="T103" fmla="*/ 196 h 987"/>
                <a:gd name="T104" fmla="*/ 2979 w 3875"/>
                <a:gd name="T105" fmla="*/ 44 h 987"/>
                <a:gd name="T106" fmla="*/ 3079 w 3875"/>
                <a:gd name="T107" fmla="*/ 19 h 987"/>
                <a:gd name="T108" fmla="*/ 3156 w 3875"/>
                <a:gd name="T109" fmla="*/ 4 h 987"/>
                <a:gd name="T110" fmla="*/ 3213 w 3875"/>
                <a:gd name="T111" fmla="*/ 0 h 9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75"/>
                <a:gd name="T169" fmla="*/ 0 h 987"/>
                <a:gd name="T170" fmla="*/ 3875 w 3875"/>
                <a:gd name="T171" fmla="*/ 987 h 9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75" h="987">
                  <a:moveTo>
                    <a:pt x="3221" y="0"/>
                  </a:moveTo>
                  <a:lnTo>
                    <a:pt x="3234" y="0"/>
                  </a:lnTo>
                  <a:lnTo>
                    <a:pt x="3248" y="2"/>
                  </a:lnTo>
                  <a:lnTo>
                    <a:pt x="3263" y="8"/>
                  </a:lnTo>
                  <a:lnTo>
                    <a:pt x="3278" y="14"/>
                  </a:lnTo>
                  <a:lnTo>
                    <a:pt x="3296" y="21"/>
                  </a:lnTo>
                  <a:lnTo>
                    <a:pt x="3315" y="31"/>
                  </a:lnTo>
                  <a:lnTo>
                    <a:pt x="3336" y="42"/>
                  </a:lnTo>
                  <a:lnTo>
                    <a:pt x="3357" y="56"/>
                  </a:lnTo>
                  <a:lnTo>
                    <a:pt x="3380" y="69"/>
                  </a:lnTo>
                  <a:lnTo>
                    <a:pt x="3405" y="86"/>
                  </a:lnTo>
                  <a:lnTo>
                    <a:pt x="3430" y="104"/>
                  </a:lnTo>
                  <a:lnTo>
                    <a:pt x="3457" y="125"/>
                  </a:lnTo>
                  <a:lnTo>
                    <a:pt x="3484" y="146"/>
                  </a:lnTo>
                  <a:lnTo>
                    <a:pt x="3515" y="169"/>
                  </a:lnTo>
                  <a:lnTo>
                    <a:pt x="3545" y="196"/>
                  </a:lnTo>
                  <a:lnTo>
                    <a:pt x="3576" y="223"/>
                  </a:lnTo>
                  <a:lnTo>
                    <a:pt x="3595" y="238"/>
                  </a:lnTo>
                  <a:lnTo>
                    <a:pt x="3612" y="253"/>
                  </a:lnTo>
                  <a:lnTo>
                    <a:pt x="3630" y="269"/>
                  </a:lnTo>
                  <a:lnTo>
                    <a:pt x="3647" y="284"/>
                  </a:lnTo>
                  <a:lnTo>
                    <a:pt x="3662" y="300"/>
                  </a:lnTo>
                  <a:lnTo>
                    <a:pt x="3678" y="315"/>
                  </a:lnTo>
                  <a:lnTo>
                    <a:pt x="3693" y="328"/>
                  </a:lnTo>
                  <a:lnTo>
                    <a:pt x="3706" y="342"/>
                  </a:lnTo>
                  <a:lnTo>
                    <a:pt x="3720" y="357"/>
                  </a:lnTo>
                  <a:lnTo>
                    <a:pt x="3733" y="371"/>
                  </a:lnTo>
                  <a:lnTo>
                    <a:pt x="3747" y="382"/>
                  </a:lnTo>
                  <a:lnTo>
                    <a:pt x="3758" y="396"/>
                  </a:lnTo>
                  <a:lnTo>
                    <a:pt x="3770" y="409"/>
                  </a:lnTo>
                  <a:lnTo>
                    <a:pt x="3779" y="420"/>
                  </a:lnTo>
                  <a:lnTo>
                    <a:pt x="3791" y="432"/>
                  </a:lnTo>
                  <a:lnTo>
                    <a:pt x="3801" y="444"/>
                  </a:lnTo>
                  <a:lnTo>
                    <a:pt x="3810" y="455"/>
                  </a:lnTo>
                  <a:lnTo>
                    <a:pt x="3818" y="467"/>
                  </a:lnTo>
                  <a:lnTo>
                    <a:pt x="3826" y="478"/>
                  </a:lnTo>
                  <a:lnTo>
                    <a:pt x="3833" y="488"/>
                  </a:lnTo>
                  <a:lnTo>
                    <a:pt x="3839" y="499"/>
                  </a:lnTo>
                  <a:lnTo>
                    <a:pt x="3847" y="509"/>
                  </a:lnTo>
                  <a:lnTo>
                    <a:pt x="3852" y="518"/>
                  </a:lnTo>
                  <a:lnTo>
                    <a:pt x="3856" y="528"/>
                  </a:lnTo>
                  <a:lnTo>
                    <a:pt x="3860" y="538"/>
                  </a:lnTo>
                  <a:lnTo>
                    <a:pt x="3864" y="547"/>
                  </a:lnTo>
                  <a:lnTo>
                    <a:pt x="3868" y="557"/>
                  </a:lnTo>
                  <a:lnTo>
                    <a:pt x="3872" y="564"/>
                  </a:lnTo>
                  <a:lnTo>
                    <a:pt x="3874" y="574"/>
                  </a:lnTo>
                  <a:lnTo>
                    <a:pt x="3874" y="582"/>
                  </a:lnTo>
                  <a:lnTo>
                    <a:pt x="3875" y="589"/>
                  </a:lnTo>
                  <a:lnTo>
                    <a:pt x="3875" y="597"/>
                  </a:lnTo>
                  <a:lnTo>
                    <a:pt x="3875" y="614"/>
                  </a:lnTo>
                  <a:lnTo>
                    <a:pt x="3872" y="632"/>
                  </a:lnTo>
                  <a:lnTo>
                    <a:pt x="3868" y="647"/>
                  </a:lnTo>
                  <a:lnTo>
                    <a:pt x="3860" y="660"/>
                  </a:lnTo>
                  <a:lnTo>
                    <a:pt x="3852" y="674"/>
                  </a:lnTo>
                  <a:lnTo>
                    <a:pt x="3841" y="687"/>
                  </a:lnTo>
                  <a:lnTo>
                    <a:pt x="3829" y="699"/>
                  </a:lnTo>
                  <a:lnTo>
                    <a:pt x="3814" y="708"/>
                  </a:lnTo>
                  <a:lnTo>
                    <a:pt x="3799" y="718"/>
                  </a:lnTo>
                  <a:lnTo>
                    <a:pt x="3781" y="726"/>
                  </a:lnTo>
                  <a:lnTo>
                    <a:pt x="3760" y="733"/>
                  </a:lnTo>
                  <a:lnTo>
                    <a:pt x="3739" y="739"/>
                  </a:lnTo>
                  <a:lnTo>
                    <a:pt x="3716" y="745"/>
                  </a:lnTo>
                  <a:lnTo>
                    <a:pt x="3689" y="751"/>
                  </a:lnTo>
                  <a:lnTo>
                    <a:pt x="3662" y="755"/>
                  </a:lnTo>
                  <a:lnTo>
                    <a:pt x="3634" y="756"/>
                  </a:lnTo>
                  <a:lnTo>
                    <a:pt x="3587" y="764"/>
                  </a:lnTo>
                  <a:lnTo>
                    <a:pt x="3539" y="774"/>
                  </a:lnTo>
                  <a:lnTo>
                    <a:pt x="3492" y="783"/>
                  </a:lnTo>
                  <a:lnTo>
                    <a:pt x="3442" y="793"/>
                  </a:lnTo>
                  <a:lnTo>
                    <a:pt x="3392" y="804"/>
                  </a:lnTo>
                  <a:lnTo>
                    <a:pt x="3340" y="816"/>
                  </a:lnTo>
                  <a:lnTo>
                    <a:pt x="3288" y="829"/>
                  </a:lnTo>
                  <a:lnTo>
                    <a:pt x="3234" y="843"/>
                  </a:lnTo>
                  <a:lnTo>
                    <a:pt x="3181" y="856"/>
                  </a:lnTo>
                  <a:lnTo>
                    <a:pt x="3123" y="874"/>
                  </a:lnTo>
                  <a:lnTo>
                    <a:pt x="3067" y="889"/>
                  </a:lnTo>
                  <a:lnTo>
                    <a:pt x="3010" y="906"/>
                  </a:lnTo>
                  <a:lnTo>
                    <a:pt x="2950" y="925"/>
                  </a:lnTo>
                  <a:lnTo>
                    <a:pt x="2891" y="945"/>
                  </a:lnTo>
                  <a:lnTo>
                    <a:pt x="2829" y="966"/>
                  </a:lnTo>
                  <a:lnTo>
                    <a:pt x="2766" y="987"/>
                  </a:lnTo>
                  <a:lnTo>
                    <a:pt x="2756" y="985"/>
                  </a:lnTo>
                  <a:lnTo>
                    <a:pt x="2747" y="985"/>
                  </a:lnTo>
                  <a:lnTo>
                    <a:pt x="2739" y="981"/>
                  </a:lnTo>
                  <a:lnTo>
                    <a:pt x="2733" y="977"/>
                  </a:lnTo>
                  <a:lnTo>
                    <a:pt x="2727" y="971"/>
                  </a:lnTo>
                  <a:lnTo>
                    <a:pt x="2726" y="964"/>
                  </a:lnTo>
                  <a:lnTo>
                    <a:pt x="2724" y="956"/>
                  </a:lnTo>
                  <a:lnTo>
                    <a:pt x="2722" y="948"/>
                  </a:lnTo>
                  <a:lnTo>
                    <a:pt x="2743" y="918"/>
                  </a:lnTo>
                  <a:lnTo>
                    <a:pt x="2764" y="889"/>
                  </a:lnTo>
                  <a:lnTo>
                    <a:pt x="2783" y="862"/>
                  </a:lnTo>
                  <a:lnTo>
                    <a:pt x="2802" y="833"/>
                  </a:lnTo>
                  <a:lnTo>
                    <a:pt x="2822" y="808"/>
                  </a:lnTo>
                  <a:lnTo>
                    <a:pt x="2839" y="781"/>
                  </a:lnTo>
                  <a:lnTo>
                    <a:pt x="2856" y="756"/>
                  </a:lnTo>
                  <a:lnTo>
                    <a:pt x="2871" y="731"/>
                  </a:lnTo>
                  <a:lnTo>
                    <a:pt x="2889" y="708"/>
                  </a:lnTo>
                  <a:lnTo>
                    <a:pt x="2902" y="685"/>
                  </a:lnTo>
                  <a:lnTo>
                    <a:pt x="2918" y="664"/>
                  </a:lnTo>
                  <a:lnTo>
                    <a:pt x="2931" y="643"/>
                  </a:lnTo>
                  <a:lnTo>
                    <a:pt x="2944" y="622"/>
                  </a:lnTo>
                  <a:lnTo>
                    <a:pt x="2956" y="603"/>
                  </a:lnTo>
                  <a:lnTo>
                    <a:pt x="2967" y="584"/>
                  </a:lnTo>
                  <a:lnTo>
                    <a:pt x="2979" y="566"/>
                  </a:lnTo>
                  <a:lnTo>
                    <a:pt x="2990" y="549"/>
                  </a:lnTo>
                  <a:lnTo>
                    <a:pt x="3000" y="532"/>
                  </a:lnTo>
                  <a:lnTo>
                    <a:pt x="3008" y="516"/>
                  </a:lnTo>
                  <a:lnTo>
                    <a:pt x="3017" y="501"/>
                  </a:lnTo>
                  <a:lnTo>
                    <a:pt x="3025" y="488"/>
                  </a:lnTo>
                  <a:lnTo>
                    <a:pt x="3031" y="474"/>
                  </a:lnTo>
                  <a:lnTo>
                    <a:pt x="3038" y="461"/>
                  </a:lnTo>
                  <a:lnTo>
                    <a:pt x="3044" y="449"/>
                  </a:lnTo>
                  <a:lnTo>
                    <a:pt x="3048" y="438"/>
                  </a:lnTo>
                  <a:lnTo>
                    <a:pt x="3054" y="428"/>
                  </a:lnTo>
                  <a:lnTo>
                    <a:pt x="3058" y="419"/>
                  </a:lnTo>
                  <a:lnTo>
                    <a:pt x="3060" y="409"/>
                  </a:lnTo>
                  <a:lnTo>
                    <a:pt x="3062" y="401"/>
                  </a:lnTo>
                  <a:lnTo>
                    <a:pt x="3063" y="394"/>
                  </a:lnTo>
                  <a:lnTo>
                    <a:pt x="3065" y="388"/>
                  </a:lnTo>
                  <a:lnTo>
                    <a:pt x="3065" y="382"/>
                  </a:lnTo>
                  <a:lnTo>
                    <a:pt x="3065" y="376"/>
                  </a:lnTo>
                  <a:lnTo>
                    <a:pt x="3063" y="371"/>
                  </a:lnTo>
                  <a:lnTo>
                    <a:pt x="3062" y="365"/>
                  </a:lnTo>
                  <a:lnTo>
                    <a:pt x="3058" y="359"/>
                  </a:lnTo>
                  <a:lnTo>
                    <a:pt x="3052" y="355"/>
                  </a:lnTo>
                  <a:lnTo>
                    <a:pt x="3048" y="351"/>
                  </a:lnTo>
                  <a:lnTo>
                    <a:pt x="3040" y="348"/>
                  </a:lnTo>
                  <a:lnTo>
                    <a:pt x="3033" y="344"/>
                  </a:lnTo>
                  <a:lnTo>
                    <a:pt x="3025" y="340"/>
                  </a:lnTo>
                  <a:lnTo>
                    <a:pt x="3015" y="338"/>
                  </a:lnTo>
                  <a:lnTo>
                    <a:pt x="3006" y="336"/>
                  </a:lnTo>
                  <a:lnTo>
                    <a:pt x="2994" y="334"/>
                  </a:lnTo>
                  <a:lnTo>
                    <a:pt x="2983" y="332"/>
                  </a:lnTo>
                  <a:lnTo>
                    <a:pt x="2969" y="330"/>
                  </a:lnTo>
                  <a:lnTo>
                    <a:pt x="2956" y="330"/>
                  </a:lnTo>
                  <a:lnTo>
                    <a:pt x="2941" y="330"/>
                  </a:lnTo>
                  <a:lnTo>
                    <a:pt x="2887" y="332"/>
                  </a:lnTo>
                  <a:lnTo>
                    <a:pt x="2831" y="334"/>
                  </a:lnTo>
                  <a:lnTo>
                    <a:pt x="2775" y="336"/>
                  </a:lnTo>
                  <a:lnTo>
                    <a:pt x="2718" y="340"/>
                  </a:lnTo>
                  <a:lnTo>
                    <a:pt x="2658" y="342"/>
                  </a:lnTo>
                  <a:lnTo>
                    <a:pt x="2597" y="348"/>
                  </a:lnTo>
                  <a:lnTo>
                    <a:pt x="2536" y="351"/>
                  </a:lnTo>
                  <a:lnTo>
                    <a:pt x="2472" y="355"/>
                  </a:lnTo>
                  <a:lnTo>
                    <a:pt x="2409" y="361"/>
                  </a:lnTo>
                  <a:lnTo>
                    <a:pt x="2344" y="369"/>
                  </a:lnTo>
                  <a:lnTo>
                    <a:pt x="2276" y="374"/>
                  </a:lnTo>
                  <a:lnTo>
                    <a:pt x="2207" y="382"/>
                  </a:lnTo>
                  <a:lnTo>
                    <a:pt x="2138" y="390"/>
                  </a:lnTo>
                  <a:lnTo>
                    <a:pt x="2067" y="397"/>
                  </a:lnTo>
                  <a:lnTo>
                    <a:pt x="1994" y="405"/>
                  </a:lnTo>
                  <a:lnTo>
                    <a:pt x="1921" y="415"/>
                  </a:lnTo>
                  <a:lnTo>
                    <a:pt x="1846" y="424"/>
                  </a:lnTo>
                  <a:lnTo>
                    <a:pt x="1770" y="436"/>
                  </a:lnTo>
                  <a:lnTo>
                    <a:pt x="1691" y="445"/>
                  </a:lnTo>
                  <a:lnTo>
                    <a:pt x="1612" y="457"/>
                  </a:lnTo>
                  <a:lnTo>
                    <a:pt x="1532" y="468"/>
                  </a:lnTo>
                  <a:lnTo>
                    <a:pt x="1451" y="482"/>
                  </a:lnTo>
                  <a:lnTo>
                    <a:pt x="1366" y="493"/>
                  </a:lnTo>
                  <a:lnTo>
                    <a:pt x="1284" y="509"/>
                  </a:lnTo>
                  <a:lnTo>
                    <a:pt x="1198" y="522"/>
                  </a:lnTo>
                  <a:lnTo>
                    <a:pt x="1111" y="536"/>
                  </a:lnTo>
                  <a:lnTo>
                    <a:pt x="1021" y="551"/>
                  </a:lnTo>
                  <a:lnTo>
                    <a:pt x="933" y="568"/>
                  </a:lnTo>
                  <a:lnTo>
                    <a:pt x="841" y="584"/>
                  </a:lnTo>
                  <a:lnTo>
                    <a:pt x="748" y="601"/>
                  </a:lnTo>
                  <a:lnTo>
                    <a:pt x="654" y="618"/>
                  </a:lnTo>
                  <a:lnTo>
                    <a:pt x="560" y="635"/>
                  </a:lnTo>
                  <a:lnTo>
                    <a:pt x="545" y="637"/>
                  </a:lnTo>
                  <a:lnTo>
                    <a:pt x="531" y="641"/>
                  </a:lnTo>
                  <a:lnTo>
                    <a:pt x="518" y="643"/>
                  </a:lnTo>
                  <a:lnTo>
                    <a:pt x="505" y="645"/>
                  </a:lnTo>
                  <a:lnTo>
                    <a:pt x="493" y="647"/>
                  </a:lnTo>
                  <a:lnTo>
                    <a:pt x="482" y="647"/>
                  </a:lnTo>
                  <a:lnTo>
                    <a:pt x="472" y="649"/>
                  </a:lnTo>
                  <a:lnTo>
                    <a:pt x="462" y="651"/>
                  </a:lnTo>
                  <a:lnTo>
                    <a:pt x="453" y="651"/>
                  </a:lnTo>
                  <a:lnTo>
                    <a:pt x="445" y="653"/>
                  </a:lnTo>
                  <a:lnTo>
                    <a:pt x="437" y="653"/>
                  </a:lnTo>
                  <a:lnTo>
                    <a:pt x="430" y="655"/>
                  </a:lnTo>
                  <a:lnTo>
                    <a:pt x="424" y="655"/>
                  </a:lnTo>
                  <a:lnTo>
                    <a:pt x="418" y="655"/>
                  </a:lnTo>
                  <a:lnTo>
                    <a:pt x="414" y="655"/>
                  </a:lnTo>
                  <a:lnTo>
                    <a:pt x="411" y="655"/>
                  </a:lnTo>
                  <a:lnTo>
                    <a:pt x="386" y="655"/>
                  </a:lnTo>
                  <a:lnTo>
                    <a:pt x="363" y="655"/>
                  </a:lnTo>
                  <a:lnTo>
                    <a:pt x="339" y="653"/>
                  </a:lnTo>
                  <a:lnTo>
                    <a:pt x="318" y="649"/>
                  </a:lnTo>
                  <a:lnTo>
                    <a:pt x="297" y="647"/>
                  </a:lnTo>
                  <a:lnTo>
                    <a:pt x="276" y="643"/>
                  </a:lnTo>
                  <a:lnTo>
                    <a:pt x="257" y="637"/>
                  </a:lnTo>
                  <a:lnTo>
                    <a:pt x="238" y="632"/>
                  </a:lnTo>
                  <a:lnTo>
                    <a:pt x="220" y="626"/>
                  </a:lnTo>
                  <a:lnTo>
                    <a:pt x="203" y="620"/>
                  </a:lnTo>
                  <a:lnTo>
                    <a:pt x="186" y="612"/>
                  </a:lnTo>
                  <a:lnTo>
                    <a:pt x="171" y="605"/>
                  </a:lnTo>
                  <a:lnTo>
                    <a:pt x="155" y="595"/>
                  </a:lnTo>
                  <a:lnTo>
                    <a:pt x="142" y="586"/>
                  </a:lnTo>
                  <a:lnTo>
                    <a:pt x="130" y="576"/>
                  </a:lnTo>
                  <a:lnTo>
                    <a:pt x="117" y="566"/>
                  </a:lnTo>
                  <a:lnTo>
                    <a:pt x="103" y="555"/>
                  </a:lnTo>
                  <a:lnTo>
                    <a:pt x="90" y="543"/>
                  </a:lnTo>
                  <a:lnTo>
                    <a:pt x="76" y="532"/>
                  </a:lnTo>
                  <a:lnTo>
                    <a:pt x="65" y="520"/>
                  </a:lnTo>
                  <a:lnTo>
                    <a:pt x="53" y="511"/>
                  </a:lnTo>
                  <a:lnTo>
                    <a:pt x="44" y="499"/>
                  </a:lnTo>
                  <a:lnTo>
                    <a:pt x="36" y="490"/>
                  </a:lnTo>
                  <a:lnTo>
                    <a:pt x="28" y="480"/>
                  </a:lnTo>
                  <a:lnTo>
                    <a:pt x="21" y="472"/>
                  </a:lnTo>
                  <a:lnTo>
                    <a:pt x="15" y="463"/>
                  </a:lnTo>
                  <a:lnTo>
                    <a:pt x="11" y="455"/>
                  </a:lnTo>
                  <a:lnTo>
                    <a:pt x="5" y="447"/>
                  </a:lnTo>
                  <a:lnTo>
                    <a:pt x="4" y="440"/>
                  </a:lnTo>
                  <a:lnTo>
                    <a:pt x="2" y="432"/>
                  </a:lnTo>
                  <a:lnTo>
                    <a:pt x="0" y="426"/>
                  </a:lnTo>
                  <a:lnTo>
                    <a:pt x="0" y="420"/>
                  </a:lnTo>
                  <a:lnTo>
                    <a:pt x="0" y="413"/>
                  </a:lnTo>
                  <a:lnTo>
                    <a:pt x="0" y="407"/>
                  </a:lnTo>
                  <a:lnTo>
                    <a:pt x="2" y="403"/>
                  </a:lnTo>
                  <a:lnTo>
                    <a:pt x="4" y="397"/>
                  </a:lnTo>
                  <a:lnTo>
                    <a:pt x="5" y="392"/>
                  </a:lnTo>
                  <a:lnTo>
                    <a:pt x="9" y="388"/>
                  </a:lnTo>
                  <a:lnTo>
                    <a:pt x="13" y="382"/>
                  </a:lnTo>
                  <a:lnTo>
                    <a:pt x="17" y="378"/>
                  </a:lnTo>
                  <a:lnTo>
                    <a:pt x="23" y="374"/>
                  </a:lnTo>
                  <a:lnTo>
                    <a:pt x="28" y="371"/>
                  </a:lnTo>
                  <a:lnTo>
                    <a:pt x="34" y="367"/>
                  </a:lnTo>
                  <a:lnTo>
                    <a:pt x="40" y="365"/>
                  </a:lnTo>
                  <a:lnTo>
                    <a:pt x="48" y="361"/>
                  </a:lnTo>
                  <a:lnTo>
                    <a:pt x="55" y="359"/>
                  </a:lnTo>
                  <a:lnTo>
                    <a:pt x="65" y="357"/>
                  </a:lnTo>
                  <a:lnTo>
                    <a:pt x="75" y="355"/>
                  </a:lnTo>
                  <a:lnTo>
                    <a:pt x="76" y="355"/>
                  </a:lnTo>
                  <a:lnTo>
                    <a:pt x="80" y="355"/>
                  </a:lnTo>
                  <a:lnTo>
                    <a:pt x="86" y="355"/>
                  </a:lnTo>
                  <a:lnTo>
                    <a:pt x="94" y="355"/>
                  </a:lnTo>
                  <a:lnTo>
                    <a:pt x="101" y="355"/>
                  </a:lnTo>
                  <a:lnTo>
                    <a:pt x="113" y="355"/>
                  </a:lnTo>
                  <a:lnTo>
                    <a:pt x="124" y="355"/>
                  </a:lnTo>
                  <a:lnTo>
                    <a:pt x="138" y="355"/>
                  </a:lnTo>
                  <a:lnTo>
                    <a:pt x="153" y="355"/>
                  </a:lnTo>
                  <a:lnTo>
                    <a:pt x="169" y="355"/>
                  </a:lnTo>
                  <a:lnTo>
                    <a:pt x="186" y="355"/>
                  </a:lnTo>
                  <a:lnTo>
                    <a:pt x="207" y="355"/>
                  </a:lnTo>
                  <a:lnTo>
                    <a:pt x="226" y="355"/>
                  </a:lnTo>
                  <a:lnTo>
                    <a:pt x="249" y="355"/>
                  </a:lnTo>
                  <a:lnTo>
                    <a:pt x="272" y="355"/>
                  </a:lnTo>
                  <a:lnTo>
                    <a:pt x="418" y="351"/>
                  </a:lnTo>
                  <a:lnTo>
                    <a:pt x="568" y="344"/>
                  </a:lnTo>
                  <a:lnTo>
                    <a:pt x="720" y="336"/>
                  </a:lnTo>
                  <a:lnTo>
                    <a:pt x="873" y="325"/>
                  </a:lnTo>
                  <a:lnTo>
                    <a:pt x="1032" y="313"/>
                  </a:lnTo>
                  <a:lnTo>
                    <a:pt x="1194" y="298"/>
                  </a:lnTo>
                  <a:lnTo>
                    <a:pt x="1357" y="282"/>
                  </a:lnTo>
                  <a:lnTo>
                    <a:pt x="1526" y="263"/>
                  </a:lnTo>
                  <a:lnTo>
                    <a:pt x="1697" y="242"/>
                  </a:lnTo>
                  <a:lnTo>
                    <a:pt x="1869" y="221"/>
                  </a:lnTo>
                  <a:lnTo>
                    <a:pt x="2046" y="196"/>
                  </a:lnTo>
                  <a:lnTo>
                    <a:pt x="2226" y="169"/>
                  </a:lnTo>
                  <a:lnTo>
                    <a:pt x="2411" y="140"/>
                  </a:lnTo>
                  <a:lnTo>
                    <a:pt x="2597" y="110"/>
                  </a:lnTo>
                  <a:lnTo>
                    <a:pt x="2785" y="79"/>
                  </a:lnTo>
                  <a:lnTo>
                    <a:pt x="2979" y="44"/>
                  </a:lnTo>
                  <a:lnTo>
                    <a:pt x="3000" y="38"/>
                  </a:lnTo>
                  <a:lnTo>
                    <a:pt x="3021" y="33"/>
                  </a:lnTo>
                  <a:lnTo>
                    <a:pt x="3040" y="27"/>
                  </a:lnTo>
                  <a:lnTo>
                    <a:pt x="3060" y="23"/>
                  </a:lnTo>
                  <a:lnTo>
                    <a:pt x="3079" y="19"/>
                  </a:lnTo>
                  <a:lnTo>
                    <a:pt x="3096" y="15"/>
                  </a:lnTo>
                  <a:lnTo>
                    <a:pt x="3111" y="12"/>
                  </a:lnTo>
                  <a:lnTo>
                    <a:pt x="3127" y="10"/>
                  </a:lnTo>
                  <a:lnTo>
                    <a:pt x="3142" y="8"/>
                  </a:lnTo>
                  <a:lnTo>
                    <a:pt x="3156" y="4"/>
                  </a:lnTo>
                  <a:lnTo>
                    <a:pt x="3169" y="4"/>
                  </a:lnTo>
                  <a:lnTo>
                    <a:pt x="3181" y="2"/>
                  </a:lnTo>
                  <a:lnTo>
                    <a:pt x="3192" y="0"/>
                  </a:lnTo>
                  <a:lnTo>
                    <a:pt x="3204" y="0"/>
                  </a:lnTo>
                  <a:lnTo>
                    <a:pt x="3213" y="0"/>
                  </a:lnTo>
                  <a:lnTo>
                    <a:pt x="322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38400" y="1680466"/>
            <a:ext cx="2168525" cy="1267521"/>
            <a:chOff x="2438400" y="1680466"/>
            <a:chExt cx="2168525" cy="1267521"/>
          </a:xfrm>
        </p:grpSpPr>
        <p:sp>
          <p:nvSpPr>
            <p:cNvPr id="9" name="Freeform 30"/>
            <p:cNvSpPr>
              <a:spLocks/>
            </p:cNvSpPr>
            <p:nvPr/>
          </p:nvSpPr>
          <p:spPr bwMode="auto">
            <a:xfrm>
              <a:off x="3325225" y="1680466"/>
              <a:ext cx="240216" cy="854785"/>
            </a:xfrm>
            <a:custGeom>
              <a:avLst/>
              <a:gdLst>
                <a:gd name="T0" fmla="*/ 143 w 586"/>
                <a:gd name="T1" fmla="*/ 0 h 2215"/>
                <a:gd name="T2" fmla="*/ 177 w 586"/>
                <a:gd name="T3" fmla="*/ 1 h 2215"/>
                <a:gd name="T4" fmla="*/ 214 w 586"/>
                <a:gd name="T5" fmla="*/ 5 h 2215"/>
                <a:gd name="T6" fmla="*/ 252 w 586"/>
                <a:gd name="T7" fmla="*/ 13 h 2215"/>
                <a:gd name="T8" fmla="*/ 292 w 586"/>
                <a:gd name="T9" fmla="*/ 23 h 2215"/>
                <a:gd name="T10" fmla="*/ 335 w 586"/>
                <a:gd name="T11" fmla="*/ 36 h 2215"/>
                <a:gd name="T12" fmla="*/ 379 w 586"/>
                <a:gd name="T13" fmla="*/ 51 h 2215"/>
                <a:gd name="T14" fmla="*/ 425 w 586"/>
                <a:gd name="T15" fmla="*/ 71 h 2215"/>
                <a:gd name="T16" fmla="*/ 465 w 586"/>
                <a:gd name="T17" fmla="*/ 90 h 2215"/>
                <a:gd name="T18" fmla="*/ 496 w 586"/>
                <a:gd name="T19" fmla="*/ 107 h 2215"/>
                <a:gd name="T20" fmla="*/ 523 w 586"/>
                <a:gd name="T21" fmla="*/ 126 h 2215"/>
                <a:gd name="T22" fmla="*/ 544 w 586"/>
                <a:gd name="T23" fmla="*/ 144 h 2215"/>
                <a:gd name="T24" fmla="*/ 561 w 586"/>
                <a:gd name="T25" fmla="*/ 163 h 2215"/>
                <a:gd name="T26" fmla="*/ 573 w 586"/>
                <a:gd name="T27" fmla="*/ 182 h 2215"/>
                <a:gd name="T28" fmla="*/ 582 w 586"/>
                <a:gd name="T29" fmla="*/ 203 h 2215"/>
                <a:gd name="T30" fmla="*/ 586 w 586"/>
                <a:gd name="T31" fmla="*/ 224 h 2215"/>
                <a:gd name="T32" fmla="*/ 586 w 586"/>
                <a:gd name="T33" fmla="*/ 247 h 2215"/>
                <a:gd name="T34" fmla="*/ 584 w 586"/>
                <a:gd name="T35" fmla="*/ 272 h 2215"/>
                <a:gd name="T36" fmla="*/ 576 w 586"/>
                <a:gd name="T37" fmla="*/ 301 h 2215"/>
                <a:gd name="T38" fmla="*/ 567 w 586"/>
                <a:gd name="T39" fmla="*/ 332 h 2215"/>
                <a:gd name="T40" fmla="*/ 555 w 586"/>
                <a:gd name="T41" fmla="*/ 380 h 2215"/>
                <a:gd name="T42" fmla="*/ 546 w 586"/>
                <a:gd name="T43" fmla="*/ 437 h 2215"/>
                <a:gd name="T44" fmla="*/ 540 w 586"/>
                <a:gd name="T45" fmla="*/ 489 h 2215"/>
                <a:gd name="T46" fmla="*/ 536 w 586"/>
                <a:gd name="T47" fmla="*/ 537 h 2215"/>
                <a:gd name="T48" fmla="*/ 505 w 586"/>
                <a:gd name="T49" fmla="*/ 1387 h 2215"/>
                <a:gd name="T50" fmla="*/ 156 w 586"/>
                <a:gd name="T51" fmla="*/ 2215 h 2215"/>
                <a:gd name="T52" fmla="*/ 112 w 586"/>
                <a:gd name="T53" fmla="*/ 420 h 2215"/>
                <a:gd name="T54" fmla="*/ 106 w 586"/>
                <a:gd name="T55" fmla="*/ 370 h 2215"/>
                <a:gd name="T56" fmla="*/ 93 w 586"/>
                <a:gd name="T57" fmla="*/ 318 h 2215"/>
                <a:gd name="T58" fmla="*/ 77 w 586"/>
                <a:gd name="T59" fmla="*/ 278 h 2215"/>
                <a:gd name="T60" fmla="*/ 66 w 586"/>
                <a:gd name="T61" fmla="*/ 251 h 2215"/>
                <a:gd name="T62" fmla="*/ 52 w 586"/>
                <a:gd name="T63" fmla="*/ 222 h 2215"/>
                <a:gd name="T64" fmla="*/ 33 w 586"/>
                <a:gd name="T65" fmla="*/ 195 h 2215"/>
                <a:gd name="T66" fmla="*/ 16 w 586"/>
                <a:gd name="T67" fmla="*/ 170 h 2215"/>
                <a:gd name="T68" fmla="*/ 6 w 586"/>
                <a:gd name="T69" fmla="*/ 151 h 2215"/>
                <a:gd name="T70" fmla="*/ 0 w 586"/>
                <a:gd name="T71" fmla="*/ 134 h 2215"/>
                <a:gd name="T72" fmla="*/ 0 w 586"/>
                <a:gd name="T73" fmla="*/ 111 h 2215"/>
                <a:gd name="T74" fmla="*/ 4 w 586"/>
                <a:gd name="T75" fmla="*/ 84 h 2215"/>
                <a:gd name="T76" fmla="*/ 12 w 586"/>
                <a:gd name="T77" fmla="*/ 59 h 2215"/>
                <a:gd name="T78" fmla="*/ 25 w 586"/>
                <a:gd name="T79" fmla="*/ 40 h 2215"/>
                <a:gd name="T80" fmla="*/ 41 w 586"/>
                <a:gd name="T81" fmla="*/ 25 h 2215"/>
                <a:gd name="T82" fmla="*/ 60 w 586"/>
                <a:gd name="T83" fmla="*/ 11 h 2215"/>
                <a:gd name="T84" fmla="*/ 83 w 586"/>
                <a:gd name="T85" fmla="*/ 3 h 2215"/>
                <a:gd name="T86" fmla="*/ 110 w 586"/>
                <a:gd name="T87" fmla="*/ 0 h 2215"/>
                <a:gd name="T88" fmla="*/ 125 w 586"/>
                <a:gd name="T89" fmla="*/ 0 h 221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86"/>
                <a:gd name="T136" fmla="*/ 0 h 2215"/>
                <a:gd name="T137" fmla="*/ 586 w 586"/>
                <a:gd name="T138" fmla="*/ 2215 h 221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86" h="2215">
                  <a:moveTo>
                    <a:pt x="125" y="0"/>
                  </a:moveTo>
                  <a:lnTo>
                    <a:pt x="143" y="0"/>
                  </a:lnTo>
                  <a:lnTo>
                    <a:pt x="158" y="0"/>
                  </a:lnTo>
                  <a:lnTo>
                    <a:pt x="177" y="1"/>
                  </a:lnTo>
                  <a:lnTo>
                    <a:pt x="194" y="3"/>
                  </a:lnTo>
                  <a:lnTo>
                    <a:pt x="214" y="5"/>
                  </a:lnTo>
                  <a:lnTo>
                    <a:pt x="231" y="9"/>
                  </a:lnTo>
                  <a:lnTo>
                    <a:pt x="252" y="13"/>
                  </a:lnTo>
                  <a:lnTo>
                    <a:pt x="271" y="19"/>
                  </a:lnTo>
                  <a:lnTo>
                    <a:pt x="292" y="23"/>
                  </a:lnTo>
                  <a:lnTo>
                    <a:pt x="311" y="30"/>
                  </a:lnTo>
                  <a:lnTo>
                    <a:pt x="335" y="36"/>
                  </a:lnTo>
                  <a:lnTo>
                    <a:pt x="356" y="44"/>
                  </a:lnTo>
                  <a:lnTo>
                    <a:pt x="379" y="51"/>
                  </a:lnTo>
                  <a:lnTo>
                    <a:pt x="402" y="61"/>
                  </a:lnTo>
                  <a:lnTo>
                    <a:pt x="425" y="71"/>
                  </a:lnTo>
                  <a:lnTo>
                    <a:pt x="450" y="82"/>
                  </a:lnTo>
                  <a:lnTo>
                    <a:pt x="465" y="90"/>
                  </a:lnTo>
                  <a:lnTo>
                    <a:pt x="482" y="99"/>
                  </a:lnTo>
                  <a:lnTo>
                    <a:pt x="496" y="107"/>
                  </a:lnTo>
                  <a:lnTo>
                    <a:pt x="509" y="117"/>
                  </a:lnTo>
                  <a:lnTo>
                    <a:pt x="523" y="126"/>
                  </a:lnTo>
                  <a:lnTo>
                    <a:pt x="534" y="134"/>
                  </a:lnTo>
                  <a:lnTo>
                    <a:pt x="544" y="144"/>
                  </a:lnTo>
                  <a:lnTo>
                    <a:pt x="553" y="153"/>
                  </a:lnTo>
                  <a:lnTo>
                    <a:pt x="561" y="163"/>
                  </a:lnTo>
                  <a:lnTo>
                    <a:pt x="567" y="172"/>
                  </a:lnTo>
                  <a:lnTo>
                    <a:pt x="573" y="182"/>
                  </a:lnTo>
                  <a:lnTo>
                    <a:pt x="578" y="193"/>
                  </a:lnTo>
                  <a:lnTo>
                    <a:pt x="582" y="203"/>
                  </a:lnTo>
                  <a:lnTo>
                    <a:pt x="584" y="213"/>
                  </a:lnTo>
                  <a:lnTo>
                    <a:pt x="586" y="224"/>
                  </a:lnTo>
                  <a:lnTo>
                    <a:pt x="586" y="234"/>
                  </a:lnTo>
                  <a:lnTo>
                    <a:pt x="586" y="247"/>
                  </a:lnTo>
                  <a:lnTo>
                    <a:pt x="584" y="259"/>
                  </a:lnTo>
                  <a:lnTo>
                    <a:pt x="584" y="272"/>
                  </a:lnTo>
                  <a:lnTo>
                    <a:pt x="580" y="288"/>
                  </a:lnTo>
                  <a:lnTo>
                    <a:pt x="576" y="301"/>
                  </a:lnTo>
                  <a:lnTo>
                    <a:pt x="573" y="316"/>
                  </a:lnTo>
                  <a:lnTo>
                    <a:pt x="567" y="332"/>
                  </a:lnTo>
                  <a:lnTo>
                    <a:pt x="561" y="349"/>
                  </a:lnTo>
                  <a:lnTo>
                    <a:pt x="555" y="380"/>
                  </a:lnTo>
                  <a:lnTo>
                    <a:pt x="550" y="408"/>
                  </a:lnTo>
                  <a:lnTo>
                    <a:pt x="546" y="437"/>
                  </a:lnTo>
                  <a:lnTo>
                    <a:pt x="542" y="464"/>
                  </a:lnTo>
                  <a:lnTo>
                    <a:pt x="540" y="489"/>
                  </a:lnTo>
                  <a:lnTo>
                    <a:pt x="538" y="514"/>
                  </a:lnTo>
                  <a:lnTo>
                    <a:pt x="536" y="537"/>
                  </a:lnTo>
                  <a:lnTo>
                    <a:pt x="536" y="558"/>
                  </a:lnTo>
                  <a:lnTo>
                    <a:pt x="505" y="1387"/>
                  </a:lnTo>
                  <a:lnTo>
                    <a:pt x="475" y="2215"/>
                  </a:lnTo>
                  <a:lnTo>
                    <a:pt x="156" y="2215"/>
                  </a:lnTo>
                  <a:lnTo>
                    <a:pt x="135" y="1316"/>
                  </a:lnTo>
                  <a:lnTo>
                    <a:pt x="112" y="420"/>
                  </a:lnTo>
                  <a:lnTo>
                    <a:pt x="110" y="395"/>
                  </a:lnTo>
                  <a:lnTo>
                    <a:pt x="106" y="370"/>
                  </a:lnTo>
                  <a:lnTo>
                    <a:pt x="100" y="345"/>
                  </a:lnTo>
                  <a:lnTo>
                    <a:pt x="93" y="318"/>
                  </a:lnTo>
                  <a:lnTo>
                    <a:pt x="83" y="291"/>
                  </a:lnTo>
                  <a:lnTo>
                    <a:pt x="77" y="278"/>
                  </a:lnTo>
                  <a:lnTo>
                    <a:pt x="72" y="264"/>
                  </a:lnTo>
                  <a:lnTo>
                    <a:pt x="66" y="251"/>
                  </a:lnTo>
                  <a:lnTo>
                    <a:pt x="58" y="238"/>
                  </a:lnTo>
                  <a:lnTo>
                    <a:pt x="52" y="222"/>
                  </a:lnTo>
                  <a:lnTo>
                    <a:pt x="45" y="209"/>
                  </a:lnTo>
                  <a:lnTo>
                    <a:pt x="33" y="195"/>
                  </a:lnTo>
                  <a:lnTo>
                    <a:pt x="24" y="182"/>
                  </a:lnTo>
                  <a:lnTo>
                    <a:pt x="16" y="170"/>
                  </a:lnTo>
                  <a:lnTo>
                    <a:pt x="10" y="161"/>
                  </a:lnTo>
                  <a:lnTo>
                    <a:pt x="6" y="151"/>
                  </a:lnTo>
                  <a:lnTo>
                    <a:pt x="2" y="142"/>
                  </a:lnTo>
                  <a:lnTo>
                    <a:pt x="0" y="134"/>
                  </a:lnTo>
                  <a:lnTo>
                    <a:pt x="0" y="126"/>
                  </a:lnTo>
                  <a:lnTo>
                    <a:pt x="0" y="111"/>
                  </a:lnTo>
                  <a:lnTo>
                    <a:pt x="2" y="97"/>
                  </a:lnTo>
                  <a:lnTo>
                    <a:pt x="4" y="84"/>
                  </a:lnTo>
                  <a:lnTo>
                    <a:pt x="8" y="71"/>
                  </a:lnTo>
                  <a:lnTo>
                    <a:pt x="12" y="59"/>
                  </a:lnTo>
                  <a:lnTo>
                    <a:pt x="18" y="49"/>
                  </a:lnTo>
                  <a:lnTo>
                    <a:pt x="25" y="40"/>
                  </a:lnTo>
                  <a:lnTo>
                    <a:pt x="33" y="32"/>
                  </a:lnTo>
                  <a:lnTo>
                    <a:pt x="41" y="25"/>
                  </a:lnTo>
                  <a:lnTo>
                    <a:pt x="50" y="17"/>
                  </a:lnTo>
                  <a:lnTo>
                    <a:pt x="60" y="11"/>
                  </a:lnTo>
                  <a:lnTo>
                    <a:pt x="72" y="7"/>
                  </a:lnTo>
                  <a:lnTo>
                    <a:pt x="83" y="3"/>
                  </a:lnTo>
                  <a:lnTo>
                    <a:pt x="96" y="1"/>
                  </a:lnTo>
                  <a:lnTo>
                    <a:pt x="110" y="0"/>
                  </a:lnTo>
                  <a:lnTo>
                    <a:pt x="12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31"/>
            <p:cNvSpPr>
              <a:spLocks/>
            </p:cNvSpPr>
            <p:nvPr/>
          </p:nvSpPr>
          <p:spPr bwMode="auto">
            <a:xfrm>
              <a:off x="3458495" y="1985196"/>
              <a:ext cx="584087" cy="154293"/>
            </a:xfrm>
            <a:custGeom>
              <a:avLst/>
              <a:gdLst>
                <a:gd name="T0" fmla="*/ 1086 w 1420"/>
                <a:gd name="T1" fmla="*/ 0 h 401"/>
                <a:gd name="T2" fmla="*/ 1106 w 1420"/>
                <a:gd name="T3" fmla="*/ 3 h 401"/>
                <a:gd name="T4" fmla="*/ 1134 w 1420"/>
                <a:gd name="T5" fmla="*/ 9 h 401"/>
                <a:gd name="T6" fmla="*/ 1171 w 1420"/>
                <a:gd name="T7" fmla="*/ 19 h 401"/>
                <a:gd name="T8" fmla="*/ 1217 w 1420"/>
                <a:gd name="T9" fmla="*/ 32 h 401"/>
                <a:gd name="T10" fmla="*/ 1273 w 1420"/>
                <a:gd name="T11" fmla="*/ 55 h 401"/>
                <a:gd name="T12" fmla="*/ 1326 w 1420"/>
                <a:gd name="T13" fmla="*/ 86 h 401"/>
                <a:gd name="T14" fmla="*/ 1367 w 1420"/>
                <a:gd name="T15" fmla="*/ 113 h 401"/>
                <a:gd name="T16" fmla="*/ 1397 w 1420"/>
                <a:gd name="T17" fmla="*/ 140 h 401"/>
                <a:gd name="T18" fmla="*/ 1415 w 1420"/>
                <a:gd name="T19" fmla="*/ 165 h 401"/>
                <a:gd name="T20" fmla="*/ 1420 w 1420"/>
                <a:gd name="T21" fmla="*/ 190 h 401"/>
                <a:gd name="T22" fmla="*/ 1413 w 1420"/>
                <a:gd name="T23" fmla="*/ 215 h 401"/>
                <a:gd name="T24" fmla="*/ 1392 w 1420"/>
                <a:gd name="T25" fmla="*/ 236 h 401"/>
                <a:gd name="T26" fmla="*/ 1357 w 1420"/>
                <a:gd name="T27" fmla="*/ 255 h 401"/>
                <a:gd name="T28" fmla="*/ 1307 w 1420"/>
                <a:gd name="T29" fmla="*/ 274 h 401"/>
                <a:gd name="T30" fmla="*/ 1246 w 1420"/>
                <a:gd name="T31" fmla="*/ 293 h 401"/>
                <a:gd name="T32" fmla="*/ 1084 w 1420"/>
                <a:gd name="T33" fmla="*/ 318 h 401"/>
                <a:gd name="T34" fmla="*/ 806 w 1420"/>
                <a:gd name="T35" fmla="*/ 359 h 401"/>
                <a:gd name="T36" fmla="*/ 631 w 1420"/>
                <a:gd name="T37" fmla="*/ 385 h 401"/>
                <a:gd name="T38" fmla="*/ 528 w 1420"/>
                <a:gd name="T39" fmla="*/ 395 h 401"/>
                <a:gd name="T40" fmla="*/ 424 w 1420"/>
                <a:gd name="T41" fmla="*/ 401 h 401"/>
                <a:gd name="T42" fmla="*/ 330 w 1420"/>
                <a:gd name="T43" fmla="*/ 399 h 401"/>
                <a:gd name="T44" fmla="*/ 232 w 1420"/>
                <a:gd name="T45" fmla="*/ 391 h 401"/>
                <a:gd name="T46" fmla="*/ 130 w 1420"/>
                <a:gd name="T47" fmla="*/ 376 h 401"/>
                <a:gd name="T48" fmla="*/ 86 w 1420"/>
                <a:gd name="T49" fmla="*/ 364 h 401"/>
                <a:gd name="T50" fmla="*/ 50 w 1420"/>
                <a:gd name="T51" fmla="*/ 351 h 401"/>
                <a:gd name="T52" fmla="*/ 25 w 1420"/>
                <a:gd name="T53" fmla="*/ 339 h 401"/>
                <a:gd name="T54" fmla="*/ 8 w 1420"/>
                <a:gd name="T55" fmla="*/ 326 h 401"/>
                <a:gd name="T56" fmla="*/ 0 w 1420"/>
                <a:gd name="T57" fmla="*/ 314 h 401"/>
                <a:gd name="T58" fmla="*/ 2 w 1420"/>
                <a:gd name="T59" fmla="*/ 299 h 401"/>
                <a:gd name="T60" fmla="*/ 15 w 1420"/>
                <a:gd name="T61" fmla="*/ 282 h 401"/>
                <a:gd name="T62" fmla="*/ 40 w 1420"/>
                <a:gd name="T63" fmla="*/ 264 h 401"/>
                <a:gd name="T64" fmla="*/ 77 w 1420"/>
                <a:gd name="T65" fmla="*/ 247 h 401"/>
                <a:gd name="T66" fmla="*/ 125 w 1420"/>
                <a:gd name="T67" fmla="*/ 232 h 401"/>
                <a:gd name="T68" fmla="*/ 198 w 1420"/>
                <a:gd name="T69" fmla="*/ 213 h 401"/>
                <a:gd name="T70" fmla="*/ 303 w 1420"/>
                <a:gd name="T71" fmla="*/ 188 h 401"/>
                <a:gd name="T72" fmla="*/ 401 w 1420"/>
                <a:gd name="T73" fmla="*/ 165 h 401"/>
                <a:gd name="T74" fmla="*/ 489 w 1420"/>
                <a:gd name="T75" fmla="*/ 144 h 401"/>
                <a:gd name="T76" fmla="*/ 570 w 1420"/>
                <a:gd name="T77" fmla="*/ 124 h 401"/>
                <a:gd name="T78" fmla="*/ 643 w 1420"/>
                <a:gd name="T79" fmla="*/ 107 h 401"/>
                <a:gd name="T80" fmla="*/ 708 w 1420"/>
                <a:gd name="T81" fmla="*/ 92 h 401"/>
                <a:gd name="T82" fmla="*/ 766 w 1420"/>
                <a:gd name="T83" fmla="*/ 76 h 401"/>
                <a:gd name="T84" fmla="*/ 814 w 1420"/>
                <a:gd name="T85" fmla="*/ 65 h 401"/>
                <a:gd name="T86" fmla="*/ 854 w 1420"/>
                <a:gd name="T87" fmla="*/ 55 h 401"/>
                <a:gd name="T88" fmla="*/ 887 w 1420"/>
                <a:gd name="T89" fmla="*/ 46 h 401"/>
                <a:gd name="T90" fmla="*/ 935 w 1420"/>
                <a:gd name="T91" fmla="*/ 32 h 401"/>
                <a:gd name="T92" fmla="*/ 983 w 1420"/>
                <a:gd name="T93" fmla="*/ 19 h 401"/>
                <a:gd name="T94" fmla="*/ 1023 w 1420"/>
                <a:gd name="T95" fmla="*/ 9 h 401"/>
                <a:gd name="T96" fmla="*/ 1052 w 1420"/>
                <a:gd name="T97" fmla="*/ 3 h 401"/>
                <a:gd name="T98" fmla="*/ 1071 w 1420"/>
                <a:gd name="T99" fmla="*/ 0 h 401"/>
                <a:gd name="T100" fmla="*/ 1077 w 1420"/>
                <a:gd name="T101" fmla="*/ 0 h 40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20"/>
                <a:gd name="T154" fmla="*/ 0 h 401"/>
                <a:gd name="T155" fmla="*/ 1420 w 1420"/>
                <a:gd name="T156" fmla="*/ 401 h 40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20" h="401">
                  <a:moveTo>
                    <a:pt x="1077" y="0"/>
                  </a:moveTo>
                  <a:lnTo>
                    <a:pt x="1081" y="0"/>
                  </a:lnTo>
                  <a:lnTo>
                    <a:pt x="1086" y="0"/>
                  </a:lnTo>
                  <a:lnTo>
                    <a:pt x="1092" y="1"/>
                  </a:lnTo>
                  <a:lnTo>
                    <a:pt x="1098" y="1"/>
                  </a:lnTo>
                  <a:lnTo>
                    <a:pt x="1106" y="3"/>
                  </a:lnTo>
                  <a:lnTo>
                    <a:pt x="1115" y="5"/>
                  </a:lnTo>
                  <a:lnTo>
                    <a:pt x="1125" y="7"/>
                  </a:lnTo>
                  <a:lnTo>
                    <a:pt x="1134" y="9"/>
                  </a:lnTo>
                  <a:lnTo>
                    <a:pt x="1146" y="13"/>
                  </a:lnTo>
                  <a:lnTo>
                    <a:pt x="1157" y="15"/>
                  </a:lnTo>
                  <a:lnTo>
                    <a:pt x="1171" y="19"/>
                  </a:lnTo>
                  <a:lnTo>
                    <a:pt x="1186" y="23"/>
                  </a:lnTo>
                  <a:lnTo>
                    <a:pt x="1202" y="28"/>
                  </a:lnTo>
                  <a:lnTo>
                    <a:pt x="1217" y="32"/>
                  </a:lnTo>
                  <a:lnTo>
                    <a:pt x="1234" y="38"/>
                  </a:lnTo>
                  <a:lnTo>
                    <a:pt x="1252" y="44"/>
                  </a:lnTo>
                  <a:lnTo>
                    <a:pt x="1273" y="55"/>
                  </a:lnTo>
                  <a:lnTo>
                    <a:pt x="1292" y="65"/>
                  </a:lnTo>
                  <a:lnTo>
                    <a:pt x="1309" y="74"/>
                  </a:lnTo>
                  <a:lnTo>
                    <a:pt x="1326" y="86"/>
                  </a:lnTo>
                  <a:lnTo>
                    <a:pt x="1340" y="96"/>
                  </a:lnTo>
                  <a:lnTo>
                    <a:pt x="1355" y="103"/>
                  </a:lnTo>
                  <a:lnTo>
                    <a:pt x="1367" y="113"/>
                  </a:lnTo>
                  <a:lnTo>
                    <a:pt x="1378" y="122"/>
                  </a:lnTo>
                  <a:lnTo>
                    <a:pt x="1388" y="130"/>
                  </a:lnTo>
                  <a:lnTo>
                    <a:pt x="1397" y="140"/>
                  </a:lnTo>
                  <a:lnTo>
                    <a:pt x="1403" y="149"/>
                  </a:lnTo>
                  <a:lnTo>
                    <a:pt x="1411" y="157"/>
                  </a:lnTo>
                  <a:lnTo>
                    <a:pt x="1415" y="165"/>
                  </a:lnTo>
                  <a:lnTo>
                    <a:pt x="1419" y="174"/>
                  </a:lnTo>
                  <a:lnTo>
                    <a:pt x="1420" y="182"/>
                  </a:lnTo>
                  <a:lnTo>
                    <a:pt x="1420" y="190"/>
                  </a:lnTo>
                  <a:lnTo>
                    <a:pt x="1420" y="199"/>
                  </a:lnTo>
                  <a:lnTo>
                    <a:pt x="1417" y="207"/>
                  </a:lnTo>
                  <a:lnTo>
                    <a:pt x="1413" y="215"/>
                  </a:lnTo>
                  <a:lnTo>
                    <a:pt x="1407" y="222"/>
                  </a:lnTo>
                  <a:lnTo>
                    <a:pt x="1401" y="228"/>
                  </a:lnTo>
                  <a:lnTo>
                    <a:pt x="1392" y="236"/>
                  </a:lnTo>
                  <a:lnTo>
                    <a:pt x="1382" y="243"/>
                  </a:lnTo>
                  <a:lnTo>
                    <a:pt x="1371" y="249"/>
                  </a:lnTo>
                  <a:lnTo>
                    <a:pt x="1357" y="255"/>
                  </a:lnTo>
                  <a:lnTo>
                    <a:pt x="1342" y="263"/>
                  </a:lnTo>
                  <a:lnTo>
                    <a:pt x="1324" y="268"/>
                  </a:lnTo>
                  <a:lnTo>
                    <a:pt x="1307" y="274"/>
                  </a:lnTo>
                  <a:lnTo>
                    <a:pt x="1288" y="280"/>
                  </a:lnTo>
                  <a:lnTo>
                    <a:pt x="1267" y="286"/>
                  </a:lnTo>
                  <a:lnTo>
                    <a:pt x="1246" y="293"/>
                  </a:lnTo>
                  <a:lnTo>
                    <a:pt x="1221" y="299"/>
                  </a:lnTo>
                  <a:lnTo>
                    <a:pt x="1154" y="309"/>
                  </a:lnTo>
                  <a:lnTo>
                    <a:pt x="1084" y="318"/>
                  </a:lnTo>
                  <a:lnTo>
                    <a:pt x="946" y="337"/>
                  </a:lnTo>
                  <a:lnTo>
                    <a:pt x="877" y="347"/>
                  </a:lnTo>
                  <a:lnTo>
                    <a:pt x="806" y="359"/>
                  </a:lnTo>
                  <a:lnTo>
                    <a:pt x="737" y="370"/>
                  </a:lnTo>
                  <a:lnTo>
                    <a:pt x="666" y="382"/>
                  </a:lnTo>
                  <a:lnTo>
                    <a:pt x="631" y="385"/>
                  </a:lnTo>
                  <a:lnTo>
                    <a:pt x="597" y="389"/>
                  </a:lnTo>
                  <a:lnTo>
                    <a:pt x="562" y="393"/>
                  </a:lnTo>
                  <a:lnTo>
                    <a:pt x="528" y="395"/>
                  </a:lnTo>
                  <a:lnTo>
                    <a:pt x="493" y="399"/>
                  </a:lnTo>
                  <a:lnTo>
                    <a:pt x="459" y="399"/>
                  </a:lnTo>
                  <a:lnTo>
                    <a:pt x="424" y="401"/>
                  </a:lnTo>
                  <a:lnTo>
                    <a:pt x="392" y="401"/>
                  </a:lnTo>
                  <a:lnTo>
                    <a:pt x="361" y="401"/>
                  </a:lnTo>
                  <a:lnTo>
                    <a:pt x="330" y="399"/>
                  </a:lnTo>
                  <a:lnTo>
                    <a:pt x="297" y="397"/>
                  </a:lnTo>
                  <a:lnTo>
                    <a:pt x="267" y="395"/>
                  </a:lnTo>
                  <a:lnTo>
                    <a:pt x="232" y="391"/>
                  </a:lnTo>
                  <a:lnTo>
                    <a:pt x="200" y="387"/>
                  </a:lnTo>
                  <a:lnTo>
                    <a:pt x="165" y="382"/>
                  </a:lnTo>
                  <a:lnTo>
                    <a:pt x="130" y="376"/>
                  </a:lnTo>
                  <a:lnTo>
                    <a:pt x="115" y="372"/>
                  </a:lnTo>
                  <a:lnTo>
                    <a:pt x="100" y="368"/>
                  </a:lnTo>
                  <a:lnTo>
                    <a:pt x="86" y="364"/>
                  </a:lnTo>
                  <a:lnTo>
                    <a:pt x="73" y="360"/>
                  </a:lnTo>
                  <a:lnTo>
                    <a:pt x="61" y="355"/>
                  </a:lnTo>
                  <a:lnTo>
                    <a:pt x="50" y="351"/>
                  </a:lnTo>
                  <a:lnTo>
                    <a:pt x="40" y="347"/>
                  </a:lnTo>
                  <a:lnTo>
                    <a:pt x="33" y="343"/>
                  </a:lnTo>
                  <a:lnTo>
                    <a:pt x="25" y="339"/>
                  </a:lnTo>
                  <a:lnTo>
                    <a:pt x="17" y="335"/>
                  </a:lnTo>
                  <a:lnTo>
                    <a:pt x="11" y="330"/>
                  </a:lnTo>
                  <a:lnTo>
                    <a:pt x="8" y="326"/>
                  </a:lnTo>
                  <a:lnTo>
                    <a:pt x="4" y="322"/>
                  </a:lnTo>
                  <a:lnTo>
                    <a:pt x="2" y="318"/>
                  </a:lnTo>
                  <a:lnTo>
                    <a:pt x="0" y="314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2" y="299"/>
                  </a:lnTo>
                  <a:lnTo>
                    <a:pt x="6" y="293"/>
                  </a:lnTo>
                  <a:lnTo>
                    <a:pt x="10" y="287"/>
                  </a:lnTo>
                  <a:lnTo>
                    <a:pt x="15" y="282"/>
                  </a:lnTo>
                  <a:lnTo>
                    <a:pt x="23" y="276"/>
                  </a:lnTo>
                  <a:lnTo>
                    <a:pt x="31" y="270"/>
                  </a:lnTo>
                  <a:lnTo>
                    <a:pt x="40" y="264"/>
                  </a:lnTo>
                  <a:lnTo>
                    <a:pt x="52" y="259"/>
                  </a:lnTo>
                  <a:lnTo>
                    <a:pt x="63" y="253"/>
                  </a:lnTo>
                  <a:lnTo>
                    <a:pt x="77" y="247"/>
                  </a:lnTo>
                  <a:lnTo>
                    <a:pt x="92" y="243"/>
                  </a:lnTo>
                  <a:lnTo>
                    <a:pt x="107" y="238"/>
                  </a:lnTo>
                  <a:lnTo>
                    <a:pt x="125" y="232"/>
                  </a:lnTo>
                  <a:lnTo>
                    <a:pt x="142" y="228"/>
                  </a:lnTo>
                  <a:lnTo>
                    <a:pt x="161" y="222"/>
                  </a:lnTo>
                  <a:lnTo>
                    <a:pt x="198" y="213"/>
                  </a:lnTo>
                  <a:lnTo>
                    <a:pt x="234" y="205"/>
                  </a:lnTo>
                  <a:lnTo>
                    <a:pt x="269" y="195"/>
                  </a:lnTo>
                  <a:lnTo>
                    <a:pt x="303" y="188"/>
                  </a:lnTo>
                  <a:lnTo>
                    <a:pt x="338" y="180"/>
                  </a:lnTo>
                  <a:lnTo>
                    <a:pt x="368" y="172"/>
                  </a:lnTo>
                  <a:lnTo>
                    <a:pt x="401" y="165"/>
                  </a:lnTo>
                  <a:lnTo>
                    <a:pt x="432" y="157"/>
                  </a:lnTo>
                  <a:lnTo>
                    <a:pt x="461" y="149"/>
                  </a:lnTo>
                  <a:lnTo>
                    <a:pt x="489" y="144"/>
                  </a:lnTo>
                  <a:lnTo>
                    <a:pt x="518" y="136"/>
                  </a:lnTo>
                  <a:lnTo>
                    <a:pt x="545" y="130"/>
                  </a:lnTo>
                  <a:lnTo>
                    <a:pt x="570" y="124"/>
                  </a:lnTo>
                  <a:lnTo>
                    <a:pt x="595" y="119"/>
                  </a:lnTo>
                  <a:lnTo>
                    <a:pt x="620" y="113"/>
                  </a:lnTo>
                  <a:lnTo>
                    <a:pt x="643" y="107"/>
                  </a:lnTo>
                  <a:lnTo>
                    <a:pt x="666" y="101"/>
                  </a:lnTo>
                  <a:lnTo>
                    <a:pt x="687" y="96"/>
                  </a:lnTo>
                  <a:lnTo>
                    <a:pt x="708" y="92"/>
                  </a:lnTo>
                  <a:lnTo>
                    <a:pt x="727" y="86"/>
                  </a:lnTo>
                  <a:lnTo>
                    <a:pt x="747" y="82"/>
                  </a:lnTo>
                  <a:lnTo>
                    <a:pt x="766" y="76"/>
                  </a:lnTo>
                  <a:lnTo>
                    <a:pt x="783" y="72"/>
                  </a:lnTo>
                  <a:lnTo>
                    <a:pt x="798" y="69"/>
                  </a:lnTo>
                  <a:lnTo>
                    <a:pt x="814" y="65"/>
                  </a:lnTo>
                  <a:lnTo>
                    <a:pt x="829" y="61"/>
                  </a:lnTo>
                  <a:lnTo>
                    <a:pt x="843" y="59"/>
                  </a:lnTo>
                  <a:lnTo>
                    <a:pt x="854" y="55"/>
                  </a:lnTo>
                  <a:lnTo>
                    <a:pt x="868" y="51"/>
                  </a:lnTo>
                  <a:lnTo>
                    <a:pt x="877" y="49"/>
                  </a:lnTo>
                  <a:lnTo>
                    <a:pt x="887" y="46"/>
                  </a:lnTo>
                  <a:lnTo>
                    <a:pt x="896" y="44"/>
                  </a:lnTo>
                  <a:lnTo>
                    <a:pt x="916" y="38"/>
                  </a:lnTo>
                  <a:lnTo>
                    <a:pt x="935" y="32"/>
                  </a:lnTo>
                  <a:lnTo>
                    <a:pt x="952" y="28"/>
                  </a:lnTo>
                  <a:lnTo>
                    <a:pt x="967" y="23"/>
                  </a:lnTo>
                  <a:lnTo>
                    <a:pt x="983" y="19"/>
                  </a:lnTo>
                  <a:lnTo>
                    <a:pt x="998" y="15"/>
                  </a:lnTo>
                  <a:lnTo>
                    <a:pt x="1010" y="13"/>
                  </a:lnTo>
                  <a:lnTo>
                    <a:pt x="1023" y="9"/>
                  </a:lnTo>
                  <a:lnTo>
                    <a:pt x="1033" y="7"/>
                  </a:lnTo>
                  <a:lnTo>
                    <a:pt x="1042" y="5"/>
                  </a:lnTo>
                  <a:lnTo>
                    <a:pt x="1052" y="3"/>
                  </a:lnTo>
                  <a:lnTo>
                    <a:pt x="1060" y="1"/>
                  </a:lnTo>
                  <a:lnTo>
                    <a:pt x="1065" y="1"/>
                  </a:lnTo>
                  <a:lnTo>
                    <a:pt x="1071" y="0"/>
                  </a:lnTo>
                  <a:lnTo>
                    <a:pt x="1075" y="0"/>
                  </a:lnTo>
                  <a:lnTo>
                    <a:pt x="107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32"/>
            <p:cNvSpPr>
              <a:spLocks/>
            </p:cNvSpPr>
            <p:nvPr/>
          </p:nvSpPr>
          <p:spPr bwMode="auto">
            <a:xfrm>
              <a:off x="2438400" y="1867161"/>
              <a:ext cx="712421" cy="864043"/>
            </a:xfrm>
            <a:custGeom>
              <a:avLst/>
              <a:gdLst>
                <a:gd name="T0" fmla="*/ 1272 w 1731"/>
                <a:gd name="T1" fmla="*/ 2 h 2241"/>
                <a:gd name="T2" fmla="*/ 1326 w 1731"/>
                <a:gd name="T3" fmla="*/ 10 h 2241"/>
                <a:gd name="T4" fmla="*/ 1386 w 1731"/>
                <a:gd name="T5" fmla="*/ 29 h 2241"/>
                <a:gd name="T6" fmla="*/ 1447 w 1731"/>
                <a:gd name="T7" fmla="*/ 56 h 2241"/>
                <a:gd name="T8" fmla="*/ 1516 w 1731"/>
                <a:gd name="T9" fmla="*/ 91 h 2241"/>
                <a:gd name="T10" fmla="*/ 1583 w 1731"/>
                <a:gd name="T11" fmla="*/ 133 h 2241"/>
                <a:gd name="T12" fmla="*/ 1637 w 1731"/>
                <a:gd name="T13" fmla="*/ 169 h 2241"/>
                <a:gd name="T14" fmla="*/ 1678 w 1731"/>
                <a:gd name="T15" fmla="*/ 208 h 2241"/>
                <a:gd name="T16" fmla="*/ 1708 w 1731"/>
                <a:gd name="T17" fmla="*/ 248 h 2241"/>
                <a:gd name="T18" fmla="*/ 1726 w 1731"/>
                <a:gd name="T19" fmla="*/ 288 h 2241"/>
                <a:gd name="T20" fmla="*/ 1731 w 1731"/>
                <a:gd name="T21" fmla="*/ 330 h 2241"/>
                <a:gd name="T22" fmla="*/ 1729 w 1731"/>
                <a:gd name="T23" fmla="*/ 359 h 2241"/>
                <a:gd name="T24" fmla="*/ 1718 w 1731"/>
                <a:gd name="T25" fmla="*/ 388 h 2241"/>
                <a:gd name="T26" fmla="*/ 1691 w 1731"/>
                <a:gd name="T27" fmla="*/ 430 h 2241"/>
                <a:gd name="T28" fmla="*/ 1651 w 1731"/>
                <a:gd name="T29" fmla="*/ 494 h 2241"/>
                <a:gd name="T30" fmla="*/ 1612 w 1731"/>
                <a:gd name="T31" fmla="*/ 551 h 2241"/>
                <a:gd name="T32" fmla="*/ 1578 w 1731"/>
                <a:gd name="T33" fmla="*/ 603 h 2241"/>
                <a:gd name="T34" fmla="*/ 1549 w 1731"/>
                <a:gd name="T35" fmla="*/ 647 h 2241"/>
                <a:gd name="T36" fmla="*/ 1526 w 1731"/>
                <a:gd name="T37" fmla="*/ 688 h 2241"/>
                <a:gd name="T38" fmla="*/ 1445 w 1731"/>
                <a:gd name="T39" fmla="*/ 868 h 2241"/>
                <a:gd name="T40" fmla="*/ 1359 w 1731"/>
                <a:gd name="T41" fmla="*/ 1039 h 2241"/>
                <a:gd name="T42" fmla="*/ 1271 w 1731"/>
                <a:gd name="T43" fmla="*/ 1196 h 2241"/>
                <a:gd name="T44" fmla="*/ 1176 w 1731"/>
                <a:gd name="T45" fmla="*/ 1344 h 2241"/>
                <a:gd name="T46" fmla="*/ 1079 w 1731"/>
                <a:gd name="T47" fmla="*/ 1478 h 2241"/>
                <a:gd name="T48" fmla="*/ 1006 w 1731"/>
                <a:gd name="T49" fmla="*/ 1574 h 2241"/>
                <a:gd name="T50" fmla="*/ 942 w 1731"/>
                <a:gd name="T51" fmla="*/ 1651 h 2241"/>
                <a:gd name="T52" fmla="*/ 877 w 1731"/>
                <a:gd name="T53" fmla="*/ 1722 h 2241"/>
                <a:gd name="T54" fmla="*/ 812 w 1731"/>
                <a:gd name="T55" fmla="*/ 1787 h 2241"/>
                <a:gd name="T56" fmla="*/ 743 w 1731"/>
                <a:gd name="T57" fmla="*/ 1851 h 2241"/>
                <a:gd name="T58" fmla="*/ 674 w 1731"/>
                <a:gd name="T59" fmla="*/ 1908 h 2241"/>
                <a:gd name="T60" fmla="*/ 603 w 1731"/>
                <a:gd name="T61" fmla="*/ 1962 h 2241"/>
                <a:gd name="T62" fmla="*/ 457 w 1731"/>
                <a:gd name="T63" fmla="*/ 2056 h 2241"/>
                <a:gd name="T64" fmla="*/ 305 w 1731"/>
                <a:gd name="T65" fmla="*/ 2133 h 2241"/>
                <a:gd name="T66" fmla="*/ 232 w 1731"/>
                <a:gd name="T67" fmla="*/ 2169 h 2241"/>
                <a:gd name="T68" fmla="*/ 171 w 1731"/>
                <a:gd name="T69" fmla="*/ 2198 h 2241"/>
                <a:gd name="T70" fmla="*/ 119 w 1731"/>
                <a:gd name="T71" fmla="*/ 2219 h 2241"/>
                <a:gd name="T72" fmla="*/ 77 w 1731"/>
                <a:gd name="T73" fmla="*/ 2235 h 2241"/>
                <a:gd name="T74" fmla="*/ 46 w 1731"/>
                <a:gd name="T75" fmla="*/ 2241 h 2241"/>
                <a:gd name="T76" fmla="*/ 19 w 1731"/>
                <a:gd name="T77" fmla="*/ 2239 h 2241"/>
                <a:gd name="T78" fmla="*/ 4 w 1731"/>
                <a:gd name="T79" fmla="*/ 2227 h 2241"/>
                <a:gd name="T80" fmla="*/ 0 w 1731"/>
                <a:gd name="T81" fmla="*/ 2210 h 2241"/>
                <a:gd name="T82" fmla="*/ 144 w 1731"/>
                <a:gd name="T83" fmla="*/ 2077 h 2241"/>
                <a:gd name="T84" fmla="*/ 282 w 1731"/>
                <a:gd name="T85" fmla="*/ 1945 h 2241"/>
                <a:gd name="T86" fmla="*/ 412 w 1731"/>
                <a:gd name="T87" fmla="*/ 1811 h 2241"/>
                <a:gd name="T88" fmla="*/ 535 w 1731"/>
                <a:gd name="T89" fmla="*/ 1672 h 2241"/>
                <a:gd name="T90" fmla="*/ 649 w 1731"/>
                <a:gd name="T91" fmla="*/ 1530 h 2241"/>
                <a:gd name="T92" fmla="*/ 737 w 1731"/>
                <a:gd name="T93" fmla="*/ 1407 h 2241"/>
                <a:gd name="T94" fmla="*/ 816 w 1731"/>
                <a:gd name="T95" fmla="*/ 1285 h 2241"/>
                <a:gd name="T96" fmla="*/ 894 w 1731"/>
                <a:gd name="T97" fmla="*/ 1154 h 2241"/>
                <a:gd name="T98" fmla="*/ 967 w 1731"/>
                <a:gd name="T99" fmla="*/ 1014 h 2241"/>
                <a:gd name="T100" fmla="*/ 1038 w 1731"/>
                <a:gd name="T101" fmla="*/ 862 h 2241"/>
                <a:gd name="T102" fmla="*/ 1098 w 1731"/>
                <a:gd name="T103" fmla="*/ 722 h 2241"/>
                <a:gd name="T104" fmla="*/ 1136 w 1731"/>
                <a:gd name="T105" fmla="*/ 622 h 2241"/>
                <a:gd name="T106" fmla="*/ 1165 w 1731"/>
                <a:gd name="T107" fmla="*/ 524 h 2241"/>
                <a:gd name="T108" fmla="*/ 1186 w 1731"/>
                <a:gd name="T109" fmla="*/ 430 h 2241"/>
                <a:gd name="T110" fmla="*/ 1198 w 1731"/>
                <a:gd name="T111" fmla="*/ 338 h 2241"/>
                <a:gd name="T112" fmla="*/ 1201 w 1731"/>
                <a:gd name="T113" fmla="*/ 248 h 2241"/>
                <a:gd name="T114" fmla="*/ 1165 w 1731"/>
                <a:gd name="T115" fmla="*/ 79 h 2241"/>
                <a:gd name="T116" fmla="*/ 1169 w 1731"/>
                <a:gd name="T117" fmla="*/ 50 h 2241"/>
                <a:gd name="T118" fmla="*/ 1178 w 1731"/>
                <a:gd name="T119" fmla="*/ 29 h 2241"/>
                <a:gd name="T120" fmla="*/ 1194 w 1731"/>
                <a:gd name="T121" fmla="*/ 12 h 2241"/>
                <a:gd name="T122" fmla="*/ 1213 w 1731"/>
                <a:gd name="T123" fmla="*/ 2 h 2241"/>
                <a:gd name="T124" fmla="*/ 1240 w 1731"/>
                <a:gd name="T125" fmla="*/ 0 h 22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31"/>
                <a:gd name="T190" fmla="*/ 0 h 2241"/>
                <a:gd name="T191" fmla="*/ 1731 w 1731"/>
                <a:gd name="T192" fmla="*/ 2241 h 224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31" h="2241">
                  <a:moveTo>
                    <a:pt x="1240" y="0"/>
                  </a:moveTo>
                  <a:lnTo>
                    <a:pt x="1255" y="0"/>
                  </a:lnTo>
                  <a:lnTo>
                    <a:pt x="1272" y="2"/>
                  </a:lnTo>
                  <a:lnTo>
                    <a:pt x="1290" y="4"/>
                  </a:lnTo>
                  <a:lnTo>
                    <a:pt x="1309" y="6"/>
                  </a:lnTo>
                  <a:lnTo>
                    <a:pt x="1326" y="10"/>
                  </a:lnTo>
                  <a:lnTo>
                    <a:pt x="1345" y="16"/>
                  </a:lnTo>
                  <a:lnTo>
                    <a:pt x="1365" y="21"/>
                  </a:lnTo>
                  <a:lnTo>
                    <a:pt x="1386" y="29"/>
                  </a:lnTo>
                  <a:lnTo>
                    <a:pt x="1405" y="37"/>
                  </a:lnTo>
                  <a:lnTo>
                    <a:pt x="1426" y="44"/>
                  </a:lnTo>
                  <a:lnTo>
                    <a:pt x="1447" y="56"/>
                  </a:lnTo>
                  <a:lnTo>
                    <a:pt x="1470" y="66"/>
                  </a:lnTo>
                  <a:lnTo>
                    <a:pt x="1493" y="79"/>
                  </a:lnTo>
                  <a:lnTo>
                    <a:pt x="1516" y="91"/>
                  </a:lnTo>
                  <a:lnTo>
                    <a:pt x="1539" y="106"/>
                  </a:lnTo>
                  <a:lnTo>
                    <a:pt x="1564" y="121"/>
                  </a:lnTo>
                  <a:lnTo>
                    <a:pt x="1583" y="133"/>
                  </a:lnTo>
                  <a:lnTo>
                    <a:pt x="1603" y="144"/>
                  </a:lnTo>
                  <a:lnTo>
                    <a:pt x="1620" y="158"/>
                  </a:lnTo>
                  <a:lnTo>
                    <a:pt x="1637" y="169"/>
                  </a:lnTo>
                  <a:lnTo>
                    <a:pt x="1653" y="183"/>
                  </a:lnTo>
                  <a:lnTo>
                    <a:pt x="1666" y="196"/>
                  </a:lnTo>
                  <a:lnTo>
                    <a:pt x="1678" y="208"/>
                  </a:lnTo>
                  <a:lnTo>
                    <a:pt x="1689" y="221"/>
                  </a:lnTo>
                  <a:lnTo>
                    <a:pt x="1699" y="235"/>
                  </a:lnTo>
                  <a:lnTo>
                    <a:pt x="1708" y="248"/>
                  </a:lnTo>
                  <a:lnTo>
                    <a:pt x="1716" y="261"/>
                  </a:lnTo>
                  <a:lnTo>
                    <a:pt x="1722" y="275"/>
                  </a:lnTo>
                  <a:lnTo>
                    <a:pt x="1726" y="288"/>
                  </a:lnTo>
                  <a:lnTo>
                    <a:pt x="1729" y="302"/>
                  </a:lnTo>
                  <a:lnTo>
                    <a:pt x="1731" y="317"/>
                  </a:lnTo>
                  <a:lnTo>
                    <a:pt x="1731" y="330"/>
                  </a:lnTo>
                  <a:lnTo>
                    <a:pt x="1731" y="340"/>
                  </a:lnTo>
                  <a:lnTo>
                    <a:pt x="1729" y="350"/>
                  </a:lnTo>
                  <a:lnTo>
                    <a:pt x="1729" y="359"/>
                  </a:lnTo>
                  <a:lnTo>
                    <a:pt x="1726" y="369"/>
                  </a:lnTo>
                  <a:lnTo>
                    <a:pt x="1722" y="378"/>
                  </a:lnTo>
                  <a:lnTo>
                    <a:pt x="1718" y="388"/>
                  </a:lnTo>
                  <a:lnTo>
                    <a:pt x="1712" y="398"/>
                  </a:lnTo>
                  <a:lnTo>
                    <a:pt x="1706" y="407"/>
                  </a:lnTo>
                  <a:lnTo>
                    <a:pt x="1691" y="430"/>
                  </a:lnTo>
                  <a:lnTo>
                    <a:pt x="1678" y="451"/>
                  </a:lnTo>
                  <a:lnTo>
                    <a:pt x="1664" y="473"/>
                  </a:lnTo>
                  <a:lnTo>
                    <a:pt x="1651" y="494"/>
                  </a:lnTo>
                  <a:lnTo>
                    <a:pt x="1637" y="513"/>
                  </a:lnTo>
                  <a:lnTo>
                    <a:pt x="1624" y="532"/>
                  </a:lnTo>
                  <a:lnTo>
                    <a:pt x="1612" y="551"/>
                  </a:lnTo>
                  <a:lnTo>
                    <a:pt x="1601" y="569"/>
                  </a:lnTo>
                  <a:lnTo>
                    <a:pt x="1589" y="586"/>
                  </a:lnTo>
                  <a:lnTo>
                    <a:pt x="1578" y="603"/>
                  </a:lnTo>
                  <a:lnTo>
                    <a:pt x="1568" y="618"/>
                  </a:lnTo>
                  <a:lnTo>
                    <a:pt x="1558" y="634"/>
                  </a:lnTo>
                  <a:lnTo>
                    <a:pt x="1549" y="647"/>
                  </a:lnTo>
                  <a:lnTo>
                    <a:pt x="1541" y="663"/>
                  </a:lnTo>
                  <a:lnTo>
                    <a:pt x="1534" y="674"/>
                  </a:lnTo>
                  <a:lnTo>
                    <a:pt x="1526" y="688"/>
                  </a:lnTo>
                  <a:lnTo>
                    <a:pt x="1499" y="749"/>
                  </a:lnTo>
                  <a:lnTo>
                    <a:pt x="1472" y="808"/>
                  </a:lnTo>
                  <a:lnTo>
                    <a:pt x="1445" y="868"/>
                  </a:lnTo>
                  <a:lnTo>
                    <a:pt x="1416" y="926"/>
                  </a:lnTo>
                  <a:lnTo>
                    <a:pt x="1388" y="983"/>
                  </a:lnTo>
                  <a:lnTo>
                    <a:pt x="1359" y="1039"/>
                  </a:lnTo>
                  <a:lnTo>
                    <a:pt x="1330" y="1093"/>
                  </a:lnTo>
                  <a:lnTo>
                    <a:pt x="1299" y="1144"/>
                  </a:lnTo>
                  <a:lnTo>
                    <a:pt x="1271" y="1196"/>
                  </a:lnTo>
                  <a:lnTo>
                    <a:pt x="1240" y="1246"/>
                  </a:lnTo>
                  <a:lnTo>
                    <a:pt x="1207" y="1296"/>
                  </a:lnTo>
                  <a:lnTo>
                    <a:pt x="1176" y="1344"/>
                  </a:lnTo>
                  <a:lnTo>
                    <a:pt x="1144" y="1390"/>
                  </a:lnTo>
                  <a:lnTo>
                    <a:pt x="1111" y="1434"/>
                  </a:lnTo>
                  <a:lnTo>
                    <a:pt x="1079" y="1478"/>
                  </a:lnTo>
                  <a:lnTo>
                    <a:pt x="1046" y="1523"/>
                  </a:lnTo>
                  <a:lnTo>
                    <a:pt x="1025" y="1548"/>
                  </a:lnTo>
                  <a:lnTo>
                    <a:pt x="1006" y="1574"/>
                  </a:lnTo>
                  <a:lnTo>
                    <a:pt x="985" y="1601"/>
                  </a:lnTo>
                  <a:lnTo>
                    <a:pt x="963" y="1626"/>
                  </a:lnTo>
                  <a:lnTo>
                    <a:pt x="942" y="1651"/>
                  </a:lnTo>
                  <a:lnTo>
                    <a:pt x="921" y="1674"/>
                  </a:lnTo>
                  <a:lnTo>
                    <a:pt x="900" y="1699"/>
                  </a:lnTo>
                  <a:lnTo>
                    <a:pt x="877" y="1722"/>
                  </a:lnTo>
                  <a:lnTo>
                    <a:pt x="856" y="1745"/>
                  </a:lnTo>
                  <a:lnTo>
                    <a:pt x="833" y="1766"/>
                  </a:lnTo>
                  <a:lnTo>
                    <a:pt x="812" y="1787"/>
                  </a:lnTo>
                  <a:lnTo>
                    <a:pt x="789" y="1809"/>
                  </a:lnTo>
                  <a:lnTo>
                    <a:pt x="766" y="1830"/>
                  </a:lnTo>
                  <a:lnTo>
                    <a:pt x="743" y="1851"/>
                  </a:lnTo>
                  <a:lnTo>
                    <a:pt x="720" y="1870"/>
                  </a:lnTo>
                  <a:lnTo>
                    <a:pt x="697" y="1889"/>
                  </a:lnTo>
                  <a:lnTo>
                    <a:pt x="674" y="1908"/>
                  </a:lnTo>
                  <a:lnTo>
                    <a:pt x="651" y="1926"/>
                  </a:lnTo>
                  <a:lnTo>
                    <a:pt x="626" y="1945"/>
                  </a:lnTo>
                  <a:lnTo>
                    <a:pt x="603" y="1962"/>
                  </a:lnTo>
                  <a:lnTo>
                    <a:pt x="555" y="1995"/>
                  </a:lnTo>
                  <a:lnTo>
                    <a:pt x="505" y="2026"/>
                  </a:lnTo>
                  <a:lnTo>
                    <a:pt x="457" y="2056"/>
                  </a:lnTo>
                  <a:lnTo>
                    <a:pt x="407" y="2083"/>
                  </a:lnTo>
                  <a:lnTo>
                    <a:pt x="355" y="2108"/>
                  </a:lnTo>
                  <a:lnTo>
                    <a:pt x="305" y="2133"/>
                  </a:lnTo>
                  <a:lnTo>
                    <a:pt x="280" y="2146"/>
                  </a:lnTo>
                  <a:lnTo>
                    <a:pt x="255" y="2158"/>
                  </a:lnTo>
                  <a:lnTo>
                    <a:pt x="232" y="2169"/>
                  </a:lnTo>
                  <a:lnTo>
                    <a:pt x="211" y="2179"/>
                  </a:lnTo>
                  <a:lnTo>
                    <a:pt x="190" y="2189"/>
                  </a:lnTo>
                  <a:lnTo>
                    <a:pt x="171" y="2198"/>
                  </a:lnTo>
                  <a:lnTo>
                    <a:pt x="153" y="2206"/>
                  </a:lnTo>
                  <a:lnTo>
                    <a:pt x="136" y="2214"/>
                  </a:lnTo>
                  <a:lnTo>
                    <a:pt x="119" y="2219"/>
                  </a:lnTo>
                  <a:lnTo>
                    <a:pt x="103" y="2225"/>
                  </a:lnTo>
                  <a:lnTo>
                    <a:pt x="90" y="2231"/>
                  </a:lnTo>
                  <a:lnTo>
                    <a:pt x="77" y="2235"/>
                  </a:lnTo>
                  <a:lnTo>
                    <a:pt x="65" y="2237"/>
                  </a:lnTo>
                  <a:lnTo>
                    <a:pt x="55" y="2239"/>
                  </a:lnTo>
                  <a:lnTo>
                    <a:pt x="46" y="2241"/>
                  </a:lnTo>
                  <a:lnTo>
                    <a:pt x="36" y="2241"/>
                  </a:lnTo>
                  <a:lnTo>
                    <a:pt x="27" y="2241"/>
                  </a:lnTo>
                  <a:lnTo>
                    <a:pt x="19" y="2239"/>
                  </a:lnTo>
                  <a:lnTo>
                    <a:pt x="13" y="2237"/>
                  </a:lnTo>
                  <a:lnTo>
                    <a:pt x="7" y="2233"/>
                  </a:lnTo>
                  <a:lnTo>
                    <a:pt x="4" y="2227"/>
                  </a:lnTo>
                  <a:lnTo>
                    <a:pt x="2" y="2223"/>
                  </a:lnTo>
                  <a:lnTo>
                    <a:pt x="0" y="2216"/>
                  </a:lnTo>
                  <a:lnTo>
                    <a:pt x="0" y="2210"/>
                  </a:lnTo>
                  <a:lnTo>
                    <a:pt x="48" y="2166"/>
                  </a:lnTo>
                  <a:lnTo>
                    <a:pt x="98" y="2121"/>
                  </a:lnTo>
                  <a:lnTo>
                    <a:pt x="144" y="2077"/>
                  </a:lnTo>
                  <a:lnTo>
                    <a:pt x="192" y="2033"/>
                  </a:lnTo>
                  <a:lnTo>
                    <a:pt x="238" y="1989"/>
                  </a:lnTo>
                  <a:lnTo>
                    <a:pt x="282" y="1945"/>
                  </a:lnTo>
                  <a:lnTo>
                    <a:pt x="326" y="1901"/>
                  </a:lnTo>
                  <a:lnTo>
                    <a:pt x="370" y="1855"/>
                  </a:lnTo>
                  <a:lnTo>
                    <a:pt x="412" y="1811"/>
                  </a:lnTo>
                  <a:lnTo>
                    <a:pt x="455" y="1764"/>
                  </a:lnTo>
                  <a:lnTo>
                    <a:pt x="495" y="1718"/>
                  </a:lnTo>
                  <a:lnTo>
                    <a:pt x="535" y="1672"/>
                  </a:lnTo>
                  <a:lnTo>
                    <a:pt x="574" y="1626"/>
                  </a:lnTo>
                  <a:lnTo>
                    <a:pt x="612" y="1578"/>
                  </a:lnTo>
                  <a:lnTo>
                    <a:pt x="649" y="1530"/>
                  </a:lnTo>
                  <a:lnTo>
                    <a:pt x="685" y="1484"/>
                  </a:lnTo>
                  <a:lnTo>
                    <a:pt x="712" y="1446"/>
                  </a:lnTo>
                  <a:lnTo>
                    <a:pt x="737" y="1407"/>
                  </a:lnTo>
                  <a:lnTo>
                    <a:pt x="764" y="1367"/>
                  </a:lnTo>
                  <a:lnTo>
                    <a:pt x="791" y="1327"/>
                  </a:lnTo>
                  <a:lnTo>
                    <a:pt x="816" y="1285"/>
                  </a:lnTo>
                  <a:lnTo>
                    <a:pt x="842" y="1242"/>
                  </a:lnTo>
                  <a:lnTo>
                    <a:pt x="867" y="1198"/>
                  </a:lnTo>
                  <a:lnTo>
                    <a:pt x="894" y="1154"/>
                  </a:lnTo>
                  <a:lnTo>
                    <a:pt x="919" y="1108"/>
                  </a:lnTo>
                  <a:lnTo>
                    <a:pt x="944" y="1062"/>
                  </a:lnTo>
                  <a:lnTo>
                    <a:pt x="967" y="1014"/>
                  </a:lnTo>
                  <a:lnTo>
                    <a:pt x="992" y="964"/>
                  </a:lnTo>
                  <a:lnTo>
                    <a:pt x="1015" y="914"/>
                  </a:lnTo>
                  <a:lnTo>
                    <a:pt x="1038" y="862"/>
                  </a:lnTo>
                  <a:lnTo>
                    <a:pt x="1061" y="810"/>
                  </a:lnTo>
                  <a:lnTo>
                    <a:pt x="1084" y="757"/>
                  </a:lnTo>
                  <a:lnTo>
                    <a:pt x="1098" y="722"/>
                  </a:lnTo>
                  <a:lnTo>
                    <a:pt x="1111" y="689"/>
                  </a:lnTo>
                  <a:lnTo>
                    <a:pt x="1125" y="655"/>
                  </a:lnTo>
                  <a:lnTo>
                    <a:pt x="1136" y="622"/>
                  </a:lnTo>
                  <a:lnTo>
                    <a:pt x="1146" y="590"/>
                  </a:lnTo>
                  <a:lnTo>
                    <a:pt x="1155" y="557"/>
                  </a:lnTo>
                  <a:lnTo>
                    <a:pt x="1165" y="524"/>
                  </a:lnTo>
                  <a:lnTo>
                    <a:pt x="1173" y="494"/>
                  </a:lnTo>
                  <a:lnTo>
                    <a:pt x="1178" y="461"/>
                  </a:lnTo>
                  <a:lnTo>
                    <a:pt x="1186" y="430"/>
                  </a:lnTo>
                  <a:lnTo>
                    <a:pt x="1190" y="400"/>
                  </a:lnTo>
                  <a:lnTo>
                    <a:pt x="1194" y="369"/>
                  </a:lnTo>
                  <a:lnTo>
                    <a:pt x="1198" y="338"/>
                  </a:lnTo>
                  <a:lnTo>
                    <a:pt x="1200" y="307"/>
                  </a:lnTo>
                  <a:lnTo>
                    <a:pt x="1201" y="279"/>
                  </a:lnTo>
                  <a:lnTo>
                    <a:pt x="1201" y="248"/>
                  </a:lnTo>
                  <a:lnTo>
                    <a:pt x="1182" y="169"/>
                  </a:lnTo>
                  <a:lnTo>
                    <a:pt x="1165" y="89"/>
                  </a:lnTo>
                  <a:lnTo>
                    <a:pt x="1165" y="79"/>
                  </a:lnTo>
                  <a:lnTo>
                    <a:pt x="1165" y="68"/>
                  </a:lnTo>
                  <a:lnTo>
                    <a:pt x="1167" y="60"/>
                  </a:lnTo>
                  <a:lnTo>
                    <a:pt x="1169" y="50"/>
                  </a:lnTo>
                  <a:lnTo>
                    <a:pt x="1171" y="43"/>
                  </a:lnTo>
                  <a:lnTo>
                    <a:pt x="1175" y="35"/>
                  </a:lnTo>
                  <a:lnTo>
                    <a:pt x="1178" y="29"/>
                  </a:lnTo>
                  <a:lnTo>
                    <a:pt x="1182" y="23"/>
                  </a:lnTo>
                  <a:lnTo>
                    <a:pt x="1188" y="18"/>
                  </a:lnTo>
                  <a:lnTo>
                    <a:pt x="1194" y="12"/>
                  </a:lnTo>
                  <a:lnTo>
                    <a:pt x="1200" y="8"/>
                  </a:lnTo>
                  <a:lnTo>
                    <a:pt x="1207" y="6"/>
                  </a:lnTo>
                  <a:lnTo>
                    <a:pt x="1213" y="2"/>
                  </a:lnTo>
                  <a:lnTo>
                    <a:pt x="1223" y="0"/>
                  </a:lnTo>
                  <a:lnTo>
                    <a:pt x="1230" y="0"/>
                  </a:lnTo>
                  <a:lnTo>
                    <a:pt x="124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33"/>
            <p:cNvSpPr>
              <a:spLocks/>
            </p:cNvSpPr>
            <p:nvPr/>
          </p:nvSpPr>
          <p:spPr bwMode="auto">
            <a:xfrm>
              <a:off x="2935285" y="2181149"/>
              <a:ext cx="1671640" cy="766838"/>
            </a:xfrm>
            <a:custGeom>
              <a:avLst/>
              <a:gdLst>
                <a:gd name="T0" fmla="*/ 129 w 4064"/>
                <a:gd name="T1" fmla="*/ 14 h 1987"/>
                <a:gd name="T2" fmla="*/ 252 w 4064"/>
                <a:gd name="T3" fmla="*/ 67 h 1987"/>
                <a:gd name="T4" fmla="*/ 409 w 4064"/>
                <a:gd name="T5" fmla="*/ 161 h 1987"/>
                <a:gd name="T6" fmla="*/ 707 w 4064"/>
                <a:gd name="T7" fmla="*/ 353 h 1987"/>
                <a:gd name="T8" fmla="*/ 1052 w 4064"/>
                <a:gd name="T9" fmla="*/ 567 h 1987"/>
                <a:gd name="T10" fmla="*/ 1363 w 4064"/>
                <a:gd name="T11" fmla="*/ 749 h 1987"/>
                <a:gd name="T12" fmla="*/ 1636 w 4064"/>
                <a:gd name="T13" fmla="*/ 899 h 1987"/>
                <a:gd name="T14" fmla="*/ 1872 w 4064"/>
                <a:gd name="T15" fmla="*/ 1020 h 1987"/>
                <a:gd name="T16" fmla="*/ 2070 w 4064"/>
                <a:gd name="T17" fmla="*/ 1110 h 1987"/>
                <a:gd name="T18" fmla="*/ 2229 w 4064"/>
                <a:gd name="T19" fmla="*/ 1171 h 1987"/>
                <a:gd name="T20" fmla="*/ 2384 w 4064"/>
                <a:gd name="T21" fmla="*/ 1227 h 1987"/>
                <a:gd name="T22" fmla="*/ 2578 w 4064"/>
                <a:gd name="T23" fmla="*/ 1283 h 1987"/>
                <a:gd name="T24" fmla="*/ 2809 w 4064"/>
                <a:gd name="T25" fmla="*/ 1340 h 1987"/>
                <a:gd name="T26" fmla="*/ 3077 w 4064"/>
                <a:gd name="T27" fmla="*/ 1400 h 1987"/>
                <a:gd name="T28" fmla="*/ 3383 w 4064"/>
                <a:gd name="T29" fmla="*/ 1461 h 1987"/>
                <a:gd name="T30" fmla="*/ 3724 w 4064"/>
                <a:gd name="T31" fmla="*/ 1522 h 1987"/>
                <a:gd name="T32" fmla="*/ 3861 w 4064"/>
                <a:gd name="T33" fmla="*/ 1547 h 1987"/>
                <a:gd name="T34" fmla="*/ 3928 w 4064"/>
                <a:gd name="T35" fmla="*/ 1561 h 1987"/>
                <a:gd name="T36" fmla="*/ 3982 w 4064"/>
                <a:gd name="T37" fmla="*/ 1574 h 1987"/>
                <a:gd name="T38" fmla="*/ 4022 w 4064"/>
                <a:gd name="T39" fmla="*/ 1588 h 1987"/>
                <a:gd name="T40" fmla="*/ 4049 w 4064"/>
                <a:gd name="T41" fmla="*/ 1599 h 1987"/>
                <a:gd name="T42" fmla="*/ 4062 w 4064"/>
                <a:gd name="T43" fmla="*/ 1611 h 1987"/>
                <a:gd name="T44" fmla="*/ 4062 w 4064"/>
                <a:gd name="T45" fmla="*/ 1630 h 1987"/>
                <a:gd name="T46" fmla="*/ 4035 w 4064"/>
                <a:gd name="T47" fmla="*/ 1657 h 1987"/>
                <a:gd name="T48" fmla="*/ 3978 w 4064"/>
                <a:gd name="T49" fmla="*/ 1684 h 1987"/>
                <a:gd name="T50" fmla="*/ 3874 w 4064"/>
                <a:gd name="T51" fmla="*/ 1718 h 1987"/>
                <a:gd name="T52" fmla="*/ 3719 w 4064"/>
                <a:gd name="T53" fmla="*/ 1762 h 1987"/>
                <a:gd name="T54" fmla="*/ 3590 w 4064"/>
                <a:gd name="T55" fmla="*/ 1799 h 1987"/>
                <a:gd name="T56" fmla="*/ 3488 w 4064"/>
                <a:gd name="T57" fmla="*/ 1828 h 1987"/>
                <a:gd name="T58" fmla="*/ 3415 w 4064"/>
                <a:gd name="T59" fmla="*/ 1849 h 1987"/>
                <a:gd name="T60" fmla="*/ 3367 w 4064"/>
                <a:gd name="T61" fmla="*/ 1860 h 1987"/>
                <a:gd name="T62" fmla="*/ 3348 w 4064"/>
                <a:gd name="T63" fmla="*/ 1866 h 1987"/>
                <a:gd name="T64" fmla="*/ 3168 w 4064"/>
                <a:gd name="T65" fmla="*/ 1922 h 1987"/>
                <a:gd name="T66" fmla="*/ 2978 w 4064"/>
                <a:gd name="T67" fmla="*/ 1966 h 1987"/>
                <a:gd name="T68" fmla="*/ 2824 w 4064"/>
                <a:gd name="T69" fmla="*/ 1985 h 1987"/>
                <a:gd name="T70" fmla="*/ 2695 w 4064"/>
                <a:gd name="T71" fmla="*/ 1983 h 1987"/>
                <a:gd name="T72" fmla="*/ 2555 w 4064"/>
                <a:gd name="T73" fmla="*/ 1951 h 1987"/>
                <a:gd name="T74" fmla="*/ 2405 w 4064"/>
                <a:gd name="T75" fmla="*/ 1891 h 1987"/>
                <a:gd name="T76" fmla="*/ 2185 w 4064"/>
                <a:gd name="T77" fmla="*/ 1764 h 1987"/>
                <a:gd name="T78" fmla="*/ 1814 w 4064"/>
                <a:gd name="T79" fmla="*/ 1519 h 1987"/>
                <a:gd name="T80" fmla="*/ 1378 w 4064"/>
                <a:gd name="T81" fmla="*/ 1194 h 1987"/>
                <a:gd name="T82" fmla="*/ 937 w 4064"/>
                <a:gd name="T83" fmla="*/ 831 h 1987"/>
                <a:gd name="T84" fmla="*/ 682 w 4064"/>
                <a:gd name="T85" fmla="*/ 620 h 1987"/>
                <a:gd name="T86" fmla="*/ 401 w 4064"/>
                <a:gd name="T87" fmla="*/ 407 h 1987"/>
                <a:gd name="T88" fmla="*/ 94 w 4064"/>
                <a:gd name="T89" fmla="*/ 192 h 1987"/>
                <a:gd name="T90" fmla="*/ 46 w 4064"/>
                <a:gd name="T91" fmla="*/ 152 h 1987"/>
                <a:gd name="T92" fmla="*/ 14 w 4064"/>
                <a:gd name="T93" fmla="*/ 115 h 1987"/>
                <a:gd name="T94" fmla="*/ 2 w 4064"/>
                <a:gd name="T95" fmla="*/ 83 h 1987"/>
                <a:gd name="T96" fmla="*/ 4 w 4064"/>
                <a:gd name="T97" fmla="*/ 44 h 1987"/>
                <a:gd name="T98" fmla="*/ 19 w 4064"/>
                <a:gd name="T99" fmla="*/ 16 h 1987"/>
                <a:gd name="T100" fmla="*/ 44 w 4064"/>
                <a:gd name="T101" fmla="*/ 2 h 198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64"/>
                <a:gd name="T154" fmla="*/ 0 h 1987"/>
                <a:gd name="T155" fmla="*/ 4064 w 4064"/>
                <a:gd name="T156" fmla="*/ 1987 h 198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64" h="1987">
                  <a:moveTo>
                    <a:pt x="58" y="0"/>
                  </a:moveTo>
                  <a:lnTo>
                    <a:pt x="73" y="2"/>
                  </a:lnTo>
                  <a:lnTo>
                    <a:pt x="90" y="4"/>
                  </a:lnTo>
                  <a:lnTo>
                    <a:pt x="110" y="8"/>
                  </a:lnTo>
                  <a:lnTo>
                    <a:pt x="129" y="14"/>
                  </a:lnTo>
                  <a:lnTo>
                    <a:pt x="152" y="21"/>
                  </a:lnTo>
                  <a:lnTo>
                    <a:pt x="175" y="29"/>
                  </a:lnTo>
                  <a:lnTo>
                    <a:pt x="200" y="41"/>
                  </a:lnTo>
                  <a:lnTo>
                    <a:pt x="225" y="52"/>
                  </a:lnTo>
                  <a:lnTo>
                    <a:pt x="252" y="67"/>
                  </a:lnTo>
                  <a:lnTo>
                    <a:pt x="280" y="83"/>
                  </a:lnTo>
                  <a:lnTo>
                    <a:pt x="311" y="100"/>
                  </a:lnTo>
                  <a:lnTo>
                    <a:pt x="342" y="117"/>
                  </a:lnTo>
                  <a:lnTo>
                    <a:pt x="375" y="138"/>
                  </a:lnTo>
                  <a:lnTo>
                    <a:pt x="409" y="161"/>
                  </a:lnTo>
                  <a:lnTo>
                    <a:pt x="444" y="185"/>
                  </a:lnTo>
                  <a:lnTo>
                    <a:pt x="480" y="211"/>
                  </a:lnTo>
                  <a:lnTo>
                    <a:pt x="557" y="259"/>
                  </a:lnTo>
                  <a:lnTo>
                    <a:pt x="632" y="307"/>
                  </a:lnTo>
                  <a:lnTo>
                    <a:pt x="707" y="353"/>
                  </a:lnTo>
                  <a:lnTo>
                    <a:pt x="778" y="400"/>
                  </a:lnTo>
                  <a:lnTo>
                    <a:pt x="849" y="444"/>
                  </a:lnTo>
                  <a:lnTo>
                    <a:pt x="918" y="486"/>
                  </a:lnTo>
                  <a:lnTo>
                    <a:pt x="987" y="526"/>
                  </a:lnTo>
                  <a:lnTo>
                    <a:pt x="1052" y="567"/>
                  </a:lnTo>
                  <a:lnTo>
                    <a:pt x="1117" y="607"/>
                  </a:lnTo>
                  <a:lnTo>
                    <a:pt x="1181" y="643"/>
                  </a:lnTo>
                  <a:lnTo>
                    <a:pt x="1244" y="680"/>
                  </a:lnTo>
                  <a:lnTo>
                    <a:pt x="1304" y="714"/>
                  </a:lnTo>
                  <a:lnTo>
                    <a:pt x="1363" y="749"/>
                  </a:lnTo>
                  <a:lnTo>
                    <a:pt x="1421" y="782"/>
                  </a:lnTo>
                  <a:lnTo>
                    <a:pt x="1476" y="812"/>
                  </a:lnTo>
                  <a:lnTo>
                    <a:pt x="1532" y="843"/>
                  </a:lnTo>
                  <a:lnTo>
                    <a:pt x="1584" y="872"/>
                  </a:lnTo>
                  <a:lnTo>
                    <a:pt x="1636" y="899"/>
                  </a:lnTo>
                  <a:lnTo>
                    <a:pt x="1686" y="925"/>
                  </a:lnTo>
                  <a:lnTo>
                    <a:pt x="1736" y="950"/>
                  </a:lnTo>
                  <a:lnTo>
                    <a:pt x="1782" y="975"/>
                  </a:lnTo>
                  <a:lnTo>
                    <a:pt x="1828" y="997"/>
                  </a:lnTo>
                  <a:lnTo>
                    <a:pt x="1872" y="1020"/>
                  </a:lnTo>
                  <a:lnTo>
                    <a:pt x="1914" y="1039"/>
                  </a:lnTo>
                  <a:lnTo>
                    <a:pt x="1956" y="1058"/>
                  </a:lnTo>
                  <a:lnTo>
                    <a:pt x="1995" y="1077"/>
                  </a:lnTo>
                  <a:lnTo>
                    <a:pt x="2033" y="1093"/>
                  </a:lnTo>
                  <a:lnTo>
                    <a:pt x="2070" y="1110"/>
                  </a:lnTo>
                  <a:lnTo>
                    <a:pt x="2104" y="1123"/>
                  </a:lnTo>
                  <a:lnTo>
                    <a:pt x="2139" y="1137"/>
                  </a:lnTo>
                  <a:lnTo>
                    <a:pt x="2171" y="1148"/>
                  </a:lnTo>
                  <a:lnTo>
                    <a:pt x="2202" y="1160"/>
                  </a:lnTo>
                  <a:lnTo>
                    <a:pt x="2229" y="1171"/>
                  </a:lnTo>
                  <a:lnTo>
                    <a:pt x="2256" y="1181"/>
                  </a:lnTo>
                  <a:lnTo>
                    <a:pt x="2286" y="1192"/>
                  </a:lnTo>
                  <a:lnTo>
                    <a:pt x="2317" y="1204"/>
                  </a:lnTo>
                  <a:lnTo>
                    <a:pt x="2350" y="1215"/>
                  </a:lnTo>
                  <a:lnTo>
                    <a:pt x="2384" y="1227"/>
                  </a:lnTo>
                  <a:lnTo>
                    <a:pt x="2421" y="1236"/>
                  </a:lnTo>
                  <a:lnTo>
                    <a:pt x="2457" y="1248"/>
                  </a:lnTo>
                  <a:lnTo>
                    <a:pt x="2498" y="1260"/>
                  </a:lnTo>
                  <a:lnTo>
                    <a:pt x="2538" y="1271"/>
                  </a:lnTo>
                  <a:lnTo>
                    <a:pt x="2578" y="1283"/>
                  </a:lnTo>
                  <a:lnTo>
                    <a:pt x="2622" y="1294"/>
                  </a:lnTo>
                  <a:lnTo>
                    <a:pt x="2667" y="1306"/>
                  </a:lnTo>
                  <a:lnTo>
                    <a:pt x="2713" y="1317"/>
                  </a:lnTo>
                  <a:lnTo>
                    <a:pt x="2761" y="1329"/>
                  </a:lnTo>
                  <a:lnTo>
                    <a:pt x="2809" y="1340"/>
                  </a:lnTo>
                  <a:lnTo>
                    <a:pt x="2860" y="1352"/>
                  </a:lnTo>
                  <a:lnTo>
                    <a:pt x="2912" y="1363"/>
                  </a:lnTo>
                  <a:lnTo>
                    <a:pt x="2966" y="1375"/>
                  </a:lnTo>
                  <a:lnTo>
                    <a:pt x="3020" y="1388"/>
                  </a:lnTo>
                  <a:lnTo>
                    <a:pt x="3077" y="1400"/>
                  </a:lnTo>
                  <a:lnTo>
                    <a:pt x="3135" y="1411"/>
                  </a:lnTo>
                  <a:lnTo>
                    <a:pt x="3194" y="1423"/>
                  </a:lnTo>
                  <a:lnTo>
                    <a:pt x="3256" y="1436"/>
                  </a:lnTo>
                  <a:lnTo>
                    <a:pt x="3317" y="1448"/>
                  </a:lnTo>
                  <a:lnTo>
                    <a:pt x="3383" y="1461"/>
                  </a:lnTo>
                  <a:lnTo>
                    <a:pt x="3448" y="1473"/>
                  </a:lnTo>
                  <a:lnTo>
                    <a:pt x="3515" y="1484"/>
                  </a:lnTo>
                  <a:lnTo>
                    <a:pt x="3582" y="1498"/>
                  </a:lnTo>
                  <a:lnTo>
                    <a:pt x="3653" y="1511"/>
                  </a:lnTo>
                  <a:lnTo>
                    <a:pt x="3724" y="1522"/>
                  </a:lnTo>
                  <a:lnTo>
                    <a:pt x="3797" y="1536"/>
                  </a:lnTo>
                  <a:lnTo>
                    <a:pt x="3813" y="1538"/>
                  </a:lnTo>
                  <a:lnTo>
                    <a:pt x="3830" y="1542"/>
                  </a:lnTo>
                  <a:lnTo>
                    <a:pt x="3845" y="1544"/>
                  </a:lnTo>
                  <a:lnTo>
                    <a:pt x="3861" y="1547"/>
                  </a:lnTo>
                  <a:lnTo>
                    <a:pt x="3874" y="1549"/>
                  </a:lnTo>
                  <a:lnTo>
                    <a:pt x="3887" y="1553"/>
                  </a:lnTo>
                  <a:lnTo>
                    <a:pt x="3901" y="1555"/>
                  </a:lnTo>
                  <a:lnTo>
                    <a:pt x="3914" y="1559"/>
                  </a:lnTo>
                  <a:lnTo>
                    <a:pt x="3928" y="1561"/>
                  </a:lnTo>
                  <a:lnTo>
                    <a:pt x="3939" y="1565"/>
                  </a:lnTo>
                  <a:lnTo>
                    <a:pt x="3951" y="1567"/>
                  </a:lnTo>
                  <a:lnTo>
                    <a:pt x="3960" y="1569"/>
                  </a:lnTo>
                  <a:lnTo>
                    <a:pt x="3970" y="1572"/>
                  </a:lnTo>
                  <a:lnTo>
                    <a:pt x="3982" y="1574"/>
                  </a:lnTo>
                  <a:lnTo>
                    <a:pt x="3989" y="1576"/>
                  </a:lnTo>
                  <a:lnTo>
                    <a:pt x="3999" y="1580"/>
                  </a:lnTo>
                  <a:lnTo>
                    <a:pt x="4006" y="1582"/>
                  </a:lnTo>
                  <a:lnTo>
                    <a:pt x="4014" y="1584"/>
                  </a:lnTo>
                  <a:lnTo>
                    <a:pt x="4022" y="1588"/>
                  </a:lnTo>
                  <a:lnTo>
                    <a:pt x="4028" y="1590"/>
                  </a:lnTo>
                  <a:lnTo>
                    <a:pt x="4033" y="1592"/>
                  </a:lnTo>
                  <a:lnTo>
                    <a:pt x="4039" y="1594"/>
                  </a:lnTo>
                  <a:lnTo>
                    <a:pt x="4043" y="1597"/>
                  </a:lnTo>
                  <a:lnTo>
                    <a:pt x="4049" y="1599"/>
                  </a:lnTo>
                  <a:lnTo>
                    <a:pt x="4053" y="1601"/>
                  </a:lnTo>
                  <a:lnTo>
                    <a:pt x="4054" y="1603"/>
                  </a:lnTo>
                  <a:lnTo>
                    <a:pt x="4058" y="1607"/>
                  </a:lnTo>
                  <a:lnTo>
                    <a:pt x="4060" y="1609"/>
                  </a:lnTo>
                  <a:lnTo>
                    <a:pt x="4062" y="1611"/>
                  </a:lnTo>
                  <a:lnTo>
                    <a:pt x="4064" y="1613"/>
                  </a:lnTo>
                  <a:lnTo>
                    <a:pt x="4064" y="1617"/>
                  </a:lnTo>
                  <a:lnTo>
                    <a:pt x="4064" y="1618"/>
                  </a:lnTo>
                  <a:lnTo>
                    <a:pt x="4064" y="1624"/>
                  </a:lnTo>
                  <a:lnTo>
                    <a:pt x="4062" y="1630"/>
                  </a:lnTo>
                  <a:lnTo>
                    <a:pt x="4060" y="1636"/>
                  </a:lnTo>
                  <a:lnTo>
                    <a:pt x="4054" y="1642"/>
                  </a:lnTo>
                  <a:lnTo>
                    <a:pt x="4051" y="1647"/>
                  </a:lnTo>
                  <a:lnTo>
                    <a:pt x="4043" y="1651"/>
                  </a:lnTo>
                  <a:lnTo>
                    <a:pt x="4035" y="1657"/>
                  </a:lnTo>
                  <a:lnTo>
                    <a:pt x="4026" y="1663"/>
                  </a:lnTo>
                  <a:lnTo>
                    <a:pt x="4016" y="1668"/>
                  </a:lnTo>
                  <a:lnTo>
                    <a:pt x="4005" y="1674"/>
                  </a:lnTo>
                  <a:lnTo>
                    <a:pt x="3991" y="1678"/>
                  </a:lnTo>
                  <a:lnTo>
                    <a:pt x="3978" y="1684"/>
                  </a:lnTo>
                  <a:lnTo>
                    <a:pt x="3962" y="1690"/>
                  </a:lnTo>
                  <a:lnTo>
                    <a:pt x="3945" y="1695"/>
                  </a:lnTo>
                  <a:lnTo>
                    <a:pt x="3928" y="1701"/>
                  </a:lnTo>
                  <a:lnTo>
                    <a:pt x="3909" y="1707"/>
                  </a:lnTo>
                  <a:lnTo>
                    <a:pt x="3874" y="1718"/>
                  </a:lnTo>
                  <a:lnTo>
                    <a:pt x="3841" y="1728"/>
                  </a:lnTo>
                  <a:lnTo>
                    <a:pt x="3809" y="1737"/>
                  </a:lnTo>
                  <a:lnTo>
                    <a:pt x="3778" y="1745"/>
                  </a:lnTo>
                  <a:lnTo>
                    <a:pt x="3747" y="1755"/>
                  </a:lnTo>
                  <a:lnTo>
                    <a:pt x="3719" y="1762"/>
                  </a:lnTo>
                  <a:lnTo>
                    <a:pt x="3690" y="1770"/>
                  </a:lnTo>
                  <a:lnTo>
                    <a:pt x="3663" y="1778"/>
                  </a:lnTo>
                  <a:lnTo>
                    <a:pt x="3638" y="1785"/>
                  </a:lnTo>
                  <a:lnTo>
                    <a:pt x="3613" y="1793"/>
                  </a:lnTo>
                  <a:lnTo>
                    <a:pt x="3590" y="1799"/>
                  </a:lnTo>
                  <a:lnTo>
                    <a:pt x="3567" y="1807"/>
                  </a:lnTo>
                  <a:lnTo>
                    <a:pt x="3546" y="1812"/>
                  </a:lnTo>
                  <a:lnTo>
                    <a:pt x="3527" y="1818"/>
                  </a:lnTo>
                  <a:lnTo>
                    <a:pt x="3507" y="1824"/>
                  </a:lnTo>
                  <a:lnTo>
                    <a:pt x="3488" y="1828"/>
                  </a:lnTo>
                  <a:lnTo>
                    <a:pt x="3471" y="1833"/>
                  </a:lnTo>
                  <a:lnTo>
                    <a:pt x="3456" y="1837"/>
                  </a:lnTo>
                  <a:lnTo>
                    <a:pt x="3440" y="1841"/>
                  </a:lnTo>
                  <a:lnTo>
                    <a:pt x="3427" y="1845"/>
                  </a:lnTo>
                  <a:lnTo>
                    <a:pt x="3415" y="1849"/>
                  </a:lnTo>
                  <a:lnTo>
                    <a:pt x="3404" y="1853"/>
                  </a:lnTo>
                  <a:lnTo>
                    <a:pt x="3392" y="1855"/>
                  </a:lnTo>
                  <a:lnTo>
                    <a:pt x="3383" y="1857"/>
                  </a:lnTo>
                  <a:lnTo>
                    <a:pt x="3375" y="1858"/>
                  </a:lnTo>
                  <a:lnTo>
                    <a:pt x="3367" y="1860"/>
                  </a:lnTo>
                  <a:lnTo>
                    <a:pt x="3361" y="1862"/>
                  </a:lnTo>
                  <a:lnTo>
                    <a:pt x="3356" y="1864"/>
                  </a:lnTo>
                  <a:lnTo>
                    <a:pt x="3352" y="1864"/>
                  </a:lnTo>
                  <a:lnTo>
                    <a:pt x="3350" y="1866"/>
                  </a:lnTo>
                  <a:lnTo>
                    <a:pt x="3348" y="1866"/>
                  </a:lnTo>
                  <a:lnTo>
                    <a:pt x="3300" y="1881"/>
                  </a:lnTo>
                  <a:lnTo>
                    <a:pt x="3256" y="1895"/>
                  </a:lnTo>
                  <a:lnTo>
                    <a:pt x="3212" y="1908"/>
                  </a:lnTo>
                  <a:lnTo>
                    <a:pt x="3168" y="1922"/>
                  </a:lnTo>
                  <a:lnTo>
                    <a:pt x="3127" y="1931"/>
                  </a:lnTo>
                  <a:lnTo>
                    <a:pt x="3087" y="1941"/>
                  </a:lnTo>
                  <a:lnTo>
                    <a:pt x="3049" y="1951"/>
                  </a:lnTo>
                  <a:lnTo>
                    <a:pt x="3012" y="1958"/>
                  </a:lnTo>
                  <a:lnTo>
                    <a:pt x="2978" y="1966"/>
                  </a:lnTo>
                  <a:lnTo>
                    <a:pt x="2943" y="1972"/>
                  </a:lnTo>
                  <a:lnTo>
                    <a:pt x="2912" y="1976"/>
                  </a:lnTo>
                  <a:lnTo>
                    <a:pt x="2882" y="1981"/>
                  </a:lnTo>
                  <a:lnTo>
                    <a:pt x="2853" y="1983"/>
                  </a:lnTo>
                  <a:lnTo>
                    <a:pt x="2824" y="1985"/>
                  </a:lnTo>
                  <a:lnTo>
                    <a:pt x="2799" y="1987"/>
                  </a:lnTo>
                  <a:lnTo>
                    <a:pt x="2774" y="1987"/>
                  </a:lnTo>
                  <a:lnTo>
                    <a:pt x="2749" y="1987"/>
                  </a:lnTo>
                  <a:lnTo>
                    <a:pt x="2722" y="1985"/>
                  </a:lnTo>
                  <a:lnTo>
                    <a:pt x="2695" y="1983"/>
                  </a:lnTo>
                  <a:lnTo>
                    <a:pt x="2668" y="1977"/>
                  </a:lnTo>
                  <a:lnTo>
                    <a:pt x="2640" y="1974"/>
                  </a:lnTo>
                  <a:lnTo>
                    <a:pt x="2613" y="1966"/>
                  </a:lnTo>
                  <a:lnTo>
                    <a:pt x="2584" y="1960"/>
                  </a:lnTo>
                  <a:lnTo>
                    <a:pt x="2555" y="1951"/>
                  </a:lnTo>
                  <a:lnTo>
                    <a:pt x="2526" y="1941"/>
                  </a:lnTo>
                  <a:lnTo>
                    <a:pt x="2498" y="1929"/>
                  </a:lnTo>
                  <a:lnTo>
                    <a:pt x="2467" y="1918"/>
                  </a:lnTo>
                  <a:lnTo>
                    <a:pt x="2436" y="1905"/>
                  </a:lnTo>
                  <a:lnTo>
                    <a:pt x="2405" y="1891"/>
                  </a:lnTo>
                  <a:lnTo>
                    <a:pt x="2375" y="1876"/>
                  </a:lnTo>
                  <a:lnTo>
                    <a:pt x="2344" y="1858"/>
                  </a:lnTo>
                  <a:lnTo>
                    <a:pt x="2313" y="1841"/>
                  </a:lnTo>
                  <a:lnTo>
                    <a:pt x="2250" y="1805"/>
                  </a:lnTo>
                  <a:lnTo>
                    <a:pt x="2185" y="1764"/>
                  </a:lnTo>
                  <a:lnTo>
                    <a:pt x="2116" y="1722"/>
                  </a:lnTo>
                  <a:lnTo>
                    <a:pt x="2045" y="1676"/>
                  </a:lnTo>
                  <a:lnTo>
                    <a:pt x="1970" y="1626"/>
                  </a:lnTo>
                  <a:lnTo>
                    <a:pt x="1895" y="1574"/>
                  </a:lnTo>
                  <a:lnTo>
                    <a:pt x="1814" y="1519"/>
                  </a:lnTo>
                  <a:lnTo>
                    <a:pt x="1732" y="1461"/>
                  </a:lnTo>
                  <a:lnTo>
                    <a:pt x="1647" y="1400"/>
                  </a:lnTo>
                  <a:lnTo>
                    <a:pt x="1561" y="1334"/>
                  </a:lnTo>
                  <a:lnTo>
                    <a:pt x="1471" y="1265"/>
                  </a:lnTo>
                  <a:lnTo>
                    <a:pt x="1378" y="1194"/>
                  </a:lnTo>
                  <a:lnTo>
                    <a:pt x="1284" y="1119"/>
                  </a:lnTo>
                  <a:lnTo>
                    <a:pt x="1187" y="1041"/>
                  </a:lnTo>
                  <a:lnTo>
                    <a:pt x="1089" y="958"/>
                  </a:lnTo>
                  <a:lnTo>
                    <a:pt x="985" y="874"/>
                  </a:lnTo>
                  <a:lnTo>
                    <a:pt x="937" y="831"/>
                  </a:lnTo>
                  <a:lnTo>
                    <a:pt x="889" y="789"/>
                  </a:lnTo>
                  <a:lnTo>
                    <a:pt x="839" y="747"/>
                  </a:lnTo>
                  <a:lnTo>
                    <a:pt x="787" y="705"/>
                  </a:lnTo>
                  <a:lnTo>
                    <a:pt x="735" y="663"/>
                  </a:lnTo>
                  <a:lnTo>
                    <a:pt x="682" y="620"/>
                  </a:lnTo>
                  <a:lnTo>
                    <a:pt x="628" y="578"/>
                  </a:lnTo>
                  <a:lnTo>
                    <a:pt x="572" y="536"/>
                  </a:lnTo>
                  <a:lnTo>
                    <a:pt x="517" y="494"/>
                  </a:lnTo>
                  <a:lnTo>
                    <a:pt x="459" y="449"/>
                  </a:lnTo>
                  <a:lnTo>
                    <a:pt x="401" y="407"/>
                  </a:lnTo>
                  <a:lnTo>
                    <a:pt x="342" y="365"/>
                  </a:lnTo>
                  <a:lnTo>
                    <a:pt x="282" y="321"/>
                  </a:lnTo>
                  <a:lnTo>
                    <a:pt x="221" y="279"/>
                  </a:lnTo>
                  <a:lnTo>
                    <a:pt x="158" y="234"/>
                  </a:lnTo>
                  <a:lnTo>
                    <a:pt x="94" y="192"/>
                  </a:lnTo>
                  <a:lnTo>
                    <a:pt x="83" y="183"/>
                  </a:lnTo>
                  <a:lnTo>
                    <a:pt x="73" y="175"/>
                  </a:lnTo>
                  <a:lnTo>
                    <a:pt x="64" y="167"/>
                  </a:lnTo>
                  <a:lnTo>
                    <a:pt x="54" y="160"/>
                  </a:lnTo>
                  <a:lnTo>
                    <a:pt x="46" y="152"/>
                  </a:lnTo>
                  <a:lnTo>
                    <a:pt x="39" y="144"/>
                  </a:lnTo>
                  <a:lnTo>
                    <a:pt x="31" y="137"/>
                  </a:lnTo>
                  <a:lnTo>
                    <a:pt x="25" y="129"/>
                  </a:lnTo>
                  <a:lnTo>
                    <a:pt x="19" y="123"/>
                  </a:lnTo>
                  <a:lnTo>
                    <a:pt x="14" y="115"/>
                  </a:lnTo>
                  <a:lnTo>
                    <a:pt x="10" y="110"/>
                  </a:lnTo>
                  <a:lnTo>
                    <a:pt x="6" y="102"/>
                  </a:lnTo>
                  <a:lnTo>
                    <a:pt x="4" y="96"/>
                  </a:lnTo>
                  <a:lnTo>
                    <a:pt x="2" y="89"/>
                  </a:lnTo>
                  <a:lnTo>
                    <a:pt x="2" y="83"/>
                  </a:lnTo>
                  <a:lnTo>
                    <a:pt x="0" y="77"/>
                  </a:lnTo>
                  <a:lnTo>
                    <a:pt x="2" y="67"/>
                  </a:lnTo>
                  <a:lnTo>
                    <a:pt x="2" y="60"/>
                  </a:lnTo>
                  <a:lnTo>
                    <a:pt x="2" y="52"/>
                  </a:lnTo>
                  <a:lnTo>
                    <a:pt x="4" y="44"/>
                  </a:lnTo>
                  <a:lnTo>
                    <a:pt x="6" y="37"/>
                  </a:lnTo>
                  <a:lnTo>
                    <a:pt x="10" y="31"/>
                  </a:lnTo>
                  <a:lnTo>
                    <a:pt x="12" y="25"/>
                  </a:lnTo>
                  <a:lnTo>
                    <a:pt x="16" y="19"/>
                  </a:lnTo>
                  <a:lnTo>
                    <a:pt x="19" y="16"/>
                  </a:lnTo>
                  <a:lnTo>
                    <a:pt x="23" y="12"/>
                  </a:lnTo>
                  <a:lnTo>
                    <a:pt x="27" y="8"/>
                  </a:lnTo>
                  <a:lnTo>
                    <a:pt x="33" y="6"/>
                  </a:lnTo>
                  <a:lnTo>
                    <a:pt x="39" y="4"/>
                  </a:lnTo>
                  <a:lnTo>
                    <a:pt x="44" y="2"/>
                  </a:lnTo>
                  <a:lnTo>
                    <a:pt x="50" y="0"/>
                  </a:lnTo>
                  <a:lnTo>
                    <a:pt x="5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" name="Freeform 29"/>
          <p:cNvSpPr>
            <a:spLocks/>
          </p:cNvSpPr>
          <p:nvPr/>
        </p:nvSpPr>
        <p:spPr bwMode="auto">
          <a:xfrm>
            <a:off x="2971800" y="1600200"/>
            <a:ext cx="851450" cy="184380"/>
          </a:xfrm>
          <a:custGeom>
            <a:avLst/>
            <a:gdLst>
              <a:gd name="T0" fmla="*/ 1749 w 2069"/>
              <a:gd name="T1" fmla="*/ 2 h 478"/>
              <a:gd name="T2" fmla="*/ 1806 w 2069"/>
              <a:gd name="T3" fmla="*/ 13 h 478"/>
              <a:gd name="T4" fmla="*/ 1871 w 2069"/>
              <a:gd name="T5" fmla="*/ 34 h 478"/>
              <a:gd name="T6" fmla="*/ 1944 w 2069"/>
              <a:gd name="T7" fmla="*/ 67 h 478"/>
              <a:gd name="T8" fmla="*/ 1998 w 2069"/>
              <a:gd name="T9" fmla="*/ 96 h 478"/>
              <a:gd name="T10" fmla="*/ 2035 w 2069"/>
              <a:gd name="T11" fmla="*/ 124 h 478"/>
              <a:gd name="T12" fmla="*/ 2060 w 2069"/>
              <a:gd name="T13" fmla="*/ 155 h 478"/>
              <a:gd name="T14" fmla="*/ 2069 w 2069"/>
              <a:gd name="T15" fmla="*/ 188 h 478"/>
              <a:gd name="T16" fmla="*/ 2065 w 2069"/>
              <a:gd name="T17" fmla="*/ 213 h 478"/>
              <a:gd name="T18" fmla="*/ 2048 w 2069"/>
              <a:gd name="T19" fmla="*/ 232 h 478"/>
              <a:gd name="T20" fmla="*/ 2013 w 2069"/>
              <a:gd name="T21" fmla="*/ 247 h 478"/>
              <a:gd name="T22" fmla="*/ 1965 w 2069"/>
              <a:gd name="T23" fmla="*/ 263 h 478"/>
              <a:gd name="T24" fmla="*/ 1921 w 2069"/>
              <a:gd name="T25" fmla="*/ 276 h 478"/>
              <a:gd name="T26" fmla="*/ 1875 w 2069"/>
              <a:gd name="T27" fmla="*/ 288 h 478"/>
              <a:gd name="T28" fmla="*/ 1816 w 2069"/>
              <a:gd name="T29" fmla="*/ 301 h 478"/>
              <a:gd name="T30" fmla="*/ 1749 w 2069"/>
              <a:gd name="T31" fmla="*/ 315 h 478"/>
              <a:gd name="T32" fmla="*/ 1670 w 2069"/>
              <a:gd name="T33" fmla="*/ 330 h 478"/>
              <a:gd name="T34" fmla="*/ 1582 w 2069"/>
              <a:gd name="T35" fmla="*/ 345 h 478"/>
              <a:gd name="T36" fmla="*/ 1480 w 2069"/>
              <a:gd name="T37" fmla="*/ 361 h 478"/>
              <a:gd name="T38" fmla="*/ 1370 w 2069"/>
              <a:gd name="T39" fmla="*/ 378 h 478"/>
              <a:gd name="T40" fmla="*/ 1211 w 2069"/>
              <a:gd name="T41" fmla="*/ 399 h 478"/>
              <a:gd name="T42" fmla="*/ 1054 w 2069"/>
              <a:gd name="T43" fmla="*/ 418 h 478"/>
              <a:gd name="T44" fmla="*/ 910 w 2069"/>
              <a:gd name="T45" fmla="*/ 435 h 478"/>
              <a:gd name="T46" fmla="*/ 781 w 2069"/>
              <a:gd name="T47" fmla="*/ 451 h 478"/>
              <a:gd name="T48" fmla="*/ 670 w 2069"/>
              <a:gd name="T49" fmla="*/ 462 h 478"/>
              <a:gd name="T50" fmla="*/ 572 w 2069"/>
              <a:gd name="T51" fmla="*/ 470 h 478"/>
              <a:gd name="T52" fmla="*/ 491 w 2069"/>
              <a:gd name="T53" fmla="*/ 474 h 478"/>
              <a:gd name="T54" fmla="*/ 426 w 2069"/>
              <a:gd name="T55" fmla="*/ 476 h 478"/>
              <a:gd name="T56" fmla="*/ 330 w 2069"/>
              <a:gd name="T57" fmla="*/ 476 h 478"/>
              <a:gd name="T58" fmla="*/ 236 w 2069"/>
              <a:gd name="T59" fmla="*/ 466 h 478"/>
              <a:gd name="T60" fmla="*/ 159 w 2069"/>
              <a:gd name="T61" fmla="*/ 453 h 478"/>
              <a:gd name="T62" fmla="*/ 100 w 2069"/>
              <a:gd name="T63" fmla="*/ 432 h 478"/>
              <a:gd name="T64" fmla="*/ 59 w 2069"/>
              <a:gd name="T65" fmla="*/ 401 h 478"/>
              <a:gd name="T66" fmla="*/ 29 w 2069"/>
              <a:gd name="T67" fmla="*/ 370 h 478"/>
              <a:gd name="T68" fmla="*/ 9 w 2069"/>
              <a:gd name="T69" fmla="*/ 343 h 478"/>
              <a:gd name="T70" fmla="*/ 0 w 2069"/>
              <a:gd name="T71" fmla="*/ 316 h 478"/>
              <a:gd name="T72" fmla="*/ 6 w 2069"/>
              <a:gd name="T73" fmla="*/ 297 h 478"/>
              <a:gd name="T74" fmla="*/ 32 w 2069"/>
              <a:gd name="T75" fmla="*/ 284 h 478"/>
              <a:gd name="T76" fmla="*/ 80 w 2069"/>
              <a:gd name="T77" fmla="*/ 274 h 478"/>
              <a:gd name="T78" fmla="*/ 148 w 2069"/>
              <a:gd name="T79" fmla="*/ 268 h 478"/>
              <a:gd name="T80" fmla="*/ 322 w 2069"/>
              <a:gd name="T81" fmla="*/ 249 h 478"/>
              <a:gd name="T82" fmla="*/ 537 w 2069"/>
              <a:gd name="T83" fmla="*/ 222 h 478"/>
              <a:gd name="T84" fmla="*/ 764 w 2069"/>
              <a:gd name="T85" fmla="*/ 190 h 478"/>
              <a:gd name="T86" fmla="*/ 1000 w 2069"/>
              <a:gd name="T87" fmla="*/ 149 h 478"/>
              <a:gd name="T88" fmla="*/ 1182 w 2069"/>
              <a:gd name="T89" fmla="*/ 121 h 478"/>
              <a:gd name="T90" fmla="*/ 1330 w 2069"/>
              <a:gd name="T91" fmla="*/ 94 h 478"/>
              <a:gd name="T92" fmla="*/ 1463 w 2069"/>
              <a:gd name="T93" fmla="*/ 65 h 478"/>
              <a:gd name="T94" fmla="*/ 1582 w 2069"/>
              <a:gd name="T95" fmla="*/ 32 h 478"/>
              <a:gd name="T96" fmla="*/ 1656 w 2069"/>
              <a:gd name="T97" fmla="*/ 7 h 478"/>
              <a:gd name="T98" fmla="*/ 1701 w 2069"/>
              <a:gd name="T99" fmla="*/ 0 h 47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69"/>
              <a:gd name="T151" fmla="*/ 0 h 478"/>
              <a:gd name="T152" fmla="*/ 2069 w 2069"/>
              <a:gd name="T153" fmla="*/ 478 h 47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69" h="478">
                <a:moveTo>
                  <a:pt x="1708" y="0"/>
                </a:moveTo>
                <a:lnTo>
                  <a:pt x="1722" y="0"/>
                </a:lnTo>
                <a:lnTo>
                  <a:pt x="1735" y="0"/>
                </a:lnTo>
                <a:lnTo>
                  <a:pt x="1749" y="2"/>
                </a:lnTo>
                <a:lnTo>
                  <a:pt x="1762" y="4"/>
                </a:lnTo>
                <a:lnTo>
                  <a:pt x="1777" y="7"/>
                </a:lnTo>
                <a:lnTo>
                  <a:pt x="1791" y="9"/>
                </a:lnTo>
                <a:lnTo>
                  <a:pt x="1806" y="13"/>
                </a:lnTo>
                <a:lnTo>
                  <a:pt x="1821" y="19"/>
                </a:lnTo>
                <a:lnTo>
                  <a:pt x="1839" y="23"/>
                </a:lnTo>
                <a:lnTo>
                  <a:pt x="1854" y="29"/>
                </a:lnTo>
                <a:lnTo>
                  <a:pt x="1871" y="34"/>
                </a:lnTo>
                <a:lnTo>
                  <a:pt x="1889" y="42"/>
                </a:lnTo>
                <a:lnTo>
                  <a:pt x="1906" y="50"/>
                </a:lnTo>
                <a:lnTo>
                  <a:pt x="1925" y="57"/>
                </a:lnTo>
                <a:lnTo>
                  <a:pt x="1944" y="67"/>
                </a:lnTo>
                <a:lnTo>
                  <a:pt x="1964" y="77"/>
                </a:lnTo>
                <a:lnTo>
                  <a:pt x="1977" y="82"/>
                </a:lnTo>
                <a:lnTo>
                  <a:pt x="1988" y="88"/>
                </a:lnTo>
                <a:lnTo>
                  <a:pt x="1998" y="96"/>
                </a:lnTo>
                <a:lnTo>
                  <a:pt x="2010" y="101"/>
                </a:lnTo>
                <a:lnTo>
                  <a:pt x="2019" y="109"/>
                </a:lnTo>
                <a:lnTo>
                  <a:pt x="2027" y="117"/>
                </a:lnTo>
                <a:lnTo>
                  <a:pt x="2035" y="124"/>
                </a:lnTo>
                <a:lnTo>
                  <a:pt x="2042" y="132"/>
                </a:lnTo>
                <a:lnTo>
                  <a:pt x="2048" y="140"/>
                </a:lnTo>
                <a:lnTo>
                  <a:pt x="2054" y="148"/>
                </a:lnTo>
                <a:lnTo>
                  <a:pt x="2060" y="155"/>
                </a:lnTo>
                <a:lnTo>
                  <a:pt x="2063" y="163"/>
                </a:lnTo>
                <a:lnTo>
                  <a:pt x="2065" y="172"/>
                </a:lnTo>
                <a:lnTo>
                  <a:pt x="2067" y="180"/>
                </a:lnTo>
                <a:lnTo>
                  <a:pt x="2069" y="188"/>
                </a:lnTo>
                <a:lnTo>
                  <a:pt x="2069" y="197"/>
                </a:lnTo>
                <a:lnTo>
                  <a:pt x="2069" y="203"/>
                </a:lnTo>
                <a:lnTo>
                  <a:pt x="2067" y="207"/>
                </a:lnTo>
                <a:lnTo>
                  <a:pt x="2065" y="213"/>
                </a:lnTo>
                <a:lnTo>
                  <a:pt x="2061" y="219"/>
                </a:lnTo>
                <a:lnTo>
                  <a:pt x="2058" y="222"/>
                </a:lnTo>
                <a:lnTo>
                  <a:pt x="2054" y="228"/>
                </a:lnTo>
                <a:lnTo>
                  <a:pt x="2048" y="232"/>
                </a:lnTo>
                <a:lnTo>
                  <a:pt x="2040" y="236"/>
                </a:lnTo>
                <a:lnTo>
                  <a:pt x="2033" y="240"/>
                </a:lnTo>
                <a:lnTo>
                  <a:pt x="2025" y="244"/>
                </a:lnTo>
                <a:lnTo>
                  <a:pt x="2013" y="247"/>
                </a:lnTo>
                <a:lnTo>
                  <a:pt x="2004" y="251"/>
                </a:lnTo>
                <a:lnTo>
                  <a:pt x="1992" y="255"/>
                </a:lnTo>
                <a:lnTo>
                  <a:pt x="1979" y="259"/>
                </a:lnTo>
                <a:lnTo>
                  <a:pt x="1965" y="263"/>
                </a:lnTo>
                <a:lnTo>
                  <a:pt x="1952" y="267"/>
                </a:lnTo>
                <a:lnTo>
                  <a:pt x="1942" y="270"/>
                </a:lnTo>
                <a:lnTo>
                  <a:pt x="1933" y="272"/>
                </a:lnTo>
                <a:lnTo>
                  <a:pt x="1921" y="276"/>
                </a:lnTo>
                <a:lnTo>
                  <a:pt x="1912" y="278"/>
                </a:lnTo>
                <a:lnTo>
                  <a:pt x="1900" y="282"/>
                </a:lnTo>
                <a:lnTo>
                  <a:pt x="1887" y="286"/>
                </a:lnTo>
                <a:lnTo>
                  <a:pt x="1875" y="288"/>
                </a:lnTo>
                <a:lnTo>
                  <a:pt x="1862" y="291"/>
                </a:lnTo>
                <a:lnTo>
                  <a:pt x="1846" y="295"/>
                </a:lnTo>
                <a:lnTo>
                  <a:pt x="1833" y="299"/>
                </a:lnTo>
                <a:lnTo>
                  <a:pt x="1816" y="301"/>
                </a:lnTo>
                <a:lnTo>
                  <a:pt x="1800" y="305"/>
                </a:lnTo>
                <a:lnTo>
                  <a:pt x="1783" y="309"/>
                </a:lnTo>
                <a:lnTo>
                  <a:pt x="1766" y="313"/>
                </a:lnTo>
                <a:lnTo>
                  <a:pt x="1749" y="315"/>
                </a:lnTo>
                <a:lnTo>
                  <a:pt x="1729" y="318"/>
                </a:lnTo>
                <a:lnTo>
                  <a:pt x="1710" y="322"/>
                </a:lnTo>
                <a:lnTo>
                  <a:pt x="1691" y="326"/>
                </a:lnTo>
                <a:lnTo>
                  <a:pt x="1670" y="330"/>
                </a:lnTo>
                <a:lnTo>
                  <a:pt x="1649" y="334"/>
                </a:lnTo>
                <a:lnTo>
                  <a:pt x="1628" y="338"/>
                </a:lnTo>
                <a:lnTo>
                  <a:pt x="1605" y="341"/>
                </a:lnTo>
                <a:lnTo>
                  <a:pt x="1582" y="345"/>
                </a:lnTo>
                <a:lnTo>
                  <a:pt x="1557" y="349"/>
                </a:lnTo>
                <a:lnTo>
                  <a:pt x="1532" y="353"/>
                </a:lnTo>
                <a:lnTo>
                  <a:pt x="1507" y="357"/>
                </a:lnTo>
                <a:lnTo>
                  <a:pt x="1480" y="361"/>
                </a:lnTo>
                <a:lnTo>
                  <a:pt x="1455" y="364"/>
                </a:lnTo>
                <a:lnTo>
                  <a:pt x="1426" y="368"/>
                </a:lnTo>
                <a:lnTo>
                  <a:pt x="1399" y="372"/>
                </a:lnTo>
                <a:lnTo>
                  <a:pt x="1370" y="378"/>
                </a:lnTo>
                <a:lnTo>
                  <a:pt x="1340" y="382"/>
                </a:lnTo>
                <a:lnTo>
                  <a:pt x="1297" y="387"/>
                </a:lnTo>
                <a:lnTo>
                  <a:pt x="1253" y="393"/>
                </a:lnTo>
                <a:lnTo>
                  <a:pt x="1211" y="399"/>
                </a:lnTo>
                <a:lnTo>
                  <a:pt x="1171" y="405"/>
                </a:lnTo>
                <a:lnTo>
                  <a:pt x="1130" y="409"/>
                </a:lnTo>
                <a:lnTo>
                  <a:pt x="1092" y="414"/>
                </a:lnTo>
                <a:lnTo>
                  <a:pt x="1054" y="418"/>
                </a:lnTo>
                <a:lnTo>
                  <a:pt x="1015" y="424"/>
                </a:lnTo>
                <a:lnTo>
                  <a:pt x="979" y="428"/>
                </a:lnTo>
                <a:lnTo>
                  <a:pt x="944" y="432"/>
                </a:lnTo>
                <a:lnTo>
                  <a:pt x="910" y="435"/>
                </a:lnTo>
                <a:lnTo>
                  <a:pt x="877" y="439"/>
                </a:lnTo>
                <a:lnTo>
                  <a:pt x="844" y="443"/>
                </a:lnTo>
                <a:lnTo>
                  <a:pt x="812" y="447"/>
                </a:lnTo>
                <a:lnTo>
                  <a:pt x="781" y="451"/>
                </a:lnTo>
                <a:lnTo>
                  <a:pt x="752" y="453"/>
                </a:lnTo>
                <a:lnTo>
                  <a:pt x="723" y="457"/>
                </a:lnTo>
                <a:lnTo>
                  <a:pt x="697" y="459"/>
                </a:lnTo>
                <a:lnTo>
                  <a:pt x="670" y="462"/>
                </a:lnTo>
                <a:lnTo>
                  <a:pt x="643" y="464"/>
                </a:lnTo>
                <a:lnTo>
                  <a:pt x="620" y="466"/>
                </a:lnTo>
                <a:lnTo>
                  <a:pt x="595" y="468"/>
                </a:lnTo>
                <a:lnTo>
                  <a:pt x="572" y="470"/>
                </a:lnTo>
                <a:lnTo>
                  <a:pt x="551" y="472"/>
                </a:lnTo>
                <a:lnTo>
                  <a:pt x="530" y="472"/>
                </a:lnTo>
                <a:lnTo>
                  <a:pt x="510" y="474"/>
                </a:lnTo>
                <a:lnTo>
                  <a:pt x="491" y="474"/>
                </a:lnTo>
                <a:lnTo>
                  <a:pt x="474" y="476"/>
                </a:lnTo>
                <a:lnTo>
                  <a:pt x="457" y="476"/>
                </a:lnTo>
                <a:lnTo>
                  <a:pt x="441" y="476"/>
                </a:lnTo>
                <a:lnTo>
                  <a:pt x="426" y="476"/>
                </a:lnTo>
                <a:lnTo>
                  <a:pt x="412" y="478"/>
                </a:lnTo>
                <a:lnTo>
                  <a:pt x="384" y="476"/>
                </a:lnTo>
                <a:lnTo>
                  <a:pt x="355" y="476"/>
                </a:lnTo>
                <a:lnTo>
                  <a:pt x="330" y="476"/>
                </a:lnTo>
                <a:lnTo>
                  <a:pt x="305" y="474"/>
                </a:lnTo>
                <a:lnTo>
                  <a:pt x="280" y="472"/>
                </a:lnTo>
                <a:lnTo>
                  <a:pt x="257" y="470"/>
                </a:lnTo>
                <a:lnTo>
                  <a:pt x="236" y="466"/>
                </a:lnTo>
                <a:lnTo>
                  <a:pt x="215" y="464"/>
                </a:lnTo>
                <a:lnTo>
                  <a:pt x="196" y="460"/>
                </a:lnTo>
                <a:lnTo>
                  <a:pt x="176" y="457"/>
                </a:lnTo>
                <a:lnTo>
                  <a:pt x="159" y="453"/>
                </a:lnTo>
                <a:lnTo>
                  <a:pt x="142" y="447"/>
                </a:lnTo>
                <a:lnTo>
                  <a:pt x="126" y="443"/>
                </a:lnTo>
                <a:lnTo>
                  <a:pt x="113" y="437"/>
                </a:lnTo>
                <a:lnTo>
                  <a:pt x="100" y="432"/>
                </a:lnTo>
                <a:lnTo>
                  <a:pt x="88" y="426"/>
                </a:lnTo>
                <a:lnTo>
                  <a:pt x="77" y="418"/>
                </a:lnTo>
                <a:lnTo>
                  <a:pt x="67" y="409"/>
                </a:lnTo>
                <a:lnTo>
                  <a:pt x="59" y="401"/>
                </a:lnTo>
                <a:lnTo>
                  <a:pt x="50" y="393"/>
                </a:lnTo>
                <a:lnTo>
                  <a:pt x="42" y="386"/>
                </a:lnTo>
                <a:lnTo>
                  <a:pt x="36" y="378"/>
                </a:lnTo>
                <a:lnTo>
                  <a:pt x="29" y="370"/>
                </a:lnTo>
                <a:lnTo>
                  <a:pt x="23" y="364"/>
                </a:lnTo>
                <a:lnTo>
                  <a:pt x="17" y="357"/>
                </a:lnTo>
                <a:lnTo>
                  <a:pt x="13" y="349"/>
                </a:lnTo>
                <a:lnTo>
                  <a:pt x="9" y="343"/>
                </a:lnTo>
                <a:lnTo>
                  <a:pt x="6" y="336"/>
                </a:lnTo>
                <a:lnTo>
                  <a:pt x="4" y="330"/>
                </a:lnTo>
                <a:lnTo>
                  <a:pt x="2" y="324"/>
                </a:lnTo>
                <a:lnTo>
                  <a:pt x="0" y="316"/>
                </a:lnTo>
                <a:lnTo>
                  <a:pt x="0" y="311"/>
                </a:lnTo>
                <a:lnTo>
                  <a:pt x="2" y="307"/>
                </a:lnTo>
                <a:lnTo>
                  <a:pt x="4" y="303"/>
                </a:lnTo>
                <a:lnTo>
                  <a:pt x="6" y="297"/>
                </a:lnTo>
                <a:lnTo>
                  <a:pt x="11" y="295"/>
                </a:lnTo>
                <a:lnTo>
                  <a:pt x="17" y="291"/>
                </a:lnTo>
                <a:lnTo>
                  <a:pt x="25" y="288"/>
                </a:lnTo>
                <a:lnTo>
                  <a:pt x="32" y="284"/>
                </a:lnTo>
                <a:lnTo>
                  <a:pt x="42" y="282"/>
                </a:lnTo>
                <a:lnTo>
                  <a:pt x="54" y="280"/>
                </a:lnTo>
                <a:lnTo>
                  <a:pt x="67" y="276"/>
                </a:lnTo>
                <a:lnTo>
                  <a:pt x="80" y="274"/>
                </a:lnTo>
                <a:lnTo>
                  <a:pt x="96" y="272"/>
                </a:lnTo>
                <a:lnTo>
                  <a:pt x="111" y="270"/>
                </a:lnTo>
                <a:lnTo>
                  <a:pt x="128" y="268"/>
                </a:lnTo>
                <a:lnTo>
                  <a:pt x="148" y="268"/>
                </a:lnTo>
                <a:lnTo>
                  <a:pt x="169" y="267"/>
                </a:lnTo>
                <a:lnTo>
                  <a:pt x="219" y="261"/>
                </a:lnTo>
                <a:lnTo>
                  <a:pt x="270" y="257"/>
                </a:lnTo>
                <a:lnTo>
                  <a:pt x="322" y="249"/>
                </a:lnTo>
                <a:lnTo>
                  <a:pt x="376" y="244"/>
                </a:lnTo>
                <a:lnTo>
                  <a:pt x="428" y="238"/>
                </a:lnTo>
                <a:lnTo>
                  <a:pt x="483" y="230"/>
                </a:lnTo>
                <a:lnTo>
                  <a:pt x="537" y="222"/>
                </a:lnTo>
                <a:lnTo>
                  <a:pt x="593" y="215"/>
                </a:lnTo>
                <a:lnTo>
                  <a:pt x="649" y="207"/>
                </a:lnTo>
                <a:lnTo>
                  <a:pt x="706" y="199"/>
                </a:lnTo>
                <a:lnTo>
                  <a:pt x="764" y="190"/>
                </a:lnTo>
                <a:lnTo>
                  <a:pt x="821" y="180"/>
                </a:lnTo>
                <a:lnTo>
                  <a:pt x="881" y="171"/>
                </a:lnTo>
                <a:lnTo>
                  <a:pt x="940" y="161"/>
                </a:lnTo>
                <a:lnTo>
                  <a:pt x="1000" y="149"/>
                </a:lnTo>
                <a:lnTo>
                  <a:pt x="1059" y="140"/>
                </a:lnTo>
                <a:lnTo>
                  <a:pt x="1102" y="134"/>
                </a:lnTo>
                <a:lnTo>
                  <a:pt x="1142" y="126"/>
                </a:lnTo>
                <a:lnTo>
                  <a:pt x="1182" y="121"/>
                </a:lnTo>
                <a:lnTo>
                  <a:pt x="1221" y="115"/>
                </a:lnTo>
                <a:lnTo>
                  <a:pt x="1257" y="107"/>
                </a:lnTo>
                <a:lnTo>
                  <a:pt x="1294" y="101"/>
                </a:lnTo>
                <a:lnTo>
                  <a:pt x="1330" y="94"/>
                </a:lnTo>
                <a:lnTo>
                  <a:pt x="1365" y="86"/>
                </a:lnTo>
                <a:lnTo>
                  <a:pt x="1399" y="80"/>
                </a:lnTo>
                <a:lnTo>
                  <a:pt x="1432" y="73"/>
                </a:lnTo>
                <a:lnTo>
                  <a:pt x="1463" y="65"/>
                </a:lnTo>
                <a:lnTo>
                  <a:pt x="1493" y="57"/>
                </a:lnTo>
                <a:lnTo>
                  <a:pt x="1524" y="50"/>
                </a:lnTo>
                <a:lnTo>
                  <a:pt x="1553" y="42"/>
                </a:lnTo>
                <a:lnTo>
                  <a:pt x="1582" y="32"/>
                </a:lnTo>
                <a:lnTo>
                  <a:pt x="1608" y="25"/>
                </a:lnTo>
                <a:lnTo>
                  <a:pt x="1626" y="19"/>
                </a:lnTo>
                <a:lnTo>
                  <a:pt x="1643" y="13"/>
                </a:lnTo>
                <a:lnTo>
                  <a:pt x="1656" y="7"/>
                </a:lnTo>
                <a:lnTo>
                  <a:pt x="1670" y="5"/>
                </a:lnTo>
                <a:lnTo>
                  <a:pt x="1681" y="2"/>
                </a:lnTo>
                <a:lnTo>
                  <a:pt x="1691" y="0"/>
                </a:lnTo>
                <a:lnTo>
                  <a:pt x="1701" y="0"/>
                </a:lnTo>
                <a:lnTo>
                  <a:pt x="1708" y="0"/>
                </a:lnTo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3352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形聲字：碇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錠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椗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63411" y="4660612"/>
            <a:ext cx="19050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不一定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2512" y="4699575"/>
            <a:ext cx="15240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定位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91300" y="4594122"/>
            <a:ext cx="20955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說不一定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8194" name="Picture 2" descr="C:\Users\Meishing\Dropbox\meizhouhuayu\pics\宀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295400" y="2667000"/>
            <a:ext cx="1038225" cy="1019175"/>
          </a:xfrm>
          <a:prstGeom prst="rect">
            <a:avLst/>
          </a:prstGeom>
          <a:noFill/>
        </p:spPr>
      </p:pic>
      <p:pic>
        <p:nvPicPr>
          <p:cNvPr id="8195" name="Picture 3" descr="C:\Users\Meishing\Dropbox\meizhouhuayu\pics\宀-文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362200" y="3124200"/>
            <a:ext cx="1238250" cy="533400"/>
          </a:xfrm>
          <a:prstGeom prst="rect">
            <a:avLst/>
          </a:prstGeom>
          <a:noFill/>
        </p:spPr>
      </p:pic>
      <p:pic>
        <p:nvPicPr>
          <p:cNvPr id="8196" name="Picture 4" descr="C:\Users\Meishing\Dropbox\meizhouhuayu\pics\定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334000" y="838200"/>
            <a:ext cx="3352800" cy="1028700"/>
          </a:xfrm>
          <a:prstGeom prst="rect">
            <a:avLst/>
          </a:prstGeom>
          <a:noFill/>
        </p:spPr>
      </p:pic>
      <p:pic>
        <p:nvPicPr>
          <p:cNvPr id="8197" name="Picture 5" descr="C:\Users\Meishing\Dropbox\meizhouhuayu\pics\正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514850" y="2971800"/>
            <a:ext cx="4629150" cy="990600"/>
          </a:xfrm>
          <a:prstGeom prst="rect">
            <a:avLst/>
          </a:prstGeom>
          <a:noFill/>
        </p:spPr>
      </p:pic>
      <p:pic>
        <p:nvPicPr>
          <p:cNvPr id="8198" name="Picture 6" descr="C:\Users\Meishing\Dropbox\meizhouhuayu\pics\定-文.png"/>
          <p:cNvPicPr>
            <a:picLocks noChangeAspect="1" noChangeArrowheads="1"/>
          </p:cNvPicPr>
          <p:nvPr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829175" y="1905000"/>
            <a:ext cx="4314825" cy="5334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05600" y="304800"/>
            <a:ext cx="24384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622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ishing\Dropbox\meizhouhuayu\課本故事圖檔\L1-2\Slide1.JPG"/>
          <p:cNvPicPr>
            <a:picLocks noChangeAspect="1" noChangeArrowheads="1"/>
          </p:cNvPicPr>
          <p:nvPr/>
        </p:nvPicPr>
        <p:blipFill>
          <a:blip r:embed="rId4" cstate="print"/>
          <a:srcRect l="6667" r="5000"/>
          <a:stretch>
            <a:fillRect/>
          </a:stretch>
        </p:blipFill>
        <p:spPr bwMode="auto">
          <a:xfrm>
            <a:off x="457200" y="1143000"/>
            <a:ext cx="2971800" cy="25232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57600" y="1219200"/>
            <a:ext cx="5181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1.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小小</a:t>
            </a:r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買了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一個大氣球。</a:t>
            </a:r>
            <a:endParaRPr lang="en-US" sz="36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2133600"/>
            <a:ext cx="54864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2.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小小</a:t>
            </a:r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買到了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一個大氣球。</a:t>
            </a:r>
            <a:endParaRPr lang="en-US" sz="36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3048000"/>
            <a:ext cx="5410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3.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小小</a:t>
            </a:r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買得到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一個大氣球。</a:t>
            </a:r>
            <a:endParaRPr lang="en-US" sz="36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027" name="Picture 3" descr="C:\Users\Meishing\Dropbox\meizhouhuayu\課本故事圖檔\L2-2\8.jp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81000" y="4291404"/>
            <a:ext cx="3124200" cy="22983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33800" y="4191000"/>
            <a:ext cx="5181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1.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鳥媽媽在</a:t>
            </a:r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找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她的蛋。</a:t>
            </a:r>
            <a:endParaRPr lang="en-US" sz="36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5029200"/>
            <a:ext cx="5181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2.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鳥媽媽</a:t>
            </a:r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找不到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她的蛋。</a:t>
            </a:r>
            <a:endParaRPr lang="en-US" sz="36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5943600"/>
            <a:ext cx="5181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3.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鳥媽媽</a:t>
            </a:r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沒找到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她的蛋。</a:t>
            </a:r>
            <a:endParaRPr lang="en-US" sz="36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28600"/>
            <a:ext cx="1600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練習說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344725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800" y="838200"/>
            <a:ext cx="5181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1.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友友</a:t>
            </a:r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沒帶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他的午飯。</a:t>
            </a:r>
            <a:endParaRPr lang="en-US" sz="36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1676400"/>
            <a:ext cx="5181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2.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友友</a:t>
            </a:r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吃不到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他的午飯。</a:t>
            </a:r>
            <a:endParaRPr lang="en-US" sz="36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2514600"/>
            <a:ext cx="5181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3.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友友</a:t>
            </a:r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沒吃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他的午飯。</a:t>
            </a:r>
            <a:endParaRPr lang="en-US" sz="36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3505200"/>
            <a:ext cx="5181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1.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哥哥</a:t>
            </a:r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猜到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謎語。</a:t>
            </a:r>
            <a:endParaRPr lang="en-US" sz="36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4343400"/>
            <a:ext cx="5181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2.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弟弟</a:t>
            </a:r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猜不到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謎語。</a:t>
            </a:r>
            <a:endParaRPr lang="en-US" sz="36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5181600"/>
            <a:ext cx="5181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3.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哥哥</a:t>
            </a:r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得到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帽子。</a:t>
            </a:r>
            <a:endParaRPr lang="en-US" sz="36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28600"/>
            <a:ext cx="1600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練習說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050" name="Picture 2" descr="C:\Users\Meishing\Dropbox\meizhouhuayu\課本故事圖檔\L2-3\Slide7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04800" y="838200"/>
            <a:ext cx="3149600" cy="2362200"/>
          </a:xfrm>
          <a:prstGeom prst="rect">
            <a:avLst/>
          </a:prstGeom>
          <a:noFill/>
        </p:spPr>
      </p:pic>
      <p:pic>
        <p:nvPicPr>
          <p:cNvPr id="2051" name="Picture 3" descr="C:\Users\Meishing\Dropbox\meizhouhuayu\課本故事圖檔\L2-4\Slide12.JP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04800" y="3657600"/>
            <a:ext cx="3149600" cy="2362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733800" y="5943600"/>
            <a:ext cx="5181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4.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弟弟</a:t>
            </a:r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得不到</a:t>
            </a:r>
            <a:r>
              <a:rPr lang="zh-TW" altLang="en-US" sz="36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帽子。</a:t>
            </a:r>
            <a:endParaRPr lang="en-US" sz="36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2700348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hQQEBQUEBQVFBUWFBoWFhgWGBgcGBceFxYVFx8YFx4YGyYfGB0kGhgYIC8gIycpLC0sFx4xNzEqNyYrLCkBCQoKDgwOGg8PGikkHyUzLC01LCwyLCwpNC8pMC8pLC4yLCwsLCkvLCksLCwuLDItLCwtKS0sLCosLCwtLCwpLP/AABEIALoBDwMBIgACEQEDEQH/xAAcAAABBQEBAQAAAAAAAAAAAAAAAQQFBgcDAgj/xABMEAACAQMCAwYDBQQGBwQLAAABAhEAAyEEEgUxQQYTIlFhgTJxkQcjQqGxFFLB8BU0YoKi0TNDcpKy4fFTc7PiFhckJWR0g5OjtML/xAAbAQEAAwEBAQEAAAAAAAAAAAAAAQIEAwUGB//EADARAAIBAwMBBgQHAQEAAAAAAAABAgMRIQQSMUETIlGRwfAFYXGxBhQygaHR4SQj/9oADAMBAAIRAxEAPwDRdXrx33dKQXJUnDEKHLhS20GAdj5MDwnPKaj2x4/qLKrbAVHN0EkFhC2yHVvEuEchVODAYk8qbcd7WanSa69c09sW3ZRbub0N62wtNcKFArW7inxtPhIOPLMwn2eLrrJ1vE9QTqrqK6XNOxW1p12+FbSyQ4IOS0zOI5n5vR/D9POjdpb+W39fL3k0zqzT+Q77L8eGothXb71RJBwxXcyh4knmpUnHiVsAEVG9orneXygOCAhxOWx7YZK5dkOH29HYu33c3Ltwjc3d93CqAtu0iH/R7VgFJwxKnlT3slom1Or3tyQ943PnkBCDg5n1gLXnaXSr8zKMeL28sy8rY8TdTntg6j6L+XhGj2U2qo8gB9BXuiivtTyAooooAooooAooooAooooAooooAooooAooooAooooAoqL173hccqwW0ljd8IJZ5bEk4ACiRGd4yIzGcA4lqdRpdHqC6xe04e6FQeFmthwUJOFkFSCCfEuRGQLPRVO0/aa+3AjryV779kbURtGzctsttjntkec+tOuKcZvWhw/a/wDWb6WrkquA1m7dJXGDKgZnHTrQFnoplpxc7z4w9raRyWVdWAiRzHxCIwVqP4nxW5Z1umtkjub+9Z25V1UOqzPJlDdOYoCdoqPv3nm9teFRRGBO7aWIz0jZ/vGozgnEL+p0Vi8Li97ctLcKbV2n4dwUcxgxM4kUILHRVftcRutxG9p98Imnt3VhVmXe4pBJGQAojrzzULqe1uq/YDrFC7bGoe3qAqzvs2rrW3vWZmCAN0HcPAw9aC5eqIpha1Ru3FNp5t92HJABDbsrtMdRJOcDb50/qCSkdoOymm1V3fetKXGN4w8ZxvHiESeRHOmup0duwVY3GRE+C2GOwH0QGCx8UmCTub0hlxPj197jLb/eKjYsnDAdN3STy6V60XY3UakzdBRTIJuZYgkcl6emQBjFfF0NDqJSa3NrKsuLPnL/AKz4nruMIq82l9/JDK476t0t2VwCVW2OgAIliPhjqfmOtaPwHgy6WyEGWOXb94/5dBRwbgNrSrFsSx+Jz8Tf5D0qSr6fSaRUFd8+8L3d8sw16/ad2KtFe7v3gKKKK3GYKKKKAKKKKAKKKKAKKKKAKKKKAKKKKAKKKKAKKKKAa8TaLF2cfdt/wmoPsHcH9DaPIxo7c/8A2xVkZARBAI9a8tbRVMhQvMzEY6mgM10mnT/0ULS0/wBGv+NonumxG6PaKle0hUrwYE4/a7fIwf6rqOoMirVa1umdGZXssinxEMhUHIyQYBwRXj9v0u1T3ljacKd1uDOYBmDz5etAc+G3LWndNKj7mZbt4AtLBe9BJJJJObqiSZP1pj9oGlZtC922JuaZl1VvnzstvIxnKbl96mu8s2yM20LfDlQW+XnXqzrbV0sqOlwj4wrK0TPxAHE550IGVh50jXGBU3Ea4Q0SN4JCt0lV2r/dqt9j7trT8M02qZ/h0ShgXJBwrAKCYUzIgDMjyFXK3ft3QQrI4HOCCB84rjbaw58PdMfTaf0qBYraadLvGNSr5B0VkYJBzcvg5BmnfYPiDajh6jUbS6NdsOIVZ7q69rxKMAkASAAJPIcqljrNOrnx2Q4JnxJuByDPUda93NTYUne1oFwCdxUFh0JnmKm4SK59k6gcLtgdLt9RJJMJqLttBJJMBEVR6KKuFNlu2rbbQbaM0YlQW8sczTk1BJ5S0ByAHyFeqKKkBRRRQBRRRQBRRRQBRRXJ9UqzuMQCfYCSfpQHWiuL6tQRJGTHP0n9AT7VyucSVSZwAQJ+Yb+Kn6TQDuimWn4slwwp6E/RthH+9I9jRb4vbZtoYEgAkTyDYE/M4HmQfI0A9ops3EEC7twjcFkebPsHtu616GtQmJHw7vQAmBPlOY84NHgHeivCX1MwQYMe8Ax9CK9g0AUUUUAUUUUAUUV5cmDtAJ6AmB7mDH0oCkdi9Sw4beHduR3+t8Q2R/Wb/mwP5VFqP/c/Ah/8ToPyg/wq08A4Be02iuWG7tnZ77KQ7bfv7ty5B8EiA4HIzHSmidj7v9G6PT7kF7RtYdCCxR20+3DeEFQw3DkYmc8qEFl1fx2f+8P/AIV2qh2mQ6K8vE7YO227WtYqgnfYZh95AHia00N/sl6tyo7shdVUId2GJJYqV8hiGPqccuqWNMzJcS8qFXLSAxYENMgyo6frQkqvbHirC3pbVsgrq+I2rLkZBtMd7D1Dqu35Matmr4cl1rTOAWtPvtnEqdrIY+asR71XNH2CW3obWm3knT6nv9M5klNl5ntqZyQLZFs/2ZiKecW7Oftl/S3LyIo09w3TyYudjIE+EeAFi2f3RjMgCMGqNvjOsYI9yNFpiQm0kAXNT0JE/ISaa6Xso17hKixdRry3W1mkuIZt23NxrqW1MZtwxtnAkM2Byqf0fBbqcRv6lu77u7ZtWgAzbh3TXW3EbIzvGJxB5147G9nrnDtINMNjrbe4bbbiCy3Lr3AGG3wkBoxMx61BB07JcaHELFvVgFVdNqqeakGLn/5F2f8A05HxVOmq92A4Dd0GgtabUbC9suS1tmZTvu3Ln4kU/iHSrFQkKKKKkBRRRQCUUtITQCO4AJOAM1H6zjATeOqhufmBbI59PH+VV/tp2rTR2u9dpMxbVSPvDOAAekFg8ctqkwKyPX8dva15vO23kLdqQgAC8yctlQcnBGIrlUm44RDnCCvM2/ifFbkN3MSCZMiIU7SQTyOefTuz5is4459pT6ozoLQCmQblw4gqFIUA9PGJnryqm3HW1buG3zNsqw34KtgqfNSDy6080+q3qrKIDAEAT1A6c+XT0rNOrKSM09aoZhHPz/r+yQHaTXZL6lVBYmBbtx1ESykkQSPkYru32lXmum0O4uObby+1gVJiWgNBaSRGPiHQAVX9cgUlidoUGeW5oBwWJgD0H1qJ4Eoa9daOQAnz3ZPP5D8qmF3ltmeeoqOLk3x8kWjU8X1NwsW1FwbiSQp2jxEEiByEgfSu/CeP6jTXVdLmA0kOAVPIZxiFwCMimM021l/ZbYjnED5nA/OKOKbVuTEtXXk0t7+l8eXBPcQ7V6kt3QaERgo2hQCLLvszDbhmZxOPlSJ2x1oOWtOCSxDKIJIjkoXA6D+0fM1CWCQAPIZ/k04S4K2UdPBvMm/m2ztU+K6m+NqXgox/q5b+H/aTHg1No2pG0XEYssEgkExutA5lwCSfUKDf+GcSLlMyrZG2CCIGZkhFyIUEkyDJyKxQwef51J9kuOtp7vdXW32SMBgTsAJwBvVCp3GQcCDHWr14/l47r3i/NGnSa16iSpyXe+XX37Rs+o4qiFADvZ2KoqwSSoLHrAAAJJJA5DmQCtjiIa61oq6uqB8jwkEkeFhg5BkcxiQJE09Ljnj+nnb3Q4bd7vaQRv7+1viMDwd3V3LLImN0EjlMCJ9pIn2qh6A1scZtvqbumUnvLVu3cflEXTcAAzMju5P+0vnUavbFT+yzYvj9qZlsz3WdqPc3GLuAUUkdciQKhNXfNjiOh1TIUXUm5pLjNtE9799YmGJJBTYJA+P2L/tSgXXcJCgADU3QAMARo78AeVSB7d7XKrWVaxeVr19tOoPdyHRXeWi4RtKpuBE4YU/bixDurWbgK2+8Bm3DiSCF8fNcEzHxCJqC7Z2//auGbIVjriZIkT+y3xJAInAA59BUxpt66YrqGDXtt0kjAaGOVBJIWCsAkwCBNANLHbS02msal0uW7OoNsIzBfCbpATeFYkSxAkSBOYGad6vtALeqt6bu3Z7lt7iEFNsWzbDTLAgy46edULh19U4XwUarx6e7c01vaoKkOVZ7TOZO9BcRZA25gyRKmycY3f03otsT+yarnMfHpvKoA913bazZsaq6VcnSGL9sbe8SVDCPFtYFWBBDR7ginfEe0AsPp0e25Ooud2kFYDBHueKTgbUORPMVVe3HZ9dPwvi14tvu6lN9xgIHgVURVEmAFHUmSWPWBK9rf61wr/50/wD6uoqQTvG+KjSaa7fdWZbVtrjhY3bUUsYkgEwPOu+i1PeW1eCu5QwBiYIkTFQv2g3R/ReuWcnRXyB1IFsgn23D61J8LuBdNZLGB3dse5CgD3JA96A863jlqzqLFhzFzUFxbHn3ab2/Km/aDtENGdOGRn/aNQmnTaRh7gcgtP4YUyRJ9DUB29Ddy+qRGJ0d63fRgRBXTk96Oc5R76REYHzr19obi5/RRQ4biunZT6G1fINQCwabtCjattIwKX1tC+FMENbLFN6keTCCDB9s1K1VeEFP6W1S3VDalNPa23eQ7l3uEWwv4IuAk5O6QZwALTUAWiiirAKKKKA4arVhOkmDA84BMfQH6VXe0XbO3prTF3Ckhxbj4mYFdsSRHMgyREZimnb7tENNYuOChZYFtTBO6VxAIMSATkYiATWMXLjX276/LOYC7shFACgDoBtUD1gTXGbbe1MpUrRox3SV78L30LF2411vVG3qFffatkqwOX3H4WYSR/ZkCDjJqvvxAkDZIUxAiD9Z/Wu920LiMpxIifL1+sH2qD4TdnvLd3DpPL8XmfTp6GeWa4dk4xu5XPP7ZamV7Wt06fUca+39xcGJ2Nnl/wBOmP0rhw7iYGnXrEglukE+sfWn1sBhs3H4YMxjJHmIOfMVBcEtjayuitteJYEgQIwpwczzjz6VEcxZ0cU4u/Qca3XNdXwq5UkeKPDzBweXz5Yp52YtbbTGR4nY45Yhf4Gk1+57DSeTCes+KP4+UeQp3wSxttKPSfnuYk/rV79xnDUy/wDOy8SSFR3FWzbQee708InPv+lSSio7VLN4eiR9TU0szRgp83H9q3XXb8q54CycDmSajtRxAsCLfhjqVkmfSMe9b6bjCF2clCU3glGMDpXjQvbuXgN9toUxudQJMDGctt3QPWq5eu7stnz3T5Tjyrvw3QA22JHiZhI9BMDPzP8AIrPqZOrScOD0tJBaapGs82fBvele3NpDum2o7t1JJnbDMJnwlCsggjxqPi21LtwQOWc3Lu57fdk7lwsztVdu1TJMsBJ6kwIxTsjx25o9RZtO06e8QpBA+7PiKlTIO3c0lOXiY+YO4cK1IZYVgwGMMrR6HYIH1qKbW2y6HrqaqLfHhnni/Ak1Vpbd1nhXRwV2ht1tldWnbghlHKKTXcAW9cs3He5vsEtbI2YZka2WI2QSVYiOXpUnTTivFbelstevtttrG4wTG5gowoJ5kVcslfCOPE+BpqLlp3ZwbL77e3bCttdN2VM+FyIOPSaR+BhrneNdus/dtaBJSFV2RmgBNskouSCcV34Txa3qrS3bDbkbkflggg5BBwQadPcCgk4AEk+QFLhpp2ZDDshY/Zbel8Zt2WttZkjdbNogoVMZgj8UzJmRinL8CVr9u+zubltGRT4cK5QsICwdxRTPMdIrzwbtFa1Ym1u5T4hBipSpDVuRlxnhCauy9m9Jt3BtdQY3A9J5j2iuWt4Gl5rLXGctZffbPhENtdN2Fg+FyIOPSc1JUUIInX9m7d8OLzXHFy01lpYAbH+JQFACziSIOBnFdX4KrIiM9wqhRlEgAG2QVmB4oIBgzkCpGigGp4epttbJJVpmYyG5jl1k/U0xbstZNuxbO7ZpmR7I3HwG2pVSDzMKSMzzqYoqAMDwa3+0DUAEXe7FtmB+NA24Kw5GGJM88noafUtJUMC0UUVYBUXxPjK25U4EGWJCgSGghuXxDb5gkdDNSGpuhEZiYABJPlA51jX2p8QusyWhuAMuRy3EbRubyIH7ogkgwYU1zqT2rBaKTy+FkY9uePpqrY+8D92wJ8IDNIQ95tUTA8QyBmSMGTWk4rZgLviI5yPzOK9aLTd2OWSAG/nE8+cdKjuMcFg95ZzHxKOefL/KojCTu5PPtHl15QryV8JYX39SY2wR5fOobtBpyjLeTBBAb9AT5g8j8xTXhfFmSFJO0YgzK/L5eX0qyLtuoeqkexmqxumZGpUJpvgZWtcHhlJIjI5kbek8upP086hOHp99fUx8W5QTAO7cZPngjFFsnTXGt3Cdv6jMMPX26Gk1E/tSlMd4vOOo8ojoB/CucYbbpHoLKZNasjuXB8RKzgGBBnw/QZyfTpXfg8d1bA5d2n/DTBb8NtPOM8uTAz7469fKpHg1o9xa6/dr+gqFHDRl1a2wQ+mo1fFec56fkY8qktQO7BJ6CT7ZquHVFQQTBcR68/8AqK604OEnflGSlByTsOOL6ov4FOP1IjNc/wBnnHnHLrj09uVNXElR1iMecR7D51Lq4VTBlo9p8hP85ro22atuyKURq6i38Ykt0HSIz5GpK3Y8G8mIziB6TzPSuV+010giFApytghYkkdf5FcpyVrHOU0reJx4naJVAM+NckbiM846+1br2XvFgdxZjGTs2qffxEn0LmPSsPZR3llWmGv206GN7qsjdgkTOcYzW78CEAjYojkwCgkf2tg2r8pNVoXu/A9TSWdBO/V48iZqqfanYL8J1G3p3bn5Jdts30AJ9qtYNNuJaFb9m5af4biMjfJgR/Gu8ldWNlKWycZeDRnv2N6gBb1ueYV4zzEqTnmY2An0FWH7S+JG1oGUGDdZbXsct/hBHvVH+yd2t69rNz40t3bb56rctz+an86nPtMvd5qNPZGSo37R1Nxtif8AC31rldumr+7f4jbqKa/MtL6kt9nWkItM5/2R/P0q4004XoRYspbH4Vg+p6n607ruYZy3O4UUUVJQKKKKAKKKKgBSGlpKhgWiiirAZ655EZxkkQYmcOv4lIPLPtANfNfbbtNf12qY2wLQss1lACCSqOfiYifikgesSa+h+PIMGTPlvAHKBgsDH+z9Jgj544tYF2/cbSnKwHLgguYiRukqYAmZkiZ6nNUlaSTXj7/kir3aTlfw9/wRFji+rQfeJvE9Rn6rj6jpUlZ7U2yYuKbbTkHI6+QmMdQKgtbZ1CN/rPPkY/Lwn2pu3G7mA0n+yUX+K12i30MXZqeUl+xYdXw8Xiz2iJgHcCGBPk0fLn0pzwTWKqi2w2POVP4iZJKn8XtVJfWtO5YtnlKEqenPNOv6WukbX2uJmTE+UgiplnJWppnKO2+C6cY4OL6iMOuVPn5qfQ/rFV/USO7nDI+0E42q2DM8oPL5+ld+G9qSihbgLgYkET8juPi+eP41P8F4D/TjvbsHuymze7CcPugwpzAU8yI/KoqSpxp7ni3rg40KdaE1Bq6GB0gEEmYiZ9sn3En51N6fS7FtjENaRh7rB/xBhVsb7FLjXgr6kHTiJIBF1x1WPgUnHik/7NaM/ZnTNZSybNvu7ahUEfCAIAUjI9jXOnBqalLhGmtp5Vae3qYVxSyTZYLz/M+Y+cCKqeltd47z8S8vICce/Ovoe/8AZnpWODeQeSvj5eJSfzqP7X9gtMvD7osWlQ2x3uAPEUjczHmWKAy0yes1p1M90k6a8DPQ01SlCW/64yYuqgkBefI4yTnAn5T7GpKxpAozBPP5c/rz516s2FQkqMn1J+knFNeI8YSzg+JjyUcz8/KuDatZcmSVSVR7YIfMwAk0w1XaC2hiZPt+WZNQOr1F29BuNtBOFGB6evnk+R5CvWg0yzgepYwVHqJ5+fl+p5OMUaaejxeRPaHiVu7dRWY2/wASuy+DePhkgkjxcvMgCQTNbxwbiiDwzu5kkZUHymSJ/DtUsSZ9a+eLyWnQhSTiIA/PpjmMc8/IaL9lvFhc0wU3C11LmxVyCoYQG5fpMZHhEmqU7qWOH6XZ62mjBU3Bcp38/f3NiBpah7XGwWRVAIMyfQP3cj3nz5U4PG7S2hduutpPNyFB5cpOc49Y8oJ1vBdRbaSKTwThrW+0usIUC21kXQfVhZUj57t5p+2m7/j5xK2NOjHl8Xi2j/GT/cpmO2WitcRvagXHcXLFu14bbQDbe4SQWiZ3DlPw1Kdl+O6S9q9Rct3ALt51Cq8qzLbtqBAbn4t+BWONaUrJc3a/bPoelU09eC3yhJKy6MuNFJS1tPLCiiigCiiipAUUUVAEoooqrJFoorzcaAT5fL+OKuQV7j3GdofbcVVQHvMg7YEkEBSQYzk8gP3hWBcMu27ancwaWg7cjwgCfURn1nqM1oX2s8VPcCwdwe+4VSRbZgq+ImUdpBbaoU7Y3SKzM8AO5VueFhkMJBwSvhMFWEiOc55VlqW3ZZy1D3UlT8Xfy9ssNvIx9fbp/wAq8Ou74v0/mKikXUWo2lLi+R8LGT84/n1pvd41etfFYMTkyxHWSI+UU7OSPJVN3wPm0RDbgw8yD5es8/KluaO20i5ZQnq21f1Gaib/AGkeZ7gg/wBqY/SfpXhO0FwkeCR6FjEdOWOlFBs7dlMeXez+nbFtLgn90sBy/tyK1v7D+Erp9PqQAZN+dzRuP3aYwAIn9TWVcK4s92+lprebjBEORLNhR4ojccD1jzreuwHZ59HpmF3D3H7wrM7PCqhSQSCYWTGMxmJJJuVmd6PaKdnexZqKWitBuENc7qAgg5BEH1mulctQxVWI5gEj2FAfPPbWzb015rGkZ3uKSDJUhPJeQJbb1JAHzOKolgWvi+IzzyZnJnr555/nT7SJcbxsQzOJZuZJPiLE9ZMmeX1rrd0qbC7kCBO4Ryg5H5+fSscO4tt7mS0L4SS+RHG4Ahc4A95nlHl/GDHpCajWFzjA/dHzyT9J6ml1Dm4eTd2DgdR0zPX1Nd9PwovywgMEjr6DzOP+taIxtyd1Zcjvh8knaI5STny/5Yp9pOLDRsj2s3bZMEyASYBmCJxGPQHnmuVy9t227YEtgkdPX6daZavRRdI5qpiQP7IJPymarZPDOcJd66wW7h/b3XXG/wBInjBn7vEMXYqMyMu3X9BXbX9oX1rm7cG0g7AoPhQW/BCeQJWfeovh+hC2FIGSoPocT/Oa4cDvbrIbzZz9XY1x1NNwime/+HK0qurnfhJ/dEsjgZJrsp6+4qV4VxJtMkWkTfAa4zrJJYBggyIUKQI5zu5U21mkL6kKnh7/AGXAOe3vlDnykKS3stZYOdNKU42i7tPxPo9P8WoanUVKEOYXu+mMPyL39n/blnddLqWLE4tXDkmATsc9TAw3WIOYnRaw3Qizet3Tatmy9m21+xcDsXJtA3ALgPhJIWcYBwPXZeC8RGp09q8Md5bV48iQCR7GRW3T1ZTupKzR8vrZaeulqNN+ltp9M/6PaKKK1nmhRRRQBRRRUASiiiqskS5dCiWIA8zgU2uaxG3K3LIMwR8RXIqr/aH2qbQ2j3S77riFQztM4lvIAGfX2FZWmu4g5U3L+3AgL0yW5HwAAswwsCY5VSdRp2ivQnuJXm7Ex9rOmcXtKbYaE7xtqgSgLou4qggCRHMzBwIxXF0DsRMc5mIPpB/L2NQfHeI3dc269cJKfdqMfeKpMMYxukzER5Co+xrALZtiEO5gTuK/u4gf3qp2cp96Vl78f8MmonCTShfGGWi3ZLblAM5BJxBxmI5U51OnI2kgkkmBET1gADMycRzmq9oNRfUblYttld0gnlyIbmM+sZ5U70XH2PxqDHhjk3yG3GcdK6PeYrLJJXdOOoKk5nmMx5RAz+VMTppkIMg/F+Efz5Vy1HFVvkKQbdsN94ywzE5IRMCTPM9PWpfhGxtqWiC7f6OwoM+cmYLt1+vKAa5zmoR3SLRp3lZDA8MKgOoO5SHViZaVypHlBAMcse1fS+nubkUkQSASPKRMVT+xnYEaaL2ph73NV5rb9/xP68h0HU3MmrUoyWZG6lBx5PVJS0V2OwV5YV6ooDDO1PYy7pdUy27bPZdi1oqpKqGadjbRgqTtA/dAPnFE47cdiwCEKspmB4uvPoP1n0r6V7WavutHeeASEhQRI3MQqk/JiD7V84avThBbUTgn4uZ2gDMnpy96zqDU2+hjq2g1bk56fg21FJwInEZJ9en/ADrvqgEtjaMAEj+H6/nXX9qKzuyDjHL+Z5e9R/Fb29ktoeY5g8hzx/n8qmN3lmeLk3k4cHuAMWfBbkx5ADLH05dcZHyrnqypd9hghnjP7pI9+XP0qetXCqhWVWGBynaI5AchHSqvZtK2qWOXeE7TywWMeflzqsO82zVB3vItNpglsKMQAuflApl2YszatK2AXKnzANwg/KnhInI6+wpvwa392Qf+0uD/ABtVdXK9NfU9r8Kv/pn84+qLTeeGvFhDd625fXcZHsZFPuIKF1FwTnT8OCT5P3aWZ+Y776/KmF3tI5UFksm4sReKfeeEcznazY5kdOVNOAcYs945ug3rdxHS6sw5DFW3jdzYOqmZ59az1NRUrxgpRsoeHXNzVovgVXR9u5TTlOLUf3H/AAjw6fV3Dy7gp/eunulHuN1aX9lup38ORf8As7lxP8RcD6OKzDiuutm2ljTb+5Q72Z433XI+JoEeEYAHr6Vpv2W8Pa1oNzf66611R5LCoPqE3fJhXTTvfOVRKyfF/BEvQvR/C1Cr+pyv6W8i4UUUV6B4gUUUUAUUUVACkpaQ1DBlH2vWt+o04OFNy2P/ABjPynp71VOP63u9PeuciAYPSTy6+ZGK1H7TeENd06Xk/wBTcV3HmmQT/dnd8gax3tpeJ0ahRM3lnGYO5vbxAfSsijKNSz8fvkzV7OSKvwnSQiqILsZ9RHT0pLnDhdtagn40JIPmERTHp4Qc/rT/AEWmFqyXJl4bPLlJAHSvfZjSw7C5ydVB+RV1joOTLWuT2ptmTe8zT6r75K5wzityzK81PNW5c/y9vzqz8P19u8OWQJKsMrPUHy9f0qo/CxDA7lJEjnIx78qcmw1lwynIyrjkf+s8j+dWunyda1GM8rDLla0FoRtWABAAJgTnlyqQ4fdFi7bvAR3bq+OfhYN8+kVD8J4iNQm4YIwyjof8vKrJ2f4cdRqbFpRO64u7y2qdzH/dB/KqQjdtSykeU96mo5vc30UgFeqRRVj6QWiiigCiiigIrtLpe8011YJ8G4AcztO6B64r5/1zBrggSN3xY8vr/IzX0oaovan7NdNe33VufsxMlzjuiceJlJEcvwsv1qkkZ69JzyuTFtWk9SRy8/c/86jCu2/JO44AiZMEkz9AK0vgH2f/ALVqLiDUA2rRTcwtspuK0yF8XgnawByczA68ftA4KNLrCAoW3cAa1GBACoUHqGA9ivnXBTThdcGecKlFd9FZ0TbhAHPz9hH8+VV7SaUnUbv3S59PxD25irTcuqiiYA6nH8zUdY05t3LpYRnEiAQw3SJ+YHtShlnKNXuuwi7iwhhG725HGfX+NLw9s3B5XW5esN//AFSOyHIgZj5x5n+NcOFXpu3h6qx+ZXaR/hB96jVK9NnvfhqW3WpeKa9fQlnEgjzEUy0HCylzexHKIHL55/T/ACp6tezWGnUsrH6FUoRnJSl0HnB+GNqtRbsLI7xoJH4QJLN7KCfnFfQGnsLbRUQBVVQqgcgAIAHtVA+yvs0UDau6INxdtkHnsJkv/eIWPRZ5NWh16Ong4xyfI/G9Uqtbs4vEfv18uPMKKKK0nhBRRRUAKKKKASg0tJVWAZZEHIPOqj2w7B2tRw+/Z01q3buMoa3tAWWtncqk9ATI/vVb6KsyGk+T5N12o2W3BkFFh1aQQ4YAiIlWmQQfI1Jdm7e8uo5jT96I/svbJ+R2sTHpX0drezelvObl3T2XcrtLtbQvGRG4iep69axLU/Zvq+G64lLdy/pSrBbieIqplgt1R4pEAExBwfQc6yco4Mb0+2LRmnF+H9zqCDJRiWUmTIb9SPX+NPNDeDWiGE7fOIg4E+f/AJetaBqvs/v66Es2iM7ldlZbaGCcsRlDgeGTnAxTaz9hnEgWWdMAcT3jFeYM/wCjJH069KrCW+NyYqU4ZWUVjshwlruutWrEDv5SGJCghGuSYBP4D0xPrX0N2M7EroFLORcvMILRhRM7UnMcpPWByisz7HcCs8O7QLZ1FwXnW3CXACiW79xCdkbiGmywALHmwgSa3MV0TOsaCUlOSyLRRRVjuFFFFAFIaWigEioftR2aXX2RbZ7lsqwdWQxBEjI5OIJEHzxBg1M0VDimrMlO2UZ32W7PanhNzUvqIvWu5Zw9oHPdwQptZZXO5/hDDGTyFM+xHah+Ma53vALZt2XVbIbda3b7fiaVAuEoykE4AIgKd06hUZpOzmns6i5qLVsJduLDlZAbM7io8O4wJaJMCeVclS22UeC7ne9zO+2nHk0/EbP7KLQOkU95ACibu0m2xAgDYFPzYGJFWbtRwjQa7Rrq9QkqLIuJcRilzaw3KoZT4gd2FaRJ5VYLHZ/Tpca4tm33jMWZyoLEkyTJzTLtX2W/b1RDea2qkkgKrAkxDZ/EsGJkeIyDVNs47ms34Q7kkotFE7K/ZPotXYs32vai4GB3rvQDcCVZZVNwAYEYIOBmrnxP7PdHetJbFvutghGtQrCTJBkENJz4geZPOnXZTssOHpcRb128Hff96V8J2hfDtUQIA8+VTldVDdG0xCfYz30nZmd/+py3P9Zux5bUn6x/Cn/Dvsp0tpw1xrt6DO1yuwx+8FUbh6Eweoq60VVUKa4Rtl8U1clZzf8AC+wgFLTHh3Ee87zcApS46c+YQgbs8qeb55ETXY849UVB8G49c1NtbgtoF769bcd4dyrZu3bPeDweKWtqYxAY5MZlbl87kCgMC0MdwG0bSZA/FnaI/tT0oDvRXkXBnIxzzyjz8qjOHcXbUWrV+0ga1dgrJIYI2VuQR1EHbiAeeIoCVpK8i8PMc45jn5fOo3Tca3aq/ZIG21Zs3Q4PMXmvrB8o7mZnO7pGYBKUUitIkZFLVSRaKKKuQFRnaXXmxpL1wCStswI6nAJjoCZPoDUnSVWSurErDKR9n2s1FsDTX7Nxba2wbLsjAKABFuSM45dRBB6Vd6SlqlOGyO29y05bnexRW+ymzd11/Vai4z97c3hFG3AUKA7SWMRjbt96vKIAAByAge3zpaWrRik7ohyb5CiiirlQooooAoopKAWiiigCiikNAApaKKAKKSloAooooCrrwO611DsCKNa+odpHjttYu2gpC82JZRBxtEzIAp/2Y4b+z2NnhItlrNrbM91adltqdxywXBM5Oaf8UP3F3/u3/wCE170KxaQDA2L+goCvdnODPpbZ+5Heveul3BSDbfV376gmZJCXSAOQZj0zXGx2YdbegCW1tvZuFrzDZP8AVNTYDAj4oe8p+QPoKt1JQETwfhe22Bct7X7i3Zdg07u7Djw/2ZdiCQCd2QIpvwnQ39LorOmRFdrNtbQdmARlQbQ0A7gSoEiMEnJgTP0lQCl3+z157ZXusG9orkFreF0920zrgxO22QMmZWTzjvf7NONTcaygSzs0aoilVBGmu6h2QAYURdQryEoRgQatlFRcDXhejFq3tAKgs7QzFiN7s5kknqxMDAmBgU7ooqCT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54387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28" name="Picture 4" descr="http://uk.mantralingua.com/sites/default/files/T344_0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04800" y="1676400"/>
            <a:ext cx="3982062" cy="2743200"/>
          </a:xfrm>
          <a:prstGeom prst="rect">
            <a:avLst/>
          </a:prstGeom>
          <a:noFill/>
        </p:spPr>
      </p:pic>
      <p:sp>
        <p:nvSpPr>
          <p:cNvPr id="1030" name="AutoShape 6" descr="data:image/jpeg;base64,/9j/4AAQSkZJRgABAQAAAQABAAD/2wCEAAkGBhQQEBQUEhQUFBUWFxYYFBUWFhoXGhcWGBcYFRgVFBQXGyYgGBkjGhQcHy8gIycqLCwsFh4xNTAqNSYrLCkBCQoKDgwOGg8PGiwkHyQtLC0vLik0KiksKS0tLCwsLCwtKiwsLC8sLCwsLCwtLCkpLy8sLCwsLCosLCwsLSwsLP/AABEIAL4BCgMBIgACEQEDEQH/xAAcAAABBAMBAAAAAAAAAAAAAAAAAQQFBgIDBwj/xABDEAABAwIDBAYHBAoCAQUAAAABAAIRAyEEEjEFBkFREyJhcYGRBzJSobHS8EKSwdEUFhcjU2KCouHxFXLCJENzk7L/xAAbAQACAwEBAQAAAAAAAAAAAAAABAEDBQIGB//EADERAAICAQMBBQcEAgMAAAAAAAABAgMRBBIhMSJBUWGBBRNxkaHB8BQysdGi4SNCYv/aAAwDAQACEQMRAD8A7aw2HcPgslhT0HcPgs1ySKhIlQAIQhAAiUIUgCEIQAIlCEAKhYOeBqsDi2gEzpHvuo3JdQwbkJv+mtt2mP7cxPcAtragIB5oygw0ZISFyQ1BzUgZJViSjOEZAVCTMlQAqRCEAEpVE095KbqBr5agpjpZdl0FJ7mONjoSwkcxHcsMVvTSpGhnFRorNzAmmR0Ymm0Cs09ZhLqrWxGpgwggmUKD2Fvhh8ZPRlzTAcBUaWEsLKVQPE6jLXpnmM4kBb8HvHTqupNAeDVomsMzYysBa3r36riXi3YeSAJVCYbR23Rw4mtUYydGky5xOgYwdZxPIAkrZg9pNqUhVh9NpExVYaTheOsx4Bb4oAdoKi8FvFRr1TTouNSASXsY51IEEAt6cDJn/lmbFY4reajTqikS4vNUUiGsccrzSNcBxjToxNp1CAN22th0cZSNKuxr2nmLtPtNdq09oXIMT6EMRndkdRLMxyFxIJbNiQBAMLtGCxrK1NlSm4OY9ocxw0LSJBE9i2oySYt08lksW/kslACoQhAAhCEACEIUgCQmEqY43GBtjpo4c2nquI55dT2HtC5lJLlgOnVwJk6RP9Rge9Nq2P8AYuYm9uIEdnLxVN2tvoynmp3qOyhriDHqkuBzc7nTsUfS3wfUJAY1pcHAXkwZJ5fafP8ATwss232hFfsTfn3fnnglSgniT5LFtXeilRkOcDIcADrldeIF8zXSFWMVv64yGMzTEydYbl0E8AqZidp9K97nXdNgOXAeC24OoRcgDl+SVnGdvNr9Fwl8uX6itmrcH/xrC8X1f5+MtlLf2oPXpNIMjquIMOMuAnuhWzY+8dPEDMHEgWLdCCZJJHboCPwXKqhWdHFOaKgYSLAOvAN5jtmD9FcqmceKZYfnlr5Z/giOtlnNiyjpGN3yZTdObMQ5robe/R5SJmNTKiaO/TQ5pLX9UzYtPAa6T6qprcQDF+0CfjH1ZZ0a4090Sm/0s3zOyT9dv0WCj9fJSzFJHRsJvgx7C51QNu0DMQ2NM0g8b+S0Ud8qLTAqgkNcGjrxLnEybcAVy5x/eOI04dwP0VvwQzPA+vriuXRZLrbL0x/RZL2i88QX1OrYHeOmajQKoMAACbkC7uqYOZxynzCnaG1A4gGG65pPH2R2gXJ0Hw4bi5c6OANvgp3ZG3qlEgTnaIs657wToR22vopb1NK3KW9eDwn6NcfNFletrl2ZRx5nY6VYO0uOfPuSV/VdbNY9W3Wtpe19FXdiY/peuw9WJc9xkgaw97rN49Vo8QrICHDmDxB+BCfotVsFNd4yzkWxqMUiyWsqU8XsujVpwHdanUZNWWuylpxBrCRM5CJBECa3nbVZjcO2XVqjaVBzi1jWueW1yHZTpSc5hcLECXaixF1rbBoP6LNSZ+5c11K0ZHNnKRHLMTBtN9Vli9h0ary+pTa5xZkk3hskwORkm4v2q8DkOyaLm4LFjq5Ts/BPu5xJdUoUGxBdAaBQvb7YiwhSWO2dGBxz+hpvbVqY+m94Df3ThXcKQpz9lznuBgTJaZgLoVHc/CM9WgwDohRIuQaTSHNa4E9aC0QTfgt2M3cw9YMa+iwhlXpmgDKOlzF2chsTLjJBsTrKkghN72uzYfKKgH6XhwI6NrbExB9bztZSeDwz2UnU3NIioS0NqGu/K455qOrjqmZtcARCe7W2PSxdPo67M7Ja6Jc0hzTLXNc0hzSDxBWrY27tDBh4oNLc5BeXVKlQkgQJdUc46KAK9ulh6mRjwHQMTjGuNSuWANfiqwOWlTBbUfmDfWsLwRN6ltLHl+JrVH0q7v3pe1rQ1mRzaf6OHVHtw/SFuR1jmsBOoBHQBuJhBX6YU3h/SdLArVgzpM/SZ+hD8k5r6RKzO5GDvNEEunM4veXOBc1xD35pc2WN6pMQIiLKQE3HxfSYGj1S0Mb0Qn7Qpfu8whrQAcvJTqa7O2XSw7S2iwU2lxcWtsA52sDRotoICdqCTFqVIEqgBUIQgAQhCAMKtUNEn68FG4vbTackkZREmRBaRZzXd/wWe1KxDZyyBqQ6MpGjg7gRyXLd79umpVNNvqMJzcJefWPvjvnmsvV6mzeqquvVt9y+Hi+7uOpONVfvJF3O+dEkN6ZmaHCZi8EAzoNQdUz3v2t0bB0bp6WMp1yiOsQeJAOUHUZjqBbmbj9dqP8AkHtGRp6oh2XUSBy5xx1S8qbra9kp5Wc8458uO4R/XdcLGTdhaGbMT/MbX4wLnwW7B1gC0xpa1tZE/XJZ7LqNewgAAgSRyvM+aasP7wkDU6WS0styTKV4kfh4FRw7SfIp83rG+iYN6tYz7Th5khSYYR9eKefRFdv7sjbHVbQOY+N1lQf1SBJJPDssAPritvQky6JAF/ipTAYZrGtOW5aNb3NyQrKsZZy8uOBngdl5usSW9nYeJT5zGUmnLE89TKxxeOyiGi+n5JhiWmBN3HtEx2+fuV+W1lsr4jwhi9gBJ4fR+u9OcDh7gzHFZYUB4gzxP4Ba6hLZifripxgq8wYzM4m8AraT6x+vqy1NxYAvr2eSaYrHnQD3/h/lRJ9x3XXKfRFx3I2gRVLDBB6zQ5pqAGw9RtydPLtXUNn1XEdYmdQHNay3YwEkD/tdcB2ZvC+jUa9jWvtcEOH2mng4GLeS6NunvtSxVToMvQ1AA8tEO6UiCS0wLi0NIAEOMkNIUafsyku5vK+5t1Rfu4qXVLn7HREJvh8a19gQTxynMB2Ei0pwnjoFWMbs6q+rVDabgHseGVcwAD3Bo64LyWgNpiCGmS42bAzWhIgCs7t4XENFfO3onFrejLj0jZ6+rQ4ExaRI4aJ/trDVnPomkbBzsw0gZHCcwPM2Gk6rVvXtyphKbHU2B5c6DmmNCQLcSbBRFXfKuGNc2mxwNN7i4NflDmse/KCDFi2D4lSSb8Fs/EjHZn9J0XSVCOsIiKoaCOXWH9qmt4ab3Yd4phxdaMpINzEgjlMx2Jlgd4XVMW6iWjKC8ZgDq0ka6TaPAlP9tY80aYc3LmLmtAcTBJnlxsoA17uYZ9OgBULy7M+S/U9YgGOAIAIHIjXUyajd3tpPxFHpHta0lzgA0k2Frk8dVJIAQJUgWSgAQhCABBKE2xdctiL8wNY5gcfruMN4WSUskbtdzXMeRw1iOMQQQ4GD4+5cj2thiKzwYMuc6QQZBJdNtFL797ZPSGjTq5WsEkjWHdbLIiWjWCLZioGnh3FgJgj2m2i3KZBBCyLJOVm/u6efBRrFHb7tdU8mnEnK0QOY+vNLgqPVJdqZMf57lhWpkEZtOB5nkeVinFI2jw+inYyjjcjGaaeGM8xp3Gt/I8PwW/BuzFp8CPxlYV6BIPGLnu5JvgKmUy3Qe9JWV5TY3W+zkxxbctVx7QfgVMAqN2kA4NcONvjr71J7POZocdA2fIXXOewROLbRs2gBTokcSLAaCePffXsTxhYAMzwLaA931oq/jsUagPIluUfyxIn64qaNSk0A5Bw10J5q6iPULVtwJWrMtAmOcx5KH2niS90C0RYW7VIV8W0ycoteAI0URQbmcJ4mT3alMtYWBVvJKUaWQDgIvPYLptjK4cLaT3fQsm2LxZcQOHx70zrbRa05SfrtPiq5ZfQarpbQ9p0C+zQTGscPFacVgXARHWF+Xke4p1+9yAUXhhmYyzPZ4pJeI6RuUnlpM8Ab+Hald77i+C28pmGDw5Hq3B534Gde+fBI/D9DiaVYHRzCOUh0Rx7j2GDIlI3EhrodIJ4aQ7hc9hKd4HAZn02gCS9pAAknrfkPijfse5l0W1JM7ngKcgEh/ZmIgdzGWHknyitnYYTeOOoPhBLz8FKhaOlsdlMJy6tJv44GpxUXhCoQhMnBrq0Gv9Zod3gHURx7Fi7BsLcpY0tjLBaCMturEaWFuwLchADZuzKQeKgpsDwIDw0ZgIiAYnSy21KDXRmaDBBEgGCNCJ0PatiEAYU6YaAGgADQAQB3BZIQgkxCVIFkFAAhCEACZ7QIiCG/1EtHg6CAnhUXjsXkDjIbAJnNlmBP22QfNcz6chnHJzTfPZEV3P1DzM5g4h0CRm48/E8lXNnYptIEEwzk4z366j8O5WnF1f0hhqCpdzjLYAiDY21MXntPOFUNr1hRcDUplzS71wJgjSQsv3VjWWuvh3CVkoys7PeSD2QSCJY7Q9n+LX7U1rUSywMt4HUt7EtLHB7Bk6wHAiD4afitrnWibRpHPgVSm4splHPDQ2zWsddf8JuKQDrer2e8JK1MtOv+u1b2VGGnl4n46TKdWJLgqScH5DarXEEa93PgVNbOwodhy2YJt4ax4yoajRIffxHw8ND5Kb2XUgub4+Rg/glrFhcDSWMEbiMNBy6wWiecW/FSBoB0wO5Y4ej0hvxcD5GT5KQo5WAxKmuzGUUWLdyyNxOFLWGbF0ARw4/AKLNUxl81IbXxJLhFonz0TenRFRt7HRsGZI5xwXW7CyyK4psato5j8E2q4aPsggTFpidRHL81upS0xfkffdPqeHLwcgl/Lnzv5Fcym4vI8m4PC6EAzatWk4NdZk6cr6CeGnBWXD7SDmAPaXAxAPrDiM0aEQtuG3Yk5qxiODTHg54ue4ea3uYykMtOByDYjT8uarnZXPoufIskoywQ/wDx7qnWMN4OLoOmhgSJ46q0bp42lhqv7xsuIy9LI6s9nAHiZ/FQhoOJscoGo/GFrrlwdYTHKxiOzXVVWwV0HCXR+hbBKLTR23C4gtu4gA6FzoH9I4+Q7ypRplQ+ym6QYMCbU+XEg5vPmpla+jlvohLxSf0OrGnIFQ97Nr1KeMyh9RoysygOIE6zA1/0r4qF6ScFldSrDj1D3iXDzE/dTTltWSakpSwy37Fx3TUWvOuh7SLT46pdr7SGHpOqG8cNJ7J74HiorcbEZ8MbzDz72tP4ph6QsXFNjOZ49l/jCo1M3DEYvDckvm+fpkiKyyv7L2/iMRjWgVHAlzQQCcol0kZNIDAfq66iubei/BCpUqVY9SwPNzhFv6Z+8F0kJqZzJJPgEiVC4IECULELIKABCEIA04mrlaY14WJ84B+Cp22tsPqZ6LMsPBa6IMyC0kNkxP4TZWfaJN7uiPstfbvLXgKi4sQ9zgbga8tWjnyCyPaWolXiMXjP2LVtUMtFTw2MdRdDgSCNRy4EA93FGLxObMBodP8AIT6vSGbSQTF+R0+C3s2O2oJacp0PEfmPBU1+0HFLcZM6N3EStM2Y1wBAyzxbz7tPhosBhKlPQ5x3wfefzUw7BvZIIPhcH67UwNc3BAka/wCk3G+m1clCdkeOvxGlZxLeta+jhEea05CFIV68iIkfWoTNovb6+oTEdP2cweUR+pSeJLBLCn0zf52ix0zN0g9o4HtT/Y27VbEMc6k0zDtbdUWgE/aJ0/DVONz9ktr1hTfMEE20MCSHch/qy61hMI2m0NaIAAHgLAAcB2JZ02TsUcYS6vx8l9/7Hqoqcc54KBuzuLWpvzV2BrQ0gDMDJd1TMExDSfcm20Nz69CYaajZJDmAutP2m6g/Urp6RMR0dcZOSzzj6Z/stlTGUdpxfaW6GJqsc5lGoMom7YtxAa71jxgSoDZ1J9mtOloDZJM6ATY6r0OmtXZzCS4MaHnV4aA497gJK5v072tw5fh4kRoSWMnF6m7LnvzVD0YvMAZndunV8fJSDatOi2GggeBLj2nUrZtymRWqMBjK4tMzw4i97KExGI6MkTmJEcPfyWQlKeFL5FjwuEP8TtVxEDqg8BEnxGiiq2OYDw19Vsk8rn8SU0rYpz7e4fV1pGHg3TMakjiVkYrLHf8AyLieDVMbrUWVq7BV0GmgmJMG+kj3qByDhYJ9sTEBuIpGYhwk6XJi54C+q51Fe6qSi8PDKqrnKxZ6Ha8HWbIFzyLo/tloJ8FJKBwNdzSJAEx1WNgmdC5x0+OukFSDNpAgHTNcT7FzmPeGkrWoyoLP55Drw32R+oXe/Z3T4Oq0agZ297et8JHipalVzAHQxMcROkpamhnSCrZ8xZEW4vJUPRk7/wBNUF7P/wDGPwUT6T60PYASOr8ZF/JWDcbC9G2u3SKpHkJ/FQu+OAOJ2jh6WocW5h/KOs4/dBVDatdUvFp/4tluds5NfnJZNytl/o+CptiHOGd3e64Hg2B4KeSBEptvLyUghCFAGIWSxCyUACEJCgBhj6h0PVE6n1T3vgx3WPaudbw7Wp0qpYyX5gcxEgAyCCO0gDXn2q2byYw0aVRwBkzcMfTmxNzOV0i1wuT0ars5zXc657zrPMSeXksbWxjbYk/+q/n+upN7Vda8WTTMaw3EeqWnN2/lEp/hq1rXn4qCY0OvMHQn3Q4fXCO17h8KJkS0jWDfvHMLLsgooTjIlHi9+CbbQwbS4OIaQbGY96UU3EdV4P8A2E35WWjGY1wZDg2xgzOveHRHI9vBUQ/d2WddOWOKWw8O4gEESNQ427LyOYSYvdemxwAc+DrMHXlACjmbTqAAw0xMjrd5W/DbyVM4zNpuIIgOzRIsJhw5e9Mx9/F8TwTP3cljB0XdTdhuFbnkve9ouRGVpAOUCeep7uSsSiN2ttfpdAPLcrwS2o0aBwjTsIIPjHBS69VCSlFNFsIqMcR6AkKVIujoEFCRQSck9I5Bxh6IkkgdIBweBFv6Q2eXiqqKEesfAfiU623tAuxVZrbu6Sr/APs3J7z8FGvBaOfM8yfGwtHn45MsttsTnKWeTOtU4N8+zj4lYF1vr3diUYoMboS4+Q7O5amvLja8/VzyQVuEms44NgcXGIJnQfkneCodcNNydeMDjHatbgKQ6plxsTyHGOKd7HcASSBpr2DVUXTag2iEix4nep7BlMQ7kIy2jslaGbXrAyHkcNBHaNNFDYmDU7h/lSDngT9eS40tFe3dJc+JZLU2rCUi4bK31ayk41QXVRoBAzzqZOml+QiLKKx2/wDiKjsrMtMEGMrcx7y502A1gDRV1tQmo0XA61/CJ8ikxrg1xcLQI+vrlzVtltkEo5ePzvPW+xaKr6veWRTeWvxG3EbarNc4NrVQXGTD3N4BskA6mPf2J1sHe11HFirXmsAzIXEy9oJklpPraRfhxUJXpuYMz2uGbSQRPcTr/vmmsx9cVRVZKGHF9On8f6PQT0VF0djiseX9noDBY1lZjX03BzHCWuHH/PYt64/uJvOcLXFNx/c1CA4HRrjAa8cr2PYewLsC3KLVbHJ4zXaOWlt2PldzBIlSK8SECVICh5gc1ADerjwJ1IHrOb1sp/mAuPJRzt5Kek3l0ZetIGhBFjb4KH3t2p0VNziJjQOaWOkmwJFnNiTaNL81yzGbdfXM5iBwgwLcY5W77X5LIs1V07HCvCS4bfPPkuOhfJ1VxW7LfkdR2w0Y2gWNd13DS+bhcuNo7BZcqxWJ6J7qVWzmEgPbzHETqCO3zlSOxNo1WuINR5bBEElw4Dqk6a8Oa07Yw4cSdQIN76iJS0ZzdrVmPQUunXNLan6mnDY1rjEgO4jn3KZwtcOLXA5XNMtPI9x1B0I4yqe7BBwgTmE6gk+JTnC16tISSSOA1Hdn4eKusoUl2WLJJdGWjeHaNxkDm5iZjgBExzmY8EzNEmnYhzT9Xla6WMbUF3dYXgnw8RqteaZy2HInwt9cUrXXsW3GMESll5Ztw1UtIaSBPEwfgt20MFlhzdD7vr60KiqvWqNEcVadn4V9X900SXGI5GNb6ti88lFicZRce/uCKzwWv0YOJo1ZmMzdeeUzHhCuoUbu/sVuEoNptublzvacdT3aAdgCk16GmGyCixuKwsMEiVIrToEIQgk5Hv8A7t/o1d1Wm2KdYufIGlTVzT3yXDxjRVCpV6okar0BtWg19F4eA5sEkETpfTwXEcTTpse4hoF5EdvATKyr3stxjrzn+Re6EUtxH0dnl9yMreZ/ALbTwJZ6un1qnH6QDab8pv4hYOcQ0nst46KmUmxRycuGMahLnx4fXvUjRfl0jQBvPuA4960YGjILjo0c9XRp9dqkhh+rnfYkWDYAaNAAOA+PiSlrZrOGXRWUR1ElzwNSTB7L3Uu3DxrfvTHC1xmkCIkxx+rqROKbEmdPqU/UuOgtNpsY18TFZoHBt/Ex+CdYKtHSVtRTAFP/AOWpIBj+UZnd4HJRGIrzWdGgDfzU1iaJZg8O3TpDUqG03GVrQf6fiUpqXmSi+/j7v6Hr6ZvT+ydy6y+43wuMe9lZjnOcDTe8BxLocwtfnGaYNjpzWjZGyRW6Rz3mnTpgF7spdqYAAnU/gnOz8OQ3EuOjMO5sx9qo5tMD3lOQBTwVNlw6sTVd2tnJT8LEqucVlqHHOPz0OdDrJ6b2fOafO7C+Q2x+w6Yomth6jqjGkB+ZuVzS6AD7x56mDHXt3saa2EoVDq6mwu/7QAfeCuY0QKeAxTjo91NjZ4mRp4EmexX7cF87Oodzx5VHhO+z5dqcc5x/r+8Fd99mo0kLbOuWvoWFIlSLXMwQLRjXENsJ8SI7soJnuW8LGs0kGNfrjw71y+gI5N6SMYRlpmSSSSCXHsEh7iY7+ap1ME3OnO9/rgrl6S9lFj6VSJBGV3Y4EkTyzA8bmCqjTMzyHCePfxWJVCUI4ksNtt+rKL57p5JfY1s5jXs0Av8AEpptirpl+0LnnrPvm6c7PwxbBIuYhp4z7XH/AEmOPbLnD2eqP6bfmqq4qVrYvZLbEZ0xYg3jt5p0wXEH81hhqQ0Ns2h5Ht8oSSWEyO8cxpYpp8sEtyybH4ZpdJAk8RY8r37eSeYDZoeLvd619CY7/NN6VQG4tGqd4TElnCx1B+I+uSrk2R8S17J3Fp1g11OpFz1y0uPa1wkCR9SrrsXdunhbtlzyIL3RMawANAmO4QP6JmOjnuI7gGt+LSrIndJptkVKT3PxfVeQ8knylgAlQhPkgkSoQAiEIQSYVqeZpHMEeYhcO2xgA18GWkEtc0cC03su6Kn787rtqsNZrmsc0dfMQ1rxoJcSAHcATrYHhCmpqc0pR6opti2uDlLQGGdDzj4pxjKzMgg+tw5Rr70uOwRY8hwLSNWkR5hMalKajeNpjxWd16iUVlkrTw8NYCbRMczqXH4eC2Yt5ykAwGNJmL8vNK1mk98fmeV/NaMTVDhkBlv2uE8gOxIrLki/uI/B14PL8uZT3pQNY7klHZrS2QXAydCO7ksBsYAGSXXMDlpHHVb1SzEQs/dkZ0agdUee0e4W8tfBWfZ+8VHoGUcRSc5rZyubrEkyZIINzcFVroQ1zwPaM9wtCHFZOqgpzaZ9Q9n6Su7QVwsXGCb2zttjqfQ4emadMuzPky57hpNzYWOp0GnF/wD8c7FdE8dWk2hTGd1mNaxmVxniQ4Otz5KnVaxzQPFbRinBhbmdk1LQ4wbzdswodVkIpQePr6/EU1Gk02ph7ip4UHz+fnQldtbXbVyUqMijTnLNi8nWq7vMwOR7YHWNx8K6ngKAdYkF3g9znj3OC5Hu3sl2KxFOj7RBeeTAJcfAAgdrhzXeGMAAAEACAOQHBaOhqUE2vzxE/am2mqGnj8fsvuZJEqxWiYIBZLELJAEXtHZgqBzXNa9rplrhLGjUucPtO5dsd6pO19waTGPex1RsTlYYdIFzeJAAaXEnSQLldKTXE4APc1x4cDoeIHdmg/0jkFTOpST/AD1I2Rk+0cooU7zaALds693+1XzTmTNySfMrp9Tdim1xLmu1hrWn1jALiBwEzxAAA0GvNtuVWsruZTFgXC3NpMkdnxhYtVNlVji1693w+IlqaXGOWxjUkQfEd4KeZM4byInxN/8AHgmWIqgAHUR5nhbx96sO6+wK+Kpk0msIa4tJc4CJAdoe9MThKSzFHFL7hps7Y9Ss7LRGZwkgWBMCSL2Kk8HuhiqtQN6F9O93vGVoE3JnXuGqtfo92M1vSVuka8yaYy5uqQetmzAdY24ad6uyZp0ylFOY17nxG+z8C2hSZTZ6rAAPzPaTfxThKhaGMFwIQhAAhCEACRKhAGLlyTeh+J6QMxhe4AyALMIkSacW0kA6jNeF11NdpbMp4imadVoc08DwPNpFwe0Ki+n3i4eP49S2ue19Bs/ZuHxVNjnU6dRmUGmS0WaRaDqBB0XO9+Nk4fDV2dCGglvWaHElpBtaZBINu4q1b408ThsG0YCGspiHhol4pgAA05nS88ePAqsejXCNxNes+uOldknr9YHO45iZ1Jge9VaiO/Ffe+84dSlFyK70xyZon2BaDPEniezxMcGlOQ2deXbzdfmbD/Ctu92IweHxtGj0INNo/wDUQ6oC0OADQyHCCG9Ygaggaq0t3WwVfDOdhmU3ZmkU3hznQ4WF3E6ERHek69I03yupRKmSWTm9FsMbziT8fxQXwnWNwj6LstRjqZ4BwjyOhHcU42Ju5Vxb4Y0tYD1qrgcoHHL7R7B7loZfRGXtblhdSrVXdd5/mKQKw76bufoeIDWh3Rua0scb5nAAPk6TImLesq8//aybU1N5PrPs2aWjrX/lfM0mleVm1smErRdWTc3dZ2Mq3kUmkGo7s9hv8x9wvymVum1FFbjTQpWtYXe/EuHox2D0dJ2IeIdVszspg6/1Ov3NCvCxpUg1oa0AAAAAWAAsAByWULahBQioo8Xqb3fbKyXeCxWSxXRQAWSQJUACEIUga62Ha/1gD9TB5i2nYuY7+7CpNxbSxxY6pD6mezLy3N0mokiSIjjZdSVL333Xr4mqH0Q137rLlJDYcC4gyf8AsPJL6jds7Kyw2Qs7M+hVsN6McTUIa/o2MMHPmD7fytbrrbRdD2ZsOns7DPbh2FxDS48XVHBtp8ogKG3C3UxWCLunrA0y2G0Wuc4NdIOa4AbYEW5q5wu4QwvArjTCt9nk5lu/u/i31C+hUfh2uIL3kEB3/WmfXN+Nu3gul0mENAJzEASYiTxMDRZQlUU0qqO1PPxL5zc3kEIQrisEIQgAQhCABCEIAEIQgATLAbGpUH1HUmBhqEF8cSOQ0AuTA4kp6hGAKttn0eUMTWNUue1zvWAgtJ4mCLHxjsUvsLYTMHS6KmXFuYu6xm55RwspJC4VcU8pHTnJrDZznfjb5fiOiZ1RQMl0XNQgHq8gAfGTwV32RtVmIphzDe2YcWmJghLi9iUKpJqUabnHVxYJPD1onRLs/ZFOhm6NuXMQSJJ0ECJ0S8KrI2uecp/iLJSi4pY5Rsx+zqddmSqxr26w4TcaEcioSp6PMC7/ANmP+tSoP/JWRCZcIy6oiF1kOISa+DaKoPRpgpnLU/8AscrFs/Z1PD0xTpNDWN0A+JPE9qcoRGEY9EE77LFicm/i2wQhC6KhFgSsymlSpc95QSOglVTHpBpfw6n9v5rL9oFL+HU/t/NAFqSqqftApfw6n9v5oPpBo/w6v9v5oAtSFVP2h0f4dX+380o9IdH+HV8m/MgC1JVU/wBolD+HV8m/Mj9olH+HV8m/MgC2IVT/AGi0P4dXyb8yUekSh7FXyb8yALWhVX9oVD2Kvk35kftCoexW8m/OgC1IVW/aFQ9ir5N+ZA9IND2Kvk35kBgtKFVz6QaHsVfJvzpP2g0PYq+TfnQQWlIqt+0Kh7FXyb86X9oVD2Kvk350EloSqrj0g0PYq+TfnR+v9D2Kvk35kBgtCFWBv9Q9ir5N+dZDfuh7NX7rfnQGCyoVdG+9H2av3W/Ol/XWj7NX7rfmQQWFCr367UfZq/db86P11o+zV+635kAWFCr367UfZq/db86P11o+zV+635kAWFCr3660fZq/db8yP11o+zV+635kAWFCr3660fZq/db86BvrR9mr91vzoJwWAqAxO16TXuBqMBDiCC4WIOijts76yzLQDmuNi5wHVH8oBN+/RUg4YG5ueZ/FTgD/2Q=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646238"/>
            <a:ext cx="4800600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2" name="Picture 8" descr="The Very Hungry Caterpillar Eric Carle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724400" y="1676400"/>
            <a:ext cx="3733800" cy="26634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19200" y="47244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英文版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46482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中文版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7897771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ishing\Dropbox\meizhouhuayu\pics\35.11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r="87500"/>
          <a:stretch>
            <a:fillRect/>
          </a:stretch>
        </p:blipFill>
        <p:spPr bwMode="auto">
          <a:xfrm>
            <a:off x="381000" y="1066800"/>
            <a:ext cx="1447800" cy="1300240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2362200" y="762000"/>
            <a:ext cx="1447800" cy="1038381"/>
            <a:chOff x="2362200" y="762000"/>
            <a:chExt cx="1447800" cy="1038381"/>
          </a:xfrm>
        </p:grpSpPr>
        <p:sp>
          <p:nvSpPr>
            <p:cNvPr id="9" name="Freeform 26"/>
            <p:cNvSpPr>
              <a:spLocks/>
            </p:cNvSpPr>
            <p:nvPr/>
          </p:nvSpPr>
          <p:spPr bwMode="auto">
            <a:xfrm>
              <a:off x="2362200" y="762000"/>
              <a:ext cx="1377110" cy="1038381"/>
            </a:xfrm>
            <a:custGeom>
              <a:avLst/>
              <a:gdLst>
                <a:gd name="T0" fmla="*/ 2482 w 5104"/>
                <a:gd name="T1" fmla="*/ 46 h 2925"/>
                <a:gd name="T2" fmla="*/ 2699 w 5104"/>
                <a:gd name="T3" fmla="*/ 196 h 2925"/>
                <a:gd name="T4" fmla="*/ 2831 w 5104"/>
                <a:gd name="T5" fmla="*/ 355 h 2925"/>
                <a:gd name="T6" fmla="*/ 2877 w 5104"/>
                <a:gd name="T7" fmla="*/ 460 h 2925"/>
                <a:gd name="T8" fmla="*/ 2864 w 5104"/>
                <a:gd name="T9" fmla="*/ 533 h 2925"/>
                <a:gd name="T10" fmla="*/ 2814 w 5104"/>
                <a:gd name="T11" fmla="*/ 624 h 2925"/>
                <a:gd name="T12" fmla="*/ 2729 w 5104"/>
                <a:gd name="T13" fmla="*/ 729 h 2925"/>
                <a:gd name="T14" fmla="*/ 2610 w 5104"/>
                <a:gd name="T15" fmla="*/ 854 h 2925"/>
                <a:gd name="T16" fmla="*/ 2059 w 5104"/>
                <a:gd name="T17" fmla="*/ 1355 h 2925"/>
                <a:gd name="T18" fmla="*/ 1608 w 5104"/>
                <a:gd name="T19" fmla="*/ 1758 h 2925"/>
                <a:gd name="T20" fmla="*/ 1328 w 5104"/>
                <a:gd name="T21" fmla="*/ 2008 h 2925"/>
                <a:gd name="T22" fmla="*/ 1219 w 5104"/>
                <a:gd name="T23" fmla="*/ 2104 h 2925"/>
                <a:gd name="T24" fmla="*/ 1134 w 5104"/>
                <a:gd name="T25" fmla="*/ 2188 h 2925"/>
                <a:gd name="T26" fmla="*/ 1096 w 5104"/>
                <a:gd name="T27" fmla="*/ 2240 h 2925"/>
                <a:gd name="T28" fmla="*/ 1115 w 5104"/>
                <a:gd name="T29" fmla="*/ 2276 h 2925"/>
                <a:gd name="T30" fmla="*/ 1182 w 5104"/>
                <a:gd name="T31" fmla="*/ 2288 h 2925"/>
                <a:gd name="T32" fmla="*/ 2315 w 5104"/>
                <a:gd name="T33" fmla="*/ 2213 h 2925"/>
                <a:gd name="T34" fmla="*/ 3895 w 5104"/>
                <a:gd name="T35" fmla="*/ 2090 h 2925"/>
                <a:gd name="T36" fmla="*/ 4332 w 5104"/>
                <a:gd name="T37" fmla="*/ 2052 h 2925"/>
                <a:gd name="T38" fmla="*/ 4553 w 5104"/>
                <a:gd name="T39" fmla="*/ 2033 h 2925"/>
                <a:gd name="T40" fmla="*/ 4739 w 5104"/>
                <a:gd name="T41" fmla="*/ 2019 h 2925"/>
                <a:gd name="T42" fmla="*/ 4891 w 5104"/>
                <a:gd name="T43" fmla="*/ 2010 h 2925"/>
                <a:gd name="T44" fmla="*/ 5043 w 5104"/>
                <a:gd name="T45" fmla="*/ 2027 h 2925"/>
                <a:gd name="T46" fmla="*/ 5104 w 5104"/>
                <a:gd name="T47" fmla="*/ 2092 h 2925"/>
                <a:gd name="T48" fmla="*/ 5077 w 5104"/>
                <a:gd name="T49" fmla="*/ 2142 h 2925"/>
                <a:gd name="T50" fmla="*/ 4979 w 5104"/>
                <a:gd name="T51" fmla="*/ 2184 h 2925"/>
                <a:gd name="T52" fmla="*/ 4808 w 5104"/>
                <a:gd name="T53" fmla="*/ 2223 h 2925"/>
                <a:gd name="T54" fmla="*/ 4566 w 5104"/>
                <a:gd name="T55" fmla="*/ 2259 h 2925"/>
                <a:gd name="T56" fmla="*/ 3948 w 5104"/>
                <a:gd name="T57" fmla="*/ 2349 h 2925"/>
                <a:gd name="T58" fmla="*/ 3363 w 5104"/>
                <a:gd name="T59" fmla="*/ 2436 h 2925"/>
                <a:gd name="T60" fmla="*/ 2868 w 5104"/>
                <a:gd name="T61" fmla="*/ 2507 h 2925"/>
                <a:gd name="T62" fmla="*/ 2459 w 5104"/>
                <a:gd name="T63" fmla="*/ 2564 h 2925"/>
                <a:gd name="T64" fmla="*/ 2140 w 5104"/>
                <a:gd name="T65" fmla="*/ 2610 h 2925"/>
                <a:gd name="T66" fmla="*/ 1908 w 5104"/>
                <a:gd name="T67" fmla="*/ 2643 h 2925"/>
                <a:gd name="T68" fmla="*/ 1764 w 5104"/>
                <a:gd name="T69" fmla="*/ 2662 h 2925"/>
                <a:gd name="T70" fmla="*/ 1710 w 5104"/>
                <a:gd name="T71" fmla="*/ 2670 h 2925"/>
                <a:gd name="T72" fmla="*/ 1259 w 5104"/>
                <a:gd name="T73" fmla="*/ 2737 h 2925"/>
                <a:gd name="T74" fmla="*/ 804 w 5104"/>
                <a:gd name="T75" fmla="*/ 2829 h 2925"/>
                <a:gd name="T76" fmla="*/ 610 w 5104"/>
                <a:gd name="T77" fmla="*/ 2875 h 2925"/>
                <a:gd name="T78" fmla="*/ 485 w 5104"/>
                <a:gd name="T79" fmla="*/ 2902 h 2925"/>
                <a:gd name="T80" fmla="*/ 399 w 5104"/>
                <a:gd name="T81" fmla="*/ 2920 h 2925"/>
                <a:gd name="T82" fmla="*/ 353 w 5104"/>
                <a:gd name="T83" fmla="*/ 2925 h 2925"/>
                <a:gd name="T84" fmla="*/ 268 w 5104"/>
                <a:gd name="T85" fmla="*/ 2910 h 2925"/>
                <a:gd name="T86" fmla="*/ 182 w 5104"/>
                <a:gd name="T87" fmla="*/ 2858 h 2925"/>
                <a:gd name="T88" fmla="*/ 105 w 5104"/>
                <a:gd name="T89" fmla="*/ 2770 h 2925"/>
                <a:gd name="T90" fmla="*/ 40 w 5104"/>
                <a:gd name="T91" fmla="*/ 2645 h 2925"/>
                <a:gd name="T92" fmla="*/ 7 w 5104"/>
                <a:gd name="T93" fmla="*/ 2547 h 2925"/>
                <a:gd name="T94" fmla="*/ 2 w 5104"/>
                <a:gd name="T95" fmla="*/ 2445 h 2925"/>
                <a:gd name="T96" fmla="*/ 42 w 5104"/>
                <a:gd name="T97" fmla="*/ 2355 h 2925"/>
                <a:gd name="T98" fmla="*/ 130 w 5104"/>
                <a:gd name="T99" fmla="*/ 2273 h 2925"/>
                <a:gd name="T100" fmla="*/ 267 w 5104"/>
                <a:gd name="T101" fmla="*/ 2196 h 2925"/>
                <a:gd name="T102" fmla="*/ 572 w 5104"/>
                <a:gd name="T103" fmla="*/ 2063 h 2925"/>
                <a:gd name="T104" fmla="*/ 1029 w 5104"/>
                <a:gd name="T105" fmla="*/ 1777 h 2925"/>
                <a:gd name="T106" fmla="*/ 1403 w 5104"/>
                <a:gd name="T107" fmla="*/ 1409 h 2925"/>
                <a:gd name="T108" fmla="*/ 1722 w 5104"/>
                <a:gd name="T109" fmla="*/ 1046 h 2925"/>
                <a:gd name="T110" fmla="*/ 1969 w 5104"/>
                <a:gd name="T111" fmla="*/ 699 h 2925"/>
                <a:gd name="T112" fmla="*/ 2148 w 5104"/>
                <a:gd name="T113" fmla="*/ 334 h 2925"/>
                <a:gd name="T114" fmla="*/ 2225 w 5104"/>
                <a:gd name="T115" fmla="*/ 61 h 2925"/>
                <a:gd name="T116" fmla="*/ 2290 w 5104"/>
                <a:gd name="T117" fmla="*/ 7 h 29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104"/>
                <a:gd name="T178" fmla="*/ 0 h 2925"/>
                <a:gd name="T179" fmla="*/ 5104 w 5104"/>
                <a:gd name="T180" fmla="*/ 2925 h 29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104" h="2925">
                  <a:moveTo>
                    <a:pt x="2363" y="0"/>
                  </a:moveTo>
                  <a:lnTo>
                    <a:pt x="2376" y="2"/>
                  </a:lnTo>
                  <a:lnTo>
                    <a:pt x="2390" y="4"/>
                  </a:lnTo>
                  <a:lnTo>
                    <a:pt x="2407" y="9"/>
                  </a:lnTo>
                  <a:lnTo>
                    <a:pt x="2422" y="17"/>
                  </a:lnTo>
                  <a:lnTo>
                    <a:pt x="2441" y="25"/>
                  </a:lnTo>
                  <a:lnTo>
                    <a:pt x="2461" y="34"/>
                  </a:lnTo>
                  <a:lnTo>
                    <a:pt x="2482" y="46"/>
                  </a:lnTo>
                  <a:lnTo>
                    <a:pt x="2505" y="59"/>
                  </a:lnTo>
                  <a:lnTo>
                    <a:pt x="2528" y="75"/>
                  </a:lnTo>
                  <a:lnTo>
                    <a:pt x="2553" y="90"/>
                  </a:lnTo>
                  <a:lnTo>
                    <a:pt x="2580" y="109"/>
                  </a:lnTo>
                  <a:lnTo>
                    <a:pt x="2608" y="128"/>
                  </a:lnTo>
                  <a:lnTo>
                    <a:pt x="2637" y="149"/>
                  </a:lnTo>
                  <a:lnTo>
                    <a:pt x="2666" y="173"/>
                  </a:lnTo>
                  <a:lnTo>
                    <a:pt x="2699" y="196"/>
                  </a:lnTo>
                  <a:lnTo>
                    <a:pt x="2731" y="222"/>
                  </a:lnTo>
                  <a:lnTo>
                    <a:pt x="2749" y="244"/>
                  </a:lnTo>
                  <a:lnTo>
                    <a:pt x="2766" y="263"/>
                  </a:lnTo>
                  <a:lnTo>
                    <a:pt x="2781" y="284"/>
                  </a:lnTo>
                  <a:lnTo>
                    <a:pt x="2795" y="301"/>
                  </a:lnTo>
                  <a:lnTo>
                    <a:pt x="2808" y="320"/>
                  </a:lnTo>
                  <a:lnTo>
                    <a:pt x="2820" y="338"/>
                  </a:lnTo>
                  <a:lnTo>
                    <a:pt x="2831" y="355"/>
                  </a:lnTo>
                  <a:lnTo>
                    <a:pt x="2841" y="370"/>
                  </a:lnTo>
                  <a:lnTo>
                    <a:pt x="2850" y="386"/>
                  </a:lnTo>
                  <a:lnTo>
                    <a:pt x="2858" y="399"/>
                  </a:lnTo>
                  <a:lnTo>
                    <a:pt x="2864" y="412"/>
                  </a:lnTo>
                  <a:lnTo>
                    <a:pt x="2870" y="426"/>
                  </a:lnTo>
                  <a:lnTo>
                    <a:pt x="2873" y="437"/>
                  </a:lnTo>
                  <a:lnTo>
                    <a:pt x="2877" y="449"/>
                  </a:lnTo>
                  <a:lnTo>
                    <a:pt x="2877" y="460"/>
                  </a:lnTo>
                  <a:lnTo>
                    <a:pt x="2879" y="470"/>
                  </a:lnTo>
                  <a:lnTo>
                    <a:pt x="2879" y="478"/>
                  </a:lnTo>
                  <a:lnTo>
                    <a:pt x="2877" y="487"/>
                  </a:lnTo>
                  <a:lnTo>
                    <a:pt x="2875" y="495"/>
                  </a:lnTo>
                  <a:lnTo>
                    <a:pt x="2873" y="505"/>
                  </a:lnTo>
                  <a:lnTo>
                    <a:pt x="2871" y="514"/>
                  </a:lnTo>
                  <a:lnTo>
                    <a:pt x="2868" y="524"/>
                  </a:lnTo>
                  <a:lnTo>
                    <a:pt x="2864" y="533"/>
                  </a:lnTo>
                  <a:lnTo>
                    <a:pt x="2860" y="545"/>
                  </a:lnTo>
                  <a:lnTo>
                    <a:pt x="2856" y="555"/>
                  </a:lnTo>
                  <a:lnTo>
                    <a:pt x="2850" y="566"/>
                  </a:lnTo>
                  <a:lnTo>
                    <a:pt x="2845" y="578"/>
                  </a:lnTo>
                  <a:lnTo>
                    <a:pt x="2837" y="589"/>
                  </a:lnTo>
                  <a:lnTo>
                    <a:pt x="2829" y="601"/>
                  </a:lnTo>
                  <a:lnTo>
                    <a:pt x="2822" y="612"/>
                  </a:lnTo>
                  <a:lnTo>
                    <a:pt x="2814" y="624"/>
                  </a:lnTo>
                  <a:lnTo>
                    <a:pt x="2806" y="635"/>
                  </a:lnTo>
                  <a:lnTo>
                    <a:pt x="2797" y="649"/>
                  </a:lnTo>
                  <a:lnTo>
                    <a:pt x="2787" y="662"/>
                  </a:lnTo>
                  <a:lnTo>
                    <a:pt x="2775" y="675"/>
                  </a:lnTo>
                  <a:lnTo>
                    <a:pt x="2764" y="689"/>
                  </a:lnTo>
                  <a:lnTo>
                    <a:pt x="2752" y="702"/>
                  </a:lnTo>
                  <a:lnTo>
                    <a:pt x="2741" y="716"/>
                  </a:lnTo>
                  <a:lnTo>
                    <a:pt x="2729" y="729"/>
                  </a:lnTo>
                  <a:lnTo>
                    <a:pt x="2716" y="745"/>
                  </a:lnTo>
                  <a:lnTo>
                    <a:pt x="2703" y="760"/>
                  </a:lnTo>
                  <a:lnTo>
                    <a:pt x="2687" y="773"/>
                  </a:lnTo>
                  <a:lnTo>
                    <a:pt x="2674" y="789"/>
                  </a:lnTo>
                  <a:lnTo>
                    <a:pt x="2658" y="806"/>
                  </a:lnTo>
                  <a:lnTo>
                    <a:pt x="2643" y="821"/>
                  </a:lnTo>
                  <a:lnTo>
                    <a:pt x="2626" y="837"/>
                  </a:lnTo>
                  <a:lnTo>
                    <a:pt x="2610" y="854"/>
                  </a:lnTo>
                  <a:lnTo>
                    <a:pt x="2593" y="871"/>
                  </a:lnTo>
                  <a:lnTo>
                    <a:pt x="2509" y="946"/>
                  </a:lnTo>
                  <a:lnTo>
                    <a:pt x="2428" y="1021"/>
                  </a:lnTo>
                  <a:lnTo>
                    <a:pt x="2349" y="1092"/>
                  </a:lnTo>
                  <a:lnTo>
                    <a:pt x="2273" y="1161"/>
                  </a:lnTo>
                  <a:lnTo>
                    <a:pt x="2200" y="1228"/>
                  </a:lnTo>
                  <a:lnTo>
                    <a:pt x="2129" y="1292"/>
                  </a:lnTo>
                  <a:lnTo>
                    <a:pt x="2059" y="1355"/>
                  </a:lnTo>
                  <a:lnTo>
                    <a:pt x="1994" y="1413"/>
                  </a:lnTo>
                  <a:lnTo>
                    <a:pt x="1931" y="1470"/>
                  </a:lnTo>
                  <a:lnTo>
                    <a:pt x="1871" y="1524"/>
                  </a:lnTo>
                  <a:lnTo>
                    <a:pt x="1814" y="1576"/>
                  </a:lnTo>
                  <a:lnTo>
                    <a:pt x="1758" y="1626"/>
                  </a:lnTo>
                  <a:lnTo>
                    <a:pt x="1706" y="1672"/>
                  </a:lnTo>
                  <a:lnTo>
                    <a:pt x="1656" y="1718"/>
                  </a:lnTo>
                  <a:lnTo>
                    <a:pt x="1608" y="1758"/>
                  </a:lnTo>
                  <a:lnTo>
                    <a:pt x="1564" y="1798"/>
                  </a:lnTo>
                  <a:lnTo>
                    <a:pt x="1522" y="1835"/>
                  </a:lnTo>
                  <a:lnTo>
                    <a:pt x="1484" y="1871"/>
                  </a:lnTo>
                  <a:lnTo>
                    <a:pt x="1447" y="1902"/>
                  </a:lnTo>
                  <a:lnTo>
                    <a:pt x="1413" y="1933"/>
                  </a:lnTo>
                  <a:lnTo>
                    <a:pt x="1382" y="1960"/>
                  </a:lnTo>
                  <a:lnTo>
                    <a:pt x="1353" y="1985"/>
                  </a:lnTo>
                  <a:lnTo>
                    <a:pt x="1328" y="2008"/>
                  </a:lnTo>
                  <a:lnTo>
                    <a:pt x="1305" y="2029"/>
                  </a:lnTo>
                  <a:lnTo>
                    <a:pt x="1284" y="2046"/>
                  </a:lnTo>
                  <a:lnTo>
                    <a:pt x="1267" y="2061"/>
                  </a:lnTo>
                  <a:lnTo>
                    <a:pt x="1251" y="2075"/>
                  </a:lnTo>
                  <a:lnTo>
                    <a:pt x="1240" y="2086"/>
                  </a:lnTo>
                  <a:lnTo>
                    <a:pt x="1230" y="2094"/>
                  </a:lnTo>
                  <a:lnTo>
                    <a:pt x="1222" y="2100"/>
                  </a:lnTo>
                  <a:lnTo>
                    <a:pt x="1219" y="2104"/>
                  </a:lnTo>
                  <a:lnTo>
                    <a:pt x="1219" y="2106"/>
                  </a:lnTo>
                  <a:lnTo>
                    <a:pt x="1203" y="2119"/>
                  </a:lnTo>
                  <a:lnTo>
                    <a:pt x="1190" y="2132"/>
                  </a:lnTo>
                  <a:lnTo>
                    <a:pt x="1176" y="2144"/>
                  </a:lnTo>
                  <a:lnTo>
                    <a:pt x="1165" y="2156"/>
                  </a:lnTo>
                  <a:lnTo>
                    <a:pt x="1153" y="2167"/>
                  </a:lnTo>
                  <a:lnTo>
                    <a:pt x="1144" y="2179"/>
                  </a:lnTo>
                  <a:lnTo>
                    <a:pt x="1134" y="2188"/>
                  </a:lnTo>
                  <a:lnTo>
                    <a:pt x="1127" y="2196"/>
                  </a:lnTo>
                  <a:lnTo>
                    <a:pt x="1119" y="2205"/>
                  </a:lnTo>
                  <a:lnTo>
                    <a:pt x="1113" y="2213"/>
                  </a:lnTo>
                  <a:lnTo>
                    <a:pt x="1107" y="2219"/>
                  </a:lnTo>
                  <a:lnTo>
                    <a:pt x="1103" y="2225"/>
                  </a:lnTo>
                  <a:lnTo>
                    <a:pt x="1100" y="2230"/>
                  </a:lnTo>
                  <a:lnTo>
                    <a:pt x="1098" y="2236"/>
                  </a:lnTo>
                  <a:lnTo>
                    <a:pt x="1096" y="2240"/>
                  </a:lnTo>
                  <a:lnTo>
                    <a:pt x="1096" y="2244"/>
                  </a:lnTo>
                  <a:lnTo>
                    <a:pt x="1096" y="2250"/>
                  </a:lnTo>
                  <a:lnTo>
                    <a:pt x="1098" y="2255"/>
                  </a:lnTo>
                  <a:lnTo>
                    <a:pt x="1100" y="2261"/>
                  </a:lnTo>
                  <a:lnTo>
                    <a:pt x="1102" y="2265"/>
                  </a:lnTo>
                  <a:lnTo>
                    <a:pt x="1105" y="2269"/>
                  </a:lnTo>
                  <a:lnTo>
                    <a:pt x="1109" y="2273"/>
                  </a:lnTo>
                  <a:lnTo>
                    <a:pt x="1115" y="2276"/>
                  </a:lnTo>
                  <a:lnTo>
                    <a:pt x="1121" y="2278"/>
                  </a:lnTo>
                  <a:lnTo>
                    <a:pt x="1127" y="2280"/>
                  </a:lnTo>
                  <a:lnTo>
                    <a:pt x="1134" y="2284"/>
                  </a:lnTo>
                  <a:lnTo>
                    <a:pt x="1142" y="2284"/>
                  </a:lnTo>
                  <a:lnTo>
                    <a:pt x="1150" y="2286"/>
                  </a:lnTo>
                  <a:lnTo>
                    <a:pt x="1159" y="2288"/>
                  </a:lnTo>
                  <a:lnTo>
                    <a:pt x="1171" y="2288"/>
                  </a:lnTo>
                  <a:lnTo>
                    <a:pt x="1182" y="2288"/>
                  </a:lnTo>
                  <a:lnTo>
                    <a:pt x="1194" y="2290"/>
                  </a:lnTo>
                  <a:lnTo>
                    <a:pt x="1338" y="2280"/>
                  </a:lnTo>
                  <a:lnTo>
                    <a:pt x="1489" y="2271"/>
                  </a:lnTo>
                  <a:lnTo>
                    <a:pt x="1643" y="2261"/>
                  </a:lnTo>
                  <a:lnTo>
                    <a:pt x="1804" y="2250"/>
                  </a:lnTo>
                  <a:lnTo>
                    <a:pt x="1969" y="2238"/>
                  </a:lnTo>
                  <a:lnTo>
                    <a:pt x="2140" y="2227"/>
                  </a:lnTo>
                  <a:lnTo>
                    <a:pt x="2315" y="2213"/>
                  </a:lnTo>
                  <a:lnTo>
                    <a:pt x="2495" y="2200"/>
                  </a:lnTo>
                  <a:lnTo>
                    <a:pt x="2679" y="2186"/>
                  </a:lnTo>
                  <a:lnTo>
                    <a:pt x="2870" y="2171"/>
                  </a:lnTo>
                  <a:lnTo>
                    <a:pt x="3065" y="2157"/>
                  </a:lnTo>
                  <a:lnTo>
                    <a:pt x="3265" y="2140"/>
                  </a:lnTo>
                  <a:lnTo>
                    <a:pt x="3468" y="2125"/>
                  </a:lnTo>
                  <a:lnTo>
                    <a:pt x="3680" y="2108"/>
                  </a:lnTo>
                  <a:lnTo>
                    <a:pt x="3895" y="2090"/>
                  </a:lnTo>
                  <a:lnTo>
                    <a:pt x="4113" y="2073"/>
                  </a:lnTo>
                  <a:lnTo>
                    <a:pt x="4146" y="2069"/>
                  </a:lnTo>
                  <a:lnTo>
                    <a:pt x="4179" y="2067"/>
                  </a:lnTo>
                  <a:lnTo>
                    <a:pt x="4211" y="2063"/>
                  </a:lnTo>
                  <a:lnTo>
                    <a:pt x="4242" y="2061"/>
                  </a:lnTo>
                  <a:lnTo>
                    <a:pt x="4273" y="2058"/>
                  </a:lnTo>
                  <a:lnTo>
                    <a:pt x="4303" y="2056"/>
                  </a:lnTo>
                  <a:lnTo>
                    <a:pt x="4332" y="2052"/>
                  </a:lnTo>
                  <a:lnTo>
                    <a:pt x="4363" y="2050"/>
                  </a:lnTo>
                  <a:lnTo>
                    <a:pt x="4392" y="2048"/>
                  </a:lnTo>
                  <a:lnTo>
                    <a:pt x="4419" y="2044"/>
                  </a:lnTo>
                  <a:lnTo>
                    <a:pt x="4447" y="2042"/>
                  </a:lnTo>
                  <a:lnTo>
                    <a:pt x="4474" y="2040"/>
                  </a:lnTo>
                  <a:lnTo>
                    <a:pt x="4501" y="2038"/>
                  </a:lnTo>
                  <a:lnTo>
                    <a:pt x="4528" y="2035"/>
                  </a:lnTo>
                  <a:lnTo>
                    <a:pt x="4553" y="2033"/>
                  </a:lnTo>
                  <a:lnTo>
                    <a:pt x="4578" y="2031"/>
                  </a:lnTo>
                  <a:lnTo>
                    <a:pt x="4603" y="2029"/>
                  </a:lnTo>
                  <a:lnTo>
                    <a:pt x="4628" y="2027"/>
                  </a:lnTo>
                  <a:lnTo>
                    <a:pt x="4651" y="2025"/>
                  </a:lnTo>
                  <a:lnTo>
                    <a:pt x="4674" y="2023"/>
                  </a:lnTo>
                  <a:lnTo>
                    <a:pt x="4697" y="2021"/>
                  </a:lnTo>
                  <a:lnTo>
                    <a:pt x="4718" y="2019"/>
                  </a:lnTo>
                  <a:lnTo>
                    <a:pt x="4739" y="2019"/>
                  </a:lnTo>
                  <a:lnTo>
                    <a:pt x="4760" y="2017"/>
                  </a:lnTo>
                  <a:lnTo>
                    <a:pt x="4781" y="2015"/>
                  </a:lnTo>
                  <a:lnTo>
                    <a:pt x="4801" y="2015"/>
                  </a:lnTo>
                  <a:lnTo>
                    <a:pt x="4820" y="2013"/>
                  </a:lnTo>
                  <a:lnTo>
                    <a:pt x="4839" y="2012"/>
                  </a:lnTo>
                  <a:lnTo>
                    <a:pt x="4856" y="2012"/>
                  </a:lnTo>
                  <a:lnTo>
                    <a:pt x="4874" y="2010"/>
                  </a:lnTo>
                  <a:lnTo>
                    <a:pt x="4891" y="2010"/>
                  </a:lnTo>
                  <a:lnTo>
                    <a:pt x="4908" y="2010"/>
                  </a:lnTo>
                  <a:lnTo>
                    <a:pt x="4931" y="2010"/>
                  </a:lnTo>
                  <a:lnTo>
                    <a:pt x="4954" y="2012"/>
                  </a:lnTo>
                  <a:lnTo>
                    <a:pt x="4973" y="2013"/>
                  </a:lnTo>
                  <a:lnTo>
                    <a:pt x="4993" y="2015"/>
                  </a:lnTo>
                  <a:lnTo>
                    <a:pt x="5012" y="2019"/>
                  </a:lnTo>
                  <a:lnTo>
                    <a:pt x="5027" y="2023"/>
                  </a:lnTo>
                  <a:lnTo>
                    <a:pt x="5043" y="2027"/>
                  </a:lnTo>
                  <a:lnTo>
                    <a:pt x="5054" y="2033"/>
                  </a:lnTo>
                  <a:lnTo>
                    <a:pt x="5066" y="2038"/>
                  </a:lnTo>
                  <a:lnTo>
                    <a:pt x="5077" y="2046"/>
                  </a:lnTo>
                  <a:lnTo>
                    <a:pt x="5085" y="2054"/>
                  </a:lnTo>
                  <a:lnTo>
                    <a:pt x="5092" y="2063"/>
                  </a:lnTo>
                  <a:lnTo>
                    <a:pt x="5096" y="2073"/>
                  </a:lnTo>
                  <a:lnTo>
                    <a:pt x="5100" y="2083"/>
                  </a:lnTo>
                  <a:lnTo>
                    <a:pt x="5104" y="2092"/>
                  </a:lnTo>
                  <a:lnTo>
                    <a:pt x="5104" y="2106"/>
                  </a:lnTo>
                  <a:lnTo>
                    <a:pt x="5104" y="2109"/>
                  </a:lnTo>
                  <a:lnTo>
                    <a:pt x="5102" y="2115"/>
                  </a:lnTo>
                  <a:lnTo>
                    <a:pt x="5098" y="2121"/>
                  </a:lnTo>
                  <a:lnTo>
                    <a:pt x="5094" y="2127"/>
                  </a:lnTo>
                  <a:lnTo>
                    <a:pt x="5091" y="2131"/>
                  </a:lnTo>
                  <a:lnTo>
                    <a:pt x="5085" y="2136"/>
                  </a:lnTo>
                  <a:lnTo>
                    <a:pt x="5077" y="2142"/>
                  </a:lnTo>
                  <a:lnTo>
                    <a:pt x="5069" y="2148"/>
                  </a:lnTo>
                  <a:lnTo>
                    <a:pt x="5060" y="2152"/>
                  </a:lnTo>
                  <a:lnTo>
                    <a:pt x="5048" y="2157"/>
                  </a:lnTo>
                  <a:lnTo>
                    <a:pt x="5037" y="2163"/>
                  </a:lnTo>
                  <a:lnTo>
                    <a:pt x="5023" y="2169"/>
                  </a:lnTo>
                  <a:lnTo>
                    <a:pt x="5010" y="2173"/>
                  </a:lnTo>
                  <a:lnTo>
                    <a:pt x="4995" y="2179"/>
                  </a:lnTo>
                  <a:lnTo>
                    <a:pt x="4979" y="2184"/>
                  </a:lnTo>
                  <a:lnTo>
                    <a:pt x="4962" y="2188"/>
                  </a:lnTo>
                  <a:lnTo>
                    <a:pt x="4943" y="2194"/>
                  </a:lnTo>
                  <a:lnTo>
                    <a:pt x="4924" y="2198"/>
                  </a:lnTo>
                  <a:lnTo>
                    <a:pt x="4902" y="2203"/>
                  </a:lnTo>
                  <a:lnTo>
                    <a:pt x="4881" y="2207"/>
                  </a:lnTo>
                  <a:lnTo>
                    <a:pt x="4858" y="2213"/>
                  </a:lnTo>
                  <a:lnTo>
                    <a:pt x="4833" y="2219"/>
                  </a:lnTo>
                  <a:lnTo>
                    <a:pt x="4808" y="2223"/>
                  </a:lnTo>
                  <a:lnTo>
                    <a:pt x="4783" y="2228"/>
                  </a:lnTo>
                  <a:lnTo>
                    <a:pt x="4755" y="2232"/>
                  </a:lnTo>
                  <a:lnTo>
                    <a:pt x="4726" y="2236"/>
                  </a:lnTo>
                  <a:lnTo>
                    <a:pt x="4697" y="2242"/>
                  </a:lnTo>
                  <a:lnTo>
                    <a:pt x="4666" y="2246"/>
                  </a:lnTo>
                  <a:lnTo>
                    <a:pt x="4634" y="2250"/>
                  </a:lnTo>
                  <a:lnTo>
                    <a:pt x="4601" y="2255"/>
                  </a:lnTo>
                  <a:lnTo>
                    <a:pt x="4566" y="2259"/>
                  </a:lnTo>
                  <a:lnTo>
                    <a:pt x="4532" y="2263"/>
                  </a:lnTo>
                  <a:lnTo>
                    <a:pt x="4444" y="2276"/>
                  </a:lnTo>
                  <a:lnTo>
                    <a:pt x="4357" y="2290"/>
                  </a:lnTo>
                  <a:lnTo>
                    <a:pt x="4273" y="2301"/>
                  </a:lnTo>
                  <a:lnTo>
                    <a:pt x="4190" y="2315"/>
                  </a:lnTo>
                  <a:lnTo>
                    <a:pt x="4108" y="2326"/>
                  </a:lnTo>
                  <a:lnTo>
                    <a:pt x="4027" y="2338"/>
                  </a:lnTo>
                  <a:lnTo>
                    <a:pt x="3948" y="2349"/>
                  </a:lnTo>
                  <a:lnTo>
                    <a:pt x="3870" y="2361"/>
                  </a:lnTo>
                  <a:lnTo>
                    <a:pt x="3793" y="2372"/>
                  </a:lnTo>
                  <a:lnTo>
                    <a:pt x="3718" y="2384"/>
                  </a:lnTo>
                  <a:lnTo>
                    <a:pt x="3645" y="2394"/>
                  </a:lnTo>
                  <a:lnTo>
                    <a:pt x="3572" y="2405"/>
                  </a:lnTo>
                  <a:lnTo>
                    <a:pt x="3501" y="2415"/>
                  </a:lnTo>
                  <a:lnTo>
                    <a:pt x="3432" y="2424"/>
                  </a:lnTo>
                  <a:lnTo>
                    <a:pt x="3363" y="2436"/>
                  </a:lnTo>
                  <a:lnTo>
                    <a:pt x="3296" y="2445"/>
                  </a:lnTo>
                  <a:lnTo>
                    <a:pt x="3230" y="2455"/>
                  </a:lnTo>
                  <a:lnTo>
                    <a:pt x="3167" y="2463"/>
                  </a:lnTo>
                  <a:lnTo>
                    <a:pt x="3104" y="2472"/>
                  </a:lnTo>
                  <a:lnTo>
                    <a:pt x="3042" y="2482"/>
                  </a:lnTo>
                  <a:lnTo>
                    <a:pt x="2983" y="2490"/>
                  </a:lnTo>
                  <a:lnTo>
                    <a:pt x="2925" y="2499"/>
                  </a:lnTo>
                  <a:lnTo>
                    <a:pt x="2868" y="2507"/>
                  </a:lnTo>
                  <a:lnTo>
                    <a:pt x="2812" y="2514"/>
                  </a:lnTo>
                  <a:lnTo>
                    <a:pt x="2756" y="2522"/>
                  </a:lnTo>
                  <a:lnTo>
                    <a:pt x="2704" y="2530"/>
                  </a:lnTo>
                  <a:lnTo>
                    <a:pt x="2653" y="2538"/>
                  </a:lnTo>
                  <a:lnTo>
                    <a:pt x="2603" y="2545"/>
                  </a:lnTo>
                  <a:lnTo>
                    <a:pt x="2553" y="2551"/>
                  </a:lnTo>
                  <a:lnTo>
                    <a:pt x="2505" y="2559"/>
                  </a:lnTo>
                  <a:lnTo>
                    <a:pt x="2459" y="2564"/>
                  </a:lnTo>
                  <a:lnTo>
                    <a:pt x="2415" y="2572"/>
                  </a:lnTo>
                  <a:lnTo>
                    <a:pt x="2370" y="2578"/>
                  </a:lnTo>
                  <a:lnTo>
                    <a:pt x="2328" y="2584"/>
                  </a:lnTo>
                  <a:lnTo>
                    <a:pt x="2288" y="2589"/>
                  </a:lnTo>
                  <a:lnTo>
                    <a:pt x="2249" y="2595"/>
                  </a:lnTo>
                  <a:lnTo>
                    <a:pt x="2211" y="2601"/>
                  </a:lnTo>
                  <a:lnTo>
                    <a:pt x="2175" y="2605"/>
                  </a:lnTo>
                  <a:lnTo>
                    <a:pt x="2140" y="2610"/>
                  </a:lnTo>
                  <a:lnTo>
                    <a:pt x="2106" y="2614"/>
                  </a:lnTo>
                  <a:lnTo>
                    <a:pt x="2073" y="2620"/>
                  </a:lnTo>
                  <a:lnTo>
                    <a:pt x="2042" y="2624"/>
                  </a:lnTo>
                  <a:lnTo>
                    <a:pt x="2013" y="2628"/>
                  </a:lnTo>
                  <a:lnTo>
                    <a:pt x="1985" y="2632"/>
                  </a:lnTo>
                  <a:lnTo>
                    <a:pt x="1958" y="2635"/>
                  </a:lnTo>
                  <a:lnTo>
                    <a:pt x="1933" y="2639"/>
                  </a:lnTo>
                  <a:lnTo>
                    <a:pt x="1908" y="2643"/>
                  </a:lnTo>
                  <a:lnTo>
                    <a:pt x="1885" y="2647"/>
                  </a:lnTo>
                  <a:lnTo>
                    <a:pt x="1864" y="2649"/>
                  </a:lnTo>
                  <a:lnTo>
                    <a:pt x="1844" y="2653"/>
                  </a:lnTo>
                  <a:lnTo>
                    <a:pt x="1825" y="2655"/>
                  </a:lnTo>
                  <a:lnTo>
                    <a:pt x="1808" y="2657"/>
                  </a:lnTo>
                  <a:lnTo>
                    <a:pt x="1793" y="2658"/>
                  </a:lnTo>
                  <a:lnTo>
                    <a:pt x="1777" y="2660"/>
                  </a:lnTo>
                  <a:lnTo>
                    <a:pt x="1764" y="2662"/>
                  </a:lnTo>
                  <a:lnTo>
                    <a:pt x="1752" y="2664"/>
                  </a:lnTo>
                  <a:lnTo>
                    <a:pt x="1743" y="2666"/>
                  </a:lnTo>
                  <a:lnTo>
                    <a:pt x="1733" y="2668"/>
                  </a:lnTo>
                  <a:lnTo>
                    <a:pt x="1725" y="2668"/>
                  </a:lnTo>
                  <a:lnTo>
                    <a:pt x="1720" y="2668"/>
                  </a:lnTo>
                  <a:lnTo>
                    <a:pt x="1716" y="2670"/>
                  </a:lnTo>
                  <a:lnTo>
                    <a:pt x="1712" y="2670"/>
                  </a:lnTo>
                  <a:lnTo>
                    <a:pt x="1710" y="2670"/>
                  </a:lnTo>
                  <a:lnTo>
                    <a:pt x="1708" y="2670"/>
                  </a:lnTo>
                  <a:lnTo>
                    <a:pt x="1641" y="2680"/>
                  </a:lnTo>
                  <a:lnTo>
                    <a:pt x="1576" y="2687"/>
                  </a:lnTo>
                  <a:lnTo>
                    <a:pt x="1510" y="2697"/>
                  </a:lnTo>
                  <a:lnTo>
                    <a:pt x="1447" y="2706"/>
                  </a:lnTo>
                  <a:lnTo>
                    <a:pt x="1384" y="2716"/>
                  </a:lnTo>
                  <a:lnTo>
                    <a:pt x="1320" y="2726"/>
                  </a:lnTo>
                  <a:lnTo>
                    <a:pt x="1259" y="2737"/>
                  </a:lnTo>
                  <a:lnTo>
                    <a:pt x="1199" y="2747"/>
                  </a:lnTo>
                  <a:lnTo>
                    <a:pt x="1140" y="2758"/>
                  </a:lnTo>
                  <a:lnTo>
                    <a:pt x="1082" y="2768"/>
                  </a:lnTo>
                  <a:lnTo>
                    <a:pt x="1025" y="2779"/>
                  </a:lnTo>
                  <a:lnTo>
                    <a:pt x="967" y="2791"/>
                  </a:lnTo>
                  <a:lnTo>
                    <a:pt x="912" y="2804"/>
                  </a:lnTo>
                  <a:lnTo>
                    <a:pt x="858" y="2816"/>
                  </a:lnTo>
                  <a:lnTo>
                    <a:pt x="804" y="2829"/>
                  </a:lnTo>
                  <a:lnTo>
                    <a:pt x="752" y="2843"/>
                  </a:lnTo>
                  <a:lnTo>
                    <a:pt x="729" y="2848"/>
                  </a:lnTo>
                  <a:lnTo>
                    <a:pt x="708" y="2852"/>
                  </a:lnTo>
                  <a:lnTo>
                    <a:pt x="687" y="2858"/>
                  </a:lnTo>
                  <a:lnTo>
                    <a:pt x="668" y="2862"/>
                  </a:lnTo>
                  <a:lnTo>
                    <a:pt x="649" y="2868"/>
                  </a:lnTo>
                  <a:lnTo>
                    <a:pt x="629" y="2872"/>
                  </a:lnTo>
                  <a:lnTo>
                    <a:pt x="610" y="2875"/>
                  </a:lnTo>
                  <a:lnTo>
                    <a:pt x="593" y="2879"/>
                  </a:lnTo>
                  <a:lnTo>
                    <a:pt x="576" y="2883"/>
                  </a:lnTo>
                  <a:lnTo>
                    <a:pt x="558" y="2887"/>
                  </a:lnTo>
                  <a:lnTo>
                    <a:pt x="543" y="2891"/>
                  </a:lnTo>
                  <a:lnTo>
                    <a:pt x="528" y="2895"/>
                  </a:lnTo>
                  <a:lnTo>
                    <a:pt x="512" y="2896"/>
                  </a:lnTo>
                  <a:lnTo>
                    <a:pt x="499" y="2900"/>
                  </a:lnTo>
                  <a:lnTo>
                    <a:pt x="485" y="2902"/>
                  </a:lnTo>
                  <a:lnTo>
                    <a:pt x="472" y="2906"/>
                  </a:lnTo>
                  <a:lnTo>
                    <a:pt x="458" y="2908"/>
                  </a:lnTo>
                  <a:lnTo>
                    <a:pt x="447" y="2910"/>
                  </a:lnTo>
                  <a:lnTo>
                    <a:pt x="437" y="2912"/>
                  </a:lnTo>
                  <a:lnTo>
                    <a:pt x="426" y="2914"/>
                  </a:lnTo>
                  <a:lnTo>
                    <a:pt x="416" y="2916"/>
                  </a:lnTo>
                  <a:lnTo>
                    <a:pt x="407" y="2918"/>
                  </a:lnTo>
                  <a:lnTo>
                    <a:pt x="399" y="2920"/>
                  </a:lnTo>
                  <a:lnTo>
                    <a:pt x="391" y="2920"/>
                  </a:lnTo>
                  <a:lnTo>
                    <a:pt x="384" y="2921"/>
                  </a:lnTo>
                  <a:lnTo>
                    <a:pt x="376" y="2921"/>
                  </a:lnTo>
                  <a:lnTo>
                    <a:pt x="370" y="2923"/>
                  </a:lnTo>
                  <a:lnTo>
                    <a:pt x="364" y="2923"/>
                  </a:lnTo>
                  <a:lnTo>
                    <a:pt x="361" y="2923"/>
                  </a:lnTo>
                  <a:lnTo>
                    <a:pt x="357" y="2925"/>
                  </a:lnTo>
                  <a:lnTo>
                    <a:pt x="353" y="2925"/>
                  </a:lnTo>
                  <a:lnTo>
                    <a:pt x="351" y="2925"/>
                  </a:lnTo>
                  <a:lnTo>
                    <a:pt x="338" y="2925"/>
                  </a:lnTo>
                  <a:lnTo>
                    <a:pt x="326" y="2923"/>
                  </a:lnTo>
                  <a:lnTo>
                    <a:pt x="314" y="2921"/>
                  </a:lnTo>
                  <a:lnTo>
                    <a:pt x="303" y="2920"/>
                  </a:lnTo>
                  <a:lnTo>
                    <a:pt x="291" y="2918"/>
                  </a:lnTo>
                  <a:lnTo>
                    <a:pt x="280" y="2914"/>
                  </a:lnTo>
                  <a:lnTo>
                    <a:pt x="268" y="2910"/>
                  </a:lnTo>
                  <a:lnTo>
                    <a:pt x="257" y="2906"/>
                  </a:lnTo>
                  <a:lnTo>
                    <a:pt x="245" y="2900"/>
                  </a:lnTo>
                  <a:lnTo>
                    <a:pt x="236" y="2895"/>
                  </a:lnTo>
                  <a:lnTo>
                    <a:pt x="224" y="2889"/>
                  </a:lnTo>
                  <a:lnTo>
                    <a:pt x="213" y="2883"/>
                  </a:lnTo>
                  <a:lnTo>
                    <a:pt x="203" y="2875"/>
                  </a:lnTo>
                  <a:lnTo>
                    <a:pt x="192" y="2868"/>
                  </a:lnTo>
                  <a:lnTo>
                    <a:pt x="182" y="2858"/>
                  </a:lnTo>
                  <a:lnTo>
                    <a:pt x="172" y="2850"/>
                  </a:lnTo>
                  <a:lnTo>
                    <a:pt x="163" y="2841"/>
                  </a:lnTo>
                  <a:lnTo>
                    <a:pt x="153" y="2829"/>
                  </a:lnTo>
                  <a:lnTo>
                    <a:pt x="144" y="2820"/>
                  </a:lnTo>
                  <a:lnTo>
                    <a:pt x="134" y="2808"/>
                  </a:lnTo>
                  <a:lnTo>
                    <a:pt x="124" y="2797"/>
                  </a:lnTo>
                  <a:lnTo>
                    <a:pt x="115" y="2783"/>
                  </a:lnTo>
                  <a:lnTo>
                    <a:pt x="105" y="2770"/>
                  </a:lnTo>
                  <a:lnTo>
                    <a:pt x="98" y="2756"/>
                  </a:lnTo>
                  <a:lnTo>
                    <a:pt x="88" y="2743"/>
                  </a:lnTo>
                  <a:lnTo>
                    <a:pt x="80" y="2728"/>
                  </a:lnTo>
                  <a:lnTo>
                    <a:pt x="71" y="2712"/>
                  </a:lnTo>
                  <a:lnTo>
                    <a:pt x="63" y="2697"/>
                  </a:lnTo>
                  <a:lnTo>
                    <a:pt x="55" y="2680"/>
                  </a:lnTo>
                  <a:lnTo>
                    <a:pt x="48" y="2662"/>
                  </a:lnTo>
                  <a:lnTo>
                    <a:pt x="40" y="2645"/>
                  </a:lnTo>
                  <a:lnTo>
                    <a:pt x="32" y="2626"/>
                  </a:lnTo>
                  <a:lnTo>
                    <a:pt x="27" y="2614"/>
                  </a:lnTo>
                  <a:lnTo>
                    <a:pt x="23" y="2601"/>
                  </a:lnTo>
                  <a:lnTo>
                    <a:pt x="19" y="2589"/>
                  </a:lnTo>
                  <a:lnTo>
                    <a:pt x="17" y="2578"/>
                  </a:lnTo>
                  <a:lnTo>
                    <a:pt x="13" y="2568"/>
                  </a:lnTo>
                  <a:lnTo>
                    <a:pt x="11" y="2557"/>
                  </a:lnTo>
                  <a:lnTo>
                    <a:pt x="7" y="2547"/>
                  </a:lnTo>
                  <a:lnTo>
                    <a:pt x="5" y="2539"/>
                  </a:lnTo>
                  <a:lnTo>
                    <a:pt x="4" y="2522"/>
                  </a:lnTo>
                  <a:lnTo>
                    <a:pt x="0" y="2507"/>
                  </a:lnTo>
                  <a:lnTo>
                    <a:pt x="0" y="2493"/>
                  </a:lnTo>
                  <a:lnTo>
                    <a:pt x="0" y="2480"/>
                  </a:lnTo>
                  <a:lnTo>
                    <a:pt x="0" y="2468"/>
                  </a:lnTo>
                  <a:lnTo>
                    <a:pt x="0" y="2457"/>
                  </a:lnTo>
                  <a:lnTo>
                    <a:pt x="2" y="2445"/>
                  </a:lnTo>
                  <a:lnTo>
                    <a:pt x="5" y="2434"/>
                  </a:lnTo>
                  <a:lnTo>
                    <a:pt x="7" y="2422"/>
                  </a:lnTo>
                  <a:lnTo>
                    <a:pt x="11" y="2411"/>
                  </a:lnTo>
                  <a:lnTo>
                    <a:pt x="17" y="2399"/>
                  </a:lnTo>
                  <a:lnTo>
                    <a:pt x="23" y="2388"/>
                  </a:lnTo>
                  <a:lnTo>
                    <a:pt x="28" y="2378"/>
                  </a:lnTo>
                  <a:lnTo>
                    <a:pt x="36" y="2367"/>
                  </a:lnTo>
                  <a:lnTo>
                    <a:pt x="42" y="2355"/>
                  </a:lnTo>
                  <a:lnTo>
                    <a:pt x="52" y="2346"/>
                  </a:lnTo>
                  <a:lnTo>
                    <a:pt x="61" y="2334"/>
                  </a:lnTo>
                  <a:lnTo>
                    <a:pt x="71" y="2324"/>
                  </a:lnTo>
                  <a:lnTo>
                    <a:pt x="80" y="2313"/>
                  </a:lnTo>
                  <a:lnTo>
                    <a:pt x="92" y="2303"/>
                  </a:lnTo>
                  <a:lnTo>
                    <a:pt x="105" y="2294"/>
                  </a:lnTo>
                  <a:lnTo>
                    <a:pt x="117" y="2282"/>
                  </a:lnTo>
                  <a:lnTo>
                    <a:pt x="130" y="2273"/>
                  </a:lnTo>
                  <a:lnTo>
                    <a:pt x="146" y="2263"/>
                  </a:lnTo>
                  <a:lnTo>
                    <a:pt x="161" y="2253"/>
                  </a:lnTo>
                  <a:lnTo>
                    <a:pt x="176" y="2244"/>
                  </a:lnTo>
                  <a:lnTo>
                    <a:pt x="194" y="2234"/>
                  </a:lnTo>
                  <a:lnTo>
                    <a:pt x="211" y="2225"/>
                  </a:lnTo>
                  <a:lnTo>
                    <a:pt x="228" y="2215"/>
                  </a:lnTo>
                  <a:lnTo>
                    <a:pt x="247" y="2205"/>
                  </a:lnTo>
                  <a:lnTo>
                    <a:pt x="267" y="2196"/>
                  </a:lnTo>
                  <a:lnTo>
                    <a:pt x="288" y="2186"/>
                  </a:lnTo>
                  <a:lnTo>
                    <a:pt x="307" y="2177"/>
                  </a:lnTo>
                  <a:lnTo>
                    <a:pt x="330" y="2167"/>
                  </a:lnTo>
                  <a:lnTo>
                    <a:pt x="353" y="2157"/>
                  </a:lnTo>
                  <a:lnTo>
                    <a:pt x="376" y="2150"/>
                  </a:lnTo>
                  <a:lnTo>
                    <a:pt x="441" y="2121"/>
                  </a:lnTo>
                  <a:lnTo>
                    <a:pt x="506" y="2094"/>
                  </a:lnTo>
                  <a:lnTo>
                    <a:pt x="572" y="2063"/>
                  </a:lnTo>
                  <a:lnTo>
                    <a:pt x="633" y="2033"/>
                  </a:lnTo>
                  <a:lnTo>
                    <a:pt x="695" y="2000"/>
                  </a:lnTo>
                  <a:lnTo>
                    <a:pt x="754" y="1967"/>
                  </a:lnTo>
                  <a:lnTo>
                    <a:pt x="812" y="1931"/>
                  </a:lnTo>
                  <a:lnTo>
                    <a:pt x="867" y="1896"/>
                  </a:lnTo>
                  <a:lnTo>
                    <a:pt x="923" y="1858"/>
                  </a:lnTo>
                  <a:lnTo>
                    <a:pt x="977" y="1818"/>
                  </a:lnTo>
                  <a:lnTo>
                    <a:pt x="1029" y="1777"/>
                  </a:lnTo>
                  <a:lnTo>
                    <a:pt x="1079" y="1735"/>
                  </a:lnTo>
                  <a:lnTo>
                    <a:pt x="1128" y="1693"/>
                  </a:lnTo>
                  <a:lnTo>
                    <a:pt x="1176" y="1647"/>
                  </a:lnTo>
                  <a:lnTo>
                    <a:pt x="1222" y="1601"/>
                  </a:lnTo>
                  <a:lnTo>
                    <a:pt x="1267" y="1551"/>
                  </a:lnTo>
                  <a:lnTo>
                    <a:pt x="1315" y="1503"/>
                  </a:lnTo>
                  <a:lnTo>
                    <a:pt x="1359" y="1455"/>
                  </a:lnTo>
                  <a:lnTo>
                    <a:pt x="1403" y="1409"/>
                  </a:lnTo>
                  <a:lnTo>
                    <a:pt x="1447" y="1363"/>
                  </a:lnTo>
                  <a:lnTo>
                    <a:pt x="1489" y="1317"/>
                  </a:lnTo>
                  <a:lnTo>
                    <a:pt x="1532" y="1271"/>
                  </a:lnTo>
                  <a:lnTo>
                    <a:pt x="1572" y="1224"/>
                  </a:lnTo>
                  <a:lnTo>
                    <a:pt x="1610" y="1180"/>
                  </a:lnTo>
                  <a:lnTo>
                    <a:pt x="1649" y="1134"/>
                  </a:lnTo>
                  <a:lnTo>
                    <a:pt x="1685" y="1090"/>
                  </a:lnTo>
                  <a:lnTo>
                    <a:pt x="1722" y="1046"/>
                  </a:lnTo>
                  <a:lnTo>
                    <a:pt x="1756" y="1004"/>
                  </a:lnTo>
                  <a:lnTo>
                    <a:pt x="1789" y="960"/>
                  </a:lnTo>
                  <a:lnTo>
                    <a:pt x="1821" y="917"/>
                  </a:lnTo>
                  <a:lnTo>
                    <a:pt x="1850" y="875"/>
                  </a:lnTo>
                  <a:lnTo>
                    <a:pt x="1881" y="833"/>
                  </a:lnTo>
                  <a:lnTo>
                    <a:pt x="1912" y="789"/>
                  </a:lnTo>
                  <a:lnTo>
                    <a:pt x="1940" y="743"/>
                  </a:lnTo>
                  <a:lnTo>
                    <a:pt x="1969" y="699"/>
                  </a:lnTo>
                  <a:lnTo>
                    <a:pt x="1996" y="654"/>
                  </a:lnTo>
                  <a:lnTo>
                    <a:pt x="2023" y="608"/>
                  </a:lnTo>
                  <a:lnTo>
                    <a:pt x="2046" y="564"/>
                  </a:lnTo>
                  <a:lnTo>
                    <a:pt x="2069" y="518"/>
                  </a:lnTo>
                  <a:lnTo>
                    <a:pt x="2090" y="472"/>
                  </a:lnTo>
                  <a:lnTo>
                    <a:pt x="2111" y="426"/>
                  </a:lnTo>
                  <a:lnTo>
                    <a:pt x="2130" y="380"/>
                  </a:lnTo>
                  <a:lnTo>
                    <a:pt x="2148" y="334"/>
                  </a:lnTo>
                  <a:lnTo>
                    <a:pt x="2163" y="286"/>
                  </a:lnTo>
                  <a:lnTo>
                    <a:pt x="2178" y="240"/>
                  </a:lnTo>
                  <a:lnTo>
                    <a:pt x="2192" y="192"/>
                  </a:lnTo>
                  <a:lnTo>
                    <a:pt x="2205" y="144"/>
                  </a:lnTo>
                  <a:lnTo>
                    <a:pt x="2217" y="94"/>
                  </a:lnTo>
                  <a:lnTo>
                    <a:pt x="2219" y="82"/>
                  </a:lnTo>
                  <a:lnTo>
                    <a:pt x="2221" y="73"/>
                  </a:lnTo>
                  <a:lnTo>
                    <a:pt x="2225" y="61"/>
                  </a:lnTo>
                  <a:lnTo>
                    <a:pt x="2230" y="54"/>
                  </a:lnTo>
                  <a:lnTo>
                    <a:pt x="2236" y="44"/>
                  </a:lnTo>
                  <a:lnTo>
                    <a:pt x="2242" y="36"/>
                  </a:lnTo>
                  <a:lnTo>
                    <a:pt x="2249" y="29"/>
                  </a:lnTo>
                  <a:lnTo>
                    <a:pt x="2259" y="23"/>
                  </a:lnTo>
                  <a:lnTo>
                    <a:pt x="2269" y="17"/>
                  </a:lnTo>
                  <a:lnTo>
                    <a:pt x="2278" y="13"/>
                  </a:lnTo>
                  <a:lnTo>
                    <a:pt x="2290" y="7"/>
                  </a:lnTo>
                  <a:lnTo>
                    <a:pt x="2303" y="6"/>
                  </a:lnTo>
                  <a:lnTo>
                    <a:pt x="2317" y="2"/>
                  </a:lnTo>
                  <a:lnTo>
                    <a:pt x="2332" y="0"/>
                  </a:lnTo>
                  <a:lnTo>
                    <a:pt x="2347" y="0"/>
                  </a:lnTo>
                  <a:lnTo>
                    <a:pt x="236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7"/>
            <p:cNvSpPr>
              <a:spLocks/>
            </p:cNvSpPr>
            <p:nvPr/>
          </p:nvSpPr>
          <p:spPr bwMode="auto">
            <a:xfrm>
              <a:off x="3339991" y="1194955"/>
              <a:ext cx="470009" cy="533031"/>
            </a:xfrm>
            <a:custGeom>
              <a:avLst/>
              <a:gdLst>
                <a:gd name="T0" fmla="*/ 71 w 1741"/>
                <a:gd name="T1" fmla="*/ 0 h 1501"/>
                <a:gd name="T2" fmla="*/ 125 w 1741"/>
                <a:gd name="T3" fmla="*/ 7 h 1501"/>
                <a:gd name="T4" fmla="*/ 190 w 1741"/>
                <a:gd name="T5" fmla="*/ 19 h 1501"/>
                <a:gd name="T6" fmla="*/ 271 w 1741"/>
                <a:gd name="T7" fmla="*/ 38 h 1501"/>
                <a:gd name="T8" fmla="*/ 566 w 1741"/>
                <a:gd name="T9" fmla="*/ 149 h 1501"/>
                <a:gd name="T10" fmla="*/ 881 w 1741"/>
                <a:gd name="T11" fmla="*/ 290 h 1501"/>
                <a:gd name="T12" fmla="*/ 1042 w 1741"/>
                <a:gd name="T13" fmla="*/ 372 h 1501"/>
                <a:gd name="T14" fmla="*/ 1152 w 1741"/>
                <a:gd name="T15" fmla="*/ 437 h 1501"/>
                <a:gd name="T16" fmla="*/ 1250 w 1741"/>
                <a:gd name="T17" fmla="*/ 501 h 1501"/>
                <a:gd name="T18" fmla="*/ 1340 w 1741"/>
                <a:gd name="T19" fmla="*/ 562 h 1501"/>
                <a:gd name="T20" fmla="*/ 1419 w 1741"/>
                <a:gd name="T21" fmla="*/ 624 h 1501"/>
                <a:gd name="T22" fmla="*/ 1488 w 1741"/>
                <a:gd name="T23" fmla="*/ 683 h 1501"/>
                <a:gd name="T24" fmla="*/ 1547 w 1741"/>
                <a:gd name="T25" fmla="*/ 741 h 1501"/>
                <a:gd name="T26" fmla="*/ 1597 w 1741"/>
                <a:gd name="T27" fmla="*/ 796 h 1501"/>
                <a:gd name="T28" fmla="*/ 1641 w 1741"/>
                <a:gd name="T29" fmla="*/ 862 h 1501"/>
                <a:gd name="T30" fmla="*/ 1685 w 1741"/>
                <a:gd name="T31" fmla="*/ 958 h 1501"/>
                <a:gd name="T32" fmla="*/ 1718 w 1741"/>
                <a:gd name="T33" fmla="*/ 1061 h 1501"/>
                <a:gd name="T34" fmla="*/ 1737 w 1741"/>
                <a:gd name="T35" fmla="*/ 1171 h 1501"/>
                <a:gd name="T36" fmla="*/ 1741 w 1741"/>
                <a:gd name="T37" fmla="*/ 1278 h 1501"/>
                <a:gd name="T38" fmla="*/ 1722 w 1741"/>
                <a:gd name="T39" fmla="*/ 1361 h 1501"/>
                <a:gd name="T40" fmla="*/ 1685 w 1741"/>
                <a:gd name="T41" fmla="*/ 1439 h 1501"/>
                <a:gd name="T42" fmla="*/ 1653 w 1741"/>
                <a:gd name="T43" fmla="*/ 1466 h 1501"/>
                <a:gd name="T44" fmla="*/ 1616 w 1741"/>
                <a:gd name="T45" fmla="*/ 1487 h 1501"/>
                <a:gd name="T46" fmla="*/ 1576 w 1741"/>
                <a:gd name="T47" fmla="*/ 1497 h 1501"/>
                <a:gd name="T48" fmla="*/ 1538 w 1741"/>
                <a:gd name="T49" fmla="*/ 1501 h 1501"/>
                <a:gd name="T50" fmla="*/ 1499 w 1741"/>
                <a:gd name="T51" fmla="*/ 1493 h 1501"/>
                <a:gd name="T52" fmla="*/ 1453 w 1741"/>
                <a:gd name="T53" fmla="*/ 1476 h 1501"/>
                <a:gd name="T54" fmla="*/ 1397 w 1741"/>
                <a:gd name="T55" fmla="*/ 1447 h 1501"/>
                <a:gd name="T56" fmla="*/ 1336 w 1741"/>
                <a:gd name="T57" fmla="*/ 1411 h 1501"/>
                <a:gd name="T58" fmla="*/ 1280 w 1741"/>
                <a:gd name="T59" fmla="*/ 1372 h 1501"/>
                <a:gd name="T60" fmla="*/ 1223 w 1741"/>
                <a:gd name="T61" fmla="*/ 1326 h 1501"/>
                <a:gd name="T62" fmla="*/ 1159 w 1741"/>
                <a:gd name="T63" fmla="*/ 1270 h 1501"/>
                <a:gd name="T64" fmla="*/ 1092 w 1741"/>
                <a:gd name="T65" fmla="*/ 1207 h 1501"/>
                <a:gd name="T66" fmla="*/ 1021 w 1741"/>
                <a:gd name="T67" fmla="*/ 1136 h 1501"/>
                <a:gd name="T68" fmla="*/ 946 w 1741"/>
                <a:gd name="T69" fmla="*/ 1055 h 1501"/>
                <a:gd name="T70" fmla="*/ 870 w 1741"/>
                <a:gd name="T71" fmla="*/ 967 h 1501"/>
                <a:gd name="T72" fmla="*/ 783 w 1741"/>
                <a:gd name="T73" fmla="*/ 865 h 1501"/>
                <a:gd name="T74" fmla="*/ 681 w 1741"/>
                <a:gd name="T75" fmla="*/ 748 h 1501"/>
                <a:gd name="T76" fmla="*/ 585 w 1741"/>
                <a:gd name="T77" fmla="*/ 643 h 1501"/>
                <a:gd name="T78" fmla="*/ 497 w 1741"/>
                <a:gd name="T79" fmla="*/ 547 h 1501"/>
                <a:gd name="T80" fmla="*/ 417 w 1741"/>
                <a:gd name="T81" fmla="*/ 460 h 1501"/>
                <a:gd name="T82" fmla="*/ 342 w 1741"/>
                <a:gd name="T83" fmla="*/ 385 h 1501"/>
                <a:gd name="T84" fmla="*/ 273 w 1741"/>
                <a:gd name="T85" fmla="*/ 318 h 1501"/>
                <a:gd name="T86" fmla="*/ 211 w 1741"/>
                <a:gd name="T87" fmla="*/ 263 h 1501"/>
                <a:gd name="T88" fmla="*/ 150 w 1741"/>
                <a:gd name="T89" fmla="*/ 213 h 1501"/>
                <a:gd name="T90" fmla="*/ 81 w 1741"/>
                <a:gd name="T91" fmla="*/ 155 h 1501"/>
                <a:gd name="T92" fmla="*/ 33 w 1741"/>
                <a:gd name="T93" fmla="*/ 107 h 1501"/>
                <a:gd name="T94" fmla="*/ 6 w 1741"/>
                <a:gd name="T95" fmla="*/ 65 h 1501"/>
                <a:gd name="T96" fmla="*/ 0 w 1741"/>
                <a:gd name="T97" fmla="*/ 28 h 1501"/>
                <a:gd name="T98" fmla="*/ 17 w 1741"/>
                <a:gd name="T99" fmla="*/ 5 h 1501"/>
                <a:gd name="T100" fmla="*/ 40 w 1741"/>
                <a:gd name="T101" fmla="*/ 0 h 150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41"/>
                <a:gd name="T154" fmla="*/ 0 h 1501"/>
                <a:gd name="T155" fmla="*/ 1741 w 1741"/>
                <a:gd name="T156" fmla="*/ 1501 h 150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41" h="1501">
                  <a:moveTo>
                    <a:pt x="40" y="0"/>
                  </a:moveTo>
                  <a:lnTo>
                    <a:pt x="50" y="0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2" y="2"/>
                  </a:lnTo>
                  <a:lnTo>
                    <a:pt x="96" y="3"/>
                  </a:lnTo>
                  <a:lnTo>
                    <a:pt x="109" y="5"/>
                  </a:lnTo>
                  <a:lnTo>
                    <a:pt x="125" y="7"/>
                  </a:lnTo>
                  <a:lnTo>
                    <a:pt x="140" y="9"/>
                  </a:lnTo>
                  <a:lnTo>
                    <a:pt x="155" y="13"/>
                  </a:lnTo>
                  <a:lnTo>
                    <a:pt x="173" y="15"/>
                  </a:lnTo>
                  <a:lnTo>
                    <a:pt x="190" y="19"/>
                  </a:lnTo>
                  <a:lnTo>
                    <a:pt x="209" y="23"/>
                  </a:lnTo>
                  <a:lnTo>
                    <a:pt x="228" y="28"/>
                  </a:lnTo>
                  <a:lnTo>
                    <a:pt x="249" y="32"/>
                  </a:lnTo>
                  <a:lnTo>
                    <a:pt x="271" y="38"/>
                  </a:lnTo>
                  <a:lnTo>
                    <a:pt x="294" y="44"/>
                  </a:lnTo>
                  <a:lnTo>
                    <a:pt x="386" y="78"/>
                  </a:lnTo>
                  <a:lnTo>
                    <a:pt x="476" y="113"/>
                  </a:lnTo>
                  <a:lnTo>
                    <a:pt x="566" y="149"/>
                  </a:lnTo>
                  <a:lnTo>
                    <a:pt x="656" y="188"/>
                  </a:lnTo>
                  <a:lnTo>
                    <a:pt x="747" y="226"/>
                  </a:lnTo>
                  <a:lnTo>
                    <a:pt x="835" y="268"/>
                  </a:lnTo>
                  <a:lnTo>
                    <a:pt x="881" y="290"/>
                  </a:lnTo>
                  <a:lnTo>
                    <a:pt x="925" y="311"/>
                  </a:lnTo>
                  <a:lnTo>
                    <a:pt x="969" y="334"/>
                  </a:lnTo>
                  <a:lnTo>
                    <a:pt x="1014" y="357"/>
                  </a:lnTo>
                  <a:lnTo>
                    <a:pt x="1042" y="372"/>
                  </a:lnTo>
                  <a:lnTo>
                    <a:pt x="1071" y="387"/>
                  </a:lnTo>
                  <a:lnTo>
                    <a:pt x="1098" y="405"/>
                  </a:lnTo>
                  <a:lnTo>
                    <a:pt x="1125" y="420"/>
                  </a:lnTo>
                  <a:lnTo>
                    <a:pt x="1152" y="437"/>
                  </a:lnTo>
                  <a:lnTo>
                    <a:pt x="1177" y="453"/>
                  </a:lnTo>
                  <a:lnTo>
                    <a:pt x="1202" y="468"/>
                  </a:lnTo>
                  <a:lnTo>
                    <a:pt x="1227" y="483"/>
                  </a:lnTo>
                  <a:lnTo>
                    <a:pt x="1250" y="501"/>
                  </a:lnTo>
                  <a:lnTo>
                    <a:pt x="1273" y="516"/>
                  </a:lnTo>
                  <a:lnTo>
                    <a:pt x="1296" y="531"/>
                  </a:lnTo>
                  <a:lnTo>
                    <a:pt x="1319" y="547"/>
                  </a:lnTo>
                  <a:lnTo>
                    <a:pt x="1340" y="562"/>
                  </a:lnTo>
                  <a:lnTo>
                    <a:pt x="1361" y="577"/>
                  </a:lnTo>
                  <a:lnTo>
                    <a:pt x="1380" y="593"/>
                  </a:lnTo>
                  <a:lnTo>
                    <a:pt x="1399" y="608"/>
                  </a:lnTo>
                  <a:lnTo>
                    <a:pt x="1419" y="624"/>
                  </a:lnTo>
                  <a:lnTo>
                    <a:pt x="1438" y="637"/>
                  </a:lnTo>
                  <a:lnTo>
                    <a:pt x="1455" y="652"/>
                  </a:lnTo>
                  <a:lnTo>
                    <a:pt x="1472" y="668"/>
                  </a:lnTo>
                  <a:lnTo>
                    <a:pt x="1488" y="683"/>
                  </a:lnTo>
                  <a:lnTo>
                    <a:pt x="1505" y="696"/>
                  </a:lnTo>
                  <a:lnTo>
                    <a:pt x="1520" y="712"/>
                  </a:lnTo>
                  <a:lnTo>
                    <a:pt x="1534" y="725"/>
                  </a:lnTo>
                  <a:lnTo>
                    <a:pt x="1547" y="741"/>
                  </a:lnTo>
                  <a:lnTo>
                    <a:pt x="1561" y="754"/>
                  </a:lnTo>
                  <a:lnTo>
                    <a:pt x="1574" y="769"/>
                  </a:lnTo>
                  <a:lnTo>
                    <a:pt x="1586" y="783"/>
                  </a:lnTo>
                  <a:lnTo>
                    <a:pt x="1597" y="796"/>
                  </a:lnTo>
                  <a:lnTo>
                    <a:pt x="1609" y="812"/>
                  </a:lnTo>
                  <a:lnTo>
                    <a:pt x="1618" y="825"/>
                  </a:lnTo>
                  <a:lnTo>
                    <a:pt x="1628" y="839"/>
                  </a:lnTo>
                  <a:lnTo>
                    <a:pt x="1641" y="862"/>
                  </a:lnTo>
                  <a:lnTo>
                    <a:pt x="1653" y="885"/>
                  </a:lnTo>
                  <a:lnTo>
                    <a:pt x="1664" y="910"/>
                  </a:lnTo>
                  <a:lnTo>
                    <a:pt x="1676" y="933"/>
                  </a:lnTo>
                  <a:lnTo>
                    <a:pt x="1685" y="958"/>
                  </a:lnTo>
                  <a:lnTo>
                    <a:pt x="1695" y="982"/>
                  </a:lnTo>
                  <a:lnTo>
                    <a:pt x="1705" y="1009"/>
                  </a:lnTo>
                  <a:lnTo>
                    <a:pt x="1712" y="1034"/>
                  </a:lnTo>
                  <a:lnTo>
                    <a:pt x="1718" y="1061"/>
                  </a:lnTo>
                  <a:lnTo>
                    <a:pt x="1724" y="1088"/>
                  </a:lnTo>
                  <a:lnTo>
                    <a:pt x="1730" y="1115"/>
                  </a:lnTo>
                  <a:lnTo>
                    <a:pt x="1733" y="1144"/>
                  </a:lnTo>
                  <a:lnTo>
                    <a:pt x="1737" y="1171"/>
                  </a:lnTo>
                  <a:lnTo>
                    <a:pt x="1739" y="1199"/>
                  </a:lnTo>
                  <a:lnTo>
                    <a:pt x="1741" y="1230"/>
                  </a:lnTo>
                  <a:lnTo>
                    <a:pt x="1741" y="1259"/>
                  </a:lnTo>
                  <a:lnTo>
                    <a:pt x="1741" y="1278"/>
                  </a:lnTo>
                  <a:lnTo>
                    <a:pt x="1739" y="1297"/>
                  </a:lnTo>
                  <a:lnTo>
                    <a:pt x="1735" y="1318"/>
                  </a:lnTo>
                  <a:lnTo>
                    <a:pt x="1730" y="1340"/>
                  </a:lnTo>
                  <a:lnTo>
                    <a:pt x="1722" y="1361"/>
                  </a:lnTo>
                  <a:lnTo>
                    <a:pt x="1714" y="1384"/>
                  </a:lnTo>
                  <a:lnTo>
                    <a:pt x="1705" y="1407"/>
                  </a:lnTo>
                  <a:lnTo>
                    <a:pt x="1693" y="1430"/>
                  </a:lnTo>
                  <a:lnTo>
                    <a:pt x="1685" y="1439"/>
                  </a:lnTo>
                  <a:lnTo>
                    <a:pt x="1678" y="1447"/>
                  </a:lnTo>
                  <a:lnTo>
                    <a:pt x="1668" y="1453"/>
                  </a:lnTo>
                  <a:lnTo>
                    <a:pt x="1660" y="1460"/>
                  </a:lnTo>
                  <a:lnTo>
                    <a:pt x="1653" y="1466"/>
                  </a:lnTo>
                  <a:lnTo>
                    <a:pt x="1643" y="1472"/>
                  </a:lnTo>
                  <a:lnTo>
                    <a:pt x="1635" y="1478"/>
                  </a:lnTo>
                  <a:lnTo>
                    <a:pt x="1626" y="1482"/>
                  </a:lnTo>
                  <a:lnTo>
                    <a:pt x="1616" y="1487"/>
                  </a:lnTo>
                  <a:lnTo>
                    <a:pt x="1607" y="1489"/>
                  </a:lnTo>
                  <a:lnTo>
                    <a:pt x="1597" y="1493"/>
                  </a:lnTo>
                  <a:lnTo>
                    <a:pt x="1587" y="1495"/>
                  </a:lnTo>
                  <a:lnTo>
                    <a:pt x="1576" y="1497"/>
                  </a:lnTo>
                  <a:lnTo>
                    <a:pt x="1566" y="1499"/>
                  </a:lnTo>
                  <a:lnTo>
                    <a:pt x="1557" y="1501"/>
                  </a:lnTo>
                  <a:lnTo>
                    <a:pt x="1545" y="1501"/>
                  </a:lnTo>
                  <a:lnTo>
                    <a:pt x="1538" y="1501"/>
                  </a:lnTo>
                  <a:lnTo>
                    <a:pt x="1528" y="1499"/>
                  </a:lnTo>
                  <a:lnTo>
                    <a:pt x="1520" y="1497"/>
                  </a:lnTo>
                  <a:lnTo>
                    <a:pt x="1511" y="1495"/>
                  </a:lnTo>
                  <a:lnTo>
                    <a:pt x="1499" y="1493"/>
                  </a:lnTo>
                  <a:lnTo>
                    <a:pt x="1490" y="1489"/>
                  </a:lnTo>
                  <a:lnTo>
                    <a:pt x="1478" y="1485"/>
                  </a:lnTo>
                  <a:lnTo>
                    <a:pt x="1465" y="1482"/>
                  </a:lnTo>
                  <a:lnTo>
                    <a:pt x="1453" y="1476"/>
                  </a:lnTo>
                  <a:lnTo>
                    <a:pt x="1440" y="1470"/>
                  </a:lnTo>
                  <a:lnTo>
                    <a:pt x="1426" y="1462"/>
                  </a:lnTo>
                  <a:lnTo>
                    <a:pt x="1411" y="1455"/>
                  </a:lnTo>
                  <a:lnTo>
                    <a:pt x="1397" y="1447"/>
                  </a:lnTo>
                  <a:lnTo>
                    <a:pt x="1382" y="1437"/>
                  </a:lnTo>
                  <a:lnTo>
                    <a:pt x="1365" y="1428"/>
                  </a:lnTo>
                  <a:lnTo>
                    <a:pt x="1349" y="1418"/>
                  </a:lnTo>
                  <a:lnTo>
                    <a:pt x="1336" y="1411"/>
                  </a:lnTo>
                  <a:lnTo>
                    <a:pt x="1323" y="1401"/>
                  </a:lnTo>
                  <a:lnTo>
                    <a:pt x="1309" y="1391"/>
                  </a:lnTo>
                  <a:lnTo>
                    <a:pt x="1296" y="1382"/>
                  </a:lnTo>
                  <a:lnTo>
                    <a:pt x="1280" y="1372"/>
                  </a:lnTo>
                  <a:lnTo>
                    <a:pt x="1267" y="1361"/>
                  </a:lnTo>
                  <a:lnTo>
                    <a:pt x="1252" y="1349"/>
                  </a:lnTo>
                  <a:lnTo>
                    <a:pt x="1236" y="1338"/>
                  </a:lnTo>
                  <a:lnTo>
                    <a:pt x="1223" y="1326"/>
                  </a:lnTo>
                  <a:lnTo>
                    <a:pt x="1207" y="1313"/>
                  </a:lnTo>
                  <a:lnTo>
                    <a:pt x="1190" y="1299"/>
                  </a:lnTo>
                  <a:lnTo>
                    <a:pt x="1175" y="1286"/>
                  </a:lnTo>
                  <a:lnTo>
                    <a:pt x="1159" y="1270"/>
                  </a:lnTo>
                  <a:lnTo>
                    <a:pt x="1142" y="1255"/>
                  </a:lnTo>
                  <a:lnTo>
                    <a:pt x="1127" y="1240"/>
                  </a:lnTo>
                  <a:lnTo>
                    <a:pt x="1109" y="1224"/>
                  </a:lnTo>
                  <a:lnTo>
                    <a:pt x="1092" y="1207"/>
                  </a:lnTo>
                  <a:lnTo>
                    <a:pt x="1075" y="1190"/>
                  </a:lnTo>
                  <a:lnTo>
                    <a:pt x="1058" y="1173"/>
                  </a:lnTo>
                  <a:lnTo>
                    <a:pt x="1040" y="1155"/>
                  </a:lnTo>
                  <a:lnTo>
                    <a:pt x="1021" y="1136"/>
                  </a:lnTo>
                  <a:lnTo>
                    <a:pt x="1004" y="1117"/>
                  </a:lnTo>
                  <a:lnTo>
                    <a:pt x="985" y="1098"/>
                  </a:lnTo>
                  <a:lnTo>
                    <a:pt x="966" y="1077"/>
                  </a:lnTo>
                  <a:lnTo>
                    <a:pt x="946" y="1055"/>
                  </a:lnTo>
                  <a:lnTo>
                    <a:pt x="929" y="1034"/>
                  </a:lnTo>
                  <a:lnTo>
                    <a:pt x="908" y="1013"/>
                  </a:lnTo>
                  <a:lnTo>
                    <a:pt x="889" y="990"/>
                  </a:lnTo>
                  <a:lnTo>
                    <a:pt x="870" y="967"/>
                  </a:lnTo>
                  <a:lnTo>
                    <a:pt x="850" y="944"/>
                  </a:lnTo>
                  <a:lnTo>
                    <a:pt x="829" y="921"/>
                  </a:lnTo>
                  <a:lnTo>
                    <a:pt x="810" y="896"/>
                  </a:lnTo>
                  <a:lnTo>
                    <a:pt x="783" y="865"/>
                  </a:lnTo>
                  <a:lnTo>
                    <a:pt x="756" y="835"/>
                  </a:lnTo>
                  <a:lnTo>
                    <a:pt x="731" y="806"/>
                  </a:lnTo>
                  <a:lnTo>
                    <a:pt x="706" y="777"/>
                  </a:lnTo>
                  <a:lnTo>
                    <a:pt x="681" y="748"/>
                  </a:lnTo>
                  <a:lnTo>
                    <a:pt x="656" y="721"/>
                  </a:lnTo>
                  <a:lnTo>
                    <a:pt x="633" y="695"/>
                  </a:lnTo>
                  <a:lnTo>
                    <a:pt x="608" y="668"/>
                  </a:lnTo>
                  <a:lnTo>
                    <a:pt x="585" y="643"/>
                  </a:lnTo>
                  <a:lnTo>
                    <a:pt x="564" y="618"/>
                  </a:lnTo>
                  <a:lnTo>
                    <a:pt x="541" y="593"/>
                  </a:lnTo>
                  <a:lnTo>
                    <a:pt x="518" y="570"/>
                  </a:lnTo>
                  <a:lnTo>
                    <a:pt x="497" y="547"/>
                  </a:lnTo>
                  <a:lnTo>
                    <a:pt x="476" y="524"/>
                  </a:lnTo>
                  <a:lnTo>
                    <a:pt x="457" y="503"/>
                  </a:lnTo>
                  <a:lnTo>
                    <a:pt x="436" y="481"/>
                  </a:lnTo>
                  <a:lnTo>
                    <a:pt x="417" y="460"/>
                  </a:lnTo>
                  <a:lnTo>
                    <a:pt x="397" y="441"/>
                  </a:lnTo>
                  <a:lnTo>
                    <a:pt x="378" y="422"/>
                  </a:lnTo>
                  <a:lnTo>
                    <a:pt x="359" y="403"/>
                  </a:lnTo>
                  <a:lnTo>
                    <a:pt x="342" y="385"/>
                  </a:lnTo>
                  <a:lnTo>
                    <a:pt x="322" y="368"/>
                  </a:lnTo>
                  <a:lnTo>
                    <a:pt x="305" y="351"/>
                  </a:lnTo>
                  <a:lnTo>
                    <a:pt x="290" y="334"/>
                  </a:lnTo>
                  <a:lnTo>
                    <a:pt x="273" y="318"/>
                  </a:lnTo>
                  <a:lnTo>
                    <a:pt x="257" y="305"/>
                  </a:lnTo>
                  <a:lnTo>
                    <a:pt x="242" y="290"/>
                  </a:lnTo>
                  <a:lnTo>
                    <a:pt x="226" y="276"/>
                  </a:lnTo>
                  <a:lnTo>
                    <a:pt x="211" y="263"/>
                  </a:lnTo>
                  <a:lnTo>
                    <a:pt x="198" y="251"/>
                  </a:lnTo>
                  <a:lnTo>
                    <a:pt x="184" y="240"/>
                  </a:lnTo>
                  <a:lnTo>
                    <a:pt x="171" y="228"/>
                  </a:lnTo>
                  <a:lnTo>
                    <a:pt x="150" y="213"/>
                  </a:lnTo>
                  <a:lnTo>
                    <a:pt x="130" y="197"/>
                  </a:lnTo>
                  <a:lnTo>
                    <a:pt x="113" y="184"/>
                  </a:lnTo>
                  <a:lnTo>
                    <a:pt x="96" y="169"/>
                  </a:lnTo>
                  <a:lnTo>
                    <a:pt x="81" y="155"/>
                  </a:lnTo>
                  <a:lnTo>
                    <a:pt x="67" y="144"/>
                  </a:lnTo>
                  <a:lnTo>
                    <a:pt x="54" y="130"/>
                  </a:lnTo>
                  <a:lnTo>
                    <a:pt x="42" y="119"/>
                  </a:lnTo>
                  <a:lnTo>
                    <a:pt x="33" y="107"/>
                  </a:lnTo>
                  <a:lnTo>
                    <a:pt x="23" y="96"/>
                  </a:lnTo>
                  <a:lnTo>
                    <a:pt x="15" y="84"/>
                  </a:lnTo>
                  <a:lnTo>
                    <a:pt x="10" y="75"/>
                  </a:lnTo>
                  <a:lnTo>
                    <a:pt x="6" y="65"/>
                  </a:lnTo>
                  <a:lnTo>
                    <a:pt x="2" y="55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7" y="5"/>
                  </a:lnTo>
                  <a:lnTo>
                    <a:pt x="23" y="2"/>
                  </a:lnTo>
                  <a:lnTo>
                    <a:pt x="31" y="0"/>
                  </a:lnTo>
                  <a:lnTo>
                    <a:pt x="4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27324" y="1894779"/>
            <a:ext cx="1150469" cy="772221"/>
            <a:chOff x="2527324" y="1894779"/>
            <a:chExt cx="1150469" cy="772221"/>
          </a:xfrm>
        </p:grpSpPr>
        <p:sp>
          <p:nvSpPr>
            <p:cNvPr id="11" name="Freeform 28"/>
            <p:cNvSpPr>
              <a:spLocks/>
            </p:cNvSpPr>
            <p:nvPr/>
          </p:nvSpPr>
          <p:spPr bwMode="auto">
            <a:xfrm>
              <a:off x="2527324" y="1989177"/>
              <a:ext cx="236353" cy="677823"/>
            </a:xfrm>
            <a:custGeom>
              <a:avLst/>
              <a:gdLst>
                <a:gd name="T0" fmla="*/ 246 w 875"/>
                <a:gd name="T1" fmla="*/ 6 h 1908"/>
                <a:gd name="T2" fmla="*/ 405 w 875"/>
                <a:gd name="T3" fmla="*/ 34 h 1908"/>
                <a:gd name="T4" fmla="*/ 480 w 875"/>
                <a:gd name="T5" fmla="*/ 56 h 1908"/>
                <a:gd name="T6" fmla="*/ 545 w 875"/>
                <a:gd name="T7" fmla="*/ 79 h 1908"/>
                <a:gd name="T8" fmla="*/ 603 w 875"/>
                <a:gd name="T9" fmla="*/ 102 h 1908"/>
                <a:gd name="T10" fmla="*/ 651 w 875"/>
                <a:gd name="T11" fmla="*/ 125 h 1908"/>
                <a:gd name="T12" fmla="*/ 687 w 875"/>
                <a:gd name="T13" fmla="*/ 150 h 1908"/>
                <a:gd name="T14" fmla="*/ 716 w 875"/>
                <a:gd name="T15" fmla="*/ 177 h 1908"/>
                <a:gd name="T16" fmla="*/ 735 w 875"/>
                <a:gd name="T17" fmla="*/ 203 h 1908"/>
                <a:gd name="T18" fmla="*/ 743 w 875"/>
                <a:gd name="T19" fmla="*/ 234 h 1908"/>
                <a:gd name="T20" fmla="*/ 747 w 875"/>
                <a:gd name="T21" fmla="*/ 311 h 1908"/>
                <a:gd name="T22" fmla="*/ 756 w 875"/>
                <a:gd name="T23" fmla="*/ 440 h 1908"/>
                <a:gd name="T24" fmla="*/ 774 w 875"/>
                <a:gd name="T25" fmla="*/ 610 h 1908"/>
                <a:gd name="T26" fmla="*/ 799 w 875"/>
                <a:gd name="T27" fmla="*/ 802 h 1908"/>
                <a:gd name="T28" fmla="*/ 820 w 875"/>
                <a:gd name="T29" fmla="*/ 977 h 1908"/>
                <a:gd name="T30" fmla="*/ 839 w 875"/>
                <a:gd name="T31" fmla="*/ 1136 h 1908"/>
                <a:gd name="T32" fmla="*/ 852 w 875"/>
                <a:gd name="T33" fmla="*/ 1280 h 1908"/>
                <a:gd name="T34" fmla="*/ 864 w 875"/>
                <a:gd name="T35" fmla="*/ 1407 h 1908"/>
                <a:gd name="T36" fmla="*/ 872 w 875"/>
                <a:gd name="T37" fmla="*/ 1518 h 1908"/>
                <a:gd name="T38" fmla="*/ 875 w 875"/>
                <a:gd name="T39" fmla="*/ 1612 h 1908"/>
                <a:gd name="T40" fmla="*/ 873 w 875"/>
                <a:gd name="T41" fmla="*/ 1708 h 1908"/>
                <a:gd name="T42" fmla="*/ 849 w 875"/>
                <a:gd name="T43" fmla="*/ 1802 h 1908"/>
                <a:gd name="T44" fmla="*/ 818 w 875"/>
                <a:gd name="T45" fmla="*/ 1854 h 1908"/>
                <a:gd name="T46" fmla="*/ 793 w 875"/>
                <a:gd name="T47" fmla="*/ 1881 h 1908"/>
                <a:gd name="T48" fmla="*/ 766 w 875"/>
                <a:gd name="T49" fmla="*/ 1898 h 1908"/>
                <a:gd name="T50" fmla="*/ 735 w 875"/>
                <a:gd name="T51" fmla="*/ 1908 h 1908"/>
                <a:gd name="T52" fmla="*/ 703 w 875"/>
                <a:gd name="T53" fmla="*/ 1908 h 1908"/>
                <a:gd name="T54" fmla="*/ 664 w 875"/>
                <a:gd name="T55" fmla="*/ 1897 h 1908"/>
                <a:gd name="T56" fmla="*/ 628 w 875"/>
                <a:gd name="T57" fmla="*/ 1873 h 1908"/>
                <a:gd name="T58" fmla="*/ 591 w 875"/>
                <a:gd name="T59" fmla="*/ 1841 h 1908"/>
                <a:gd name="T60" fmla="*/ 547 w 875"/>
                <a:gd name="T61" fmla="*/ 1791 h 1908"/>
                <a:gd name="T62" fmla="*/ 507 w 875"/>
                <a:gd name="T63" fmla="*/ 1731 h 1908"/>
                <a:gd name="T64" fmla="*/ 480 w 875"/>
                <a:gd name="T65" fmla="*/ 1668 h 1908"/>
                <a:gd name="T66" fmla="*/ 463 w 875"/>
                <a:gd name="T67" fmla="*/ 1605 h 1908"/>
                <a:gd name="T68" fmla="*/ 449 w 875"/>
                <a:gd name="T69" fmla="*/ 1509 h 1908"/>
                <a:gd name="T70" fmla="*/ 430 w 875"/>
                <a:gd name="T71" fmla="*/ 1394 h 1908"/>
                <a:gd name="T72" fmla="*/ 413 w 875"/>
                <a:gd name="T73" fmla="*/ 1296 h 1908"/>
                <a:gd name="T74" fmla="*/ 399 w 875"/>
                <a:gd name="T75" fmla="*/ 1213 h 1908"/>
                <a:gd name="T76" fmla="*/ 388 w 875"/>
                <a:gd name="T77" fmla="*/ 1150 h 1908"/>
                <a:gd name="T78" fmla="*/ 378 w 875"/>
                <a:gd name="T79" fmla="*/ 1100 h 1908"/>
                <a:gd name="T80" fmla="*/ 372 w 875"/>
                <a:gd name="T81" fmla="*/ 1067 h 1908"/>
                <a:gd name="T82" fmla="*/ 369 w 875"/>
                <a:gd name="T83" fmla="*/ 1052 h 1908"/>
                <a:gd name="T84" fmla="*/ 363 w 875"/>
                <a:gd name="T85" fmla="*/ 1000 h 1908"/>
                <a:gd name="T86" fmla="*/ 349 w 875"/>
                <a:gd name="T87" fmla="*/ 904 h 1908"/>
                <a:gd name="T88" fmla="*/ 336 w 875"/>
                <a:gd name="T89" fmla="*/ 818 h 1908"/>
                <a:gd name="T90" fmla="*/ 323 w 875"/>
                <a:gd name="T91" fmla="*/ 739 h 1908"/>
                <a:gd name="T92" fmla="*/ 307 w 875"/>
                <a:gd name="T93" fmla="*/ 668 h 1908"/>
                <a:gd name="T94" fmla="*/ 292 w 875"/>
                <a:gd name="T95" fmla="*/ 603 h 1908"/>
                <a:gd name="T96" fmla="*/ 276 w 875"/>
                <a:gd name="T97" fmla="*/ 547 h 1908"/>
                <a:gd name="T98" fmla="*/ 261 w 875"/>
                <a:gd name="T99" fmla="*/ 499 h 1908"/>
                <a:gd name="T100" fmla="*/ 244 w 875"/>
                <a:gd name="T101" fmla="*/ 436 h 1908"/>
                <a:gd name="T102" fmla="*/ 209 w 875"/>
                <a:gd name="T103" fmla="*/ 353 h 1908"/>
                <a:gd name="T104" fmla="*/ 159 w 875"/>
                <a:gd name="T105" fmla="*/ 276 h 1908"/>
                <a:gd name="T106" fmla="*/ 96 w 875"/>
                <a:gd name="T107" fmla="*/ 201 h 1908"/>
                <a:gd name="T108" fmla="*/ 44 w 875"/>
                <a:gd name="T109" fmla="*/ 155 h 1908"/>
                <a:gd name="T110" fmla="*/ 21 w 875"/>
                <a:gd name="T111" fmla="*/ 140 h 1908"/>
                <a:gd name="T112" fmla="*/ 4 w 875"/>
                <a:gd name="T113" fmla="*/ 119 h 1908"/>
                <a:gd name="T114" fmla="*/ 2 w 875"/>
                <a:gd name="T115" fmla="*/ 84 h 1908"/>
                <a:gd name="T116" fmla="*/ 17 w 875"/>
                <a:gd name="T117" fmla="*/ 44 h 1908"/>
                <a:gd name="T118" fmla="*/ 46 w 875"/>
                <a:gd name="T119" fmla="*/ 15 h 1908"/>
                <a:gd name="T120" fmla="*/ 88 w 875"/>
                <a:gd name="T121" fmla="*/ 2 h 190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75"/>
                <a:gd name="T184" fmla="*/ 0 h 1908"/>
                <a:gd name="T185" fmla="*/ 875 w 875"/>
                <a:gd name="T186" fmla="*/ 1908 h 190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75" h="1908">
                  <a:moveTo>
                    <a:pt x="115" y="0"/>
                  </a:moveTo>
                  <a:lnTo>
                    <a:pt x="161" y="2"/>
                  </a:lnTo>
                  <a:lnTo>
                    <a:pt x="204" y="4"/>
                  </a:lnTo>
                  <a:lnTo>
                    <a:pt x="246" y="6"/>
                  </a:lnTo>
                  <a:lnTo>
                    <a:pt x="288" y="11"/>
                  </a:lnTo>
                  <a:lnTo>
                    <a:pt x="328" y="17"/>
                  </a:lnTo>
                  <a:lnTo>
                    <a:pt x="367" y="25"/>
                  </a:lnTo>
                  <a:lnTo>
                    <a:pt x="405" y="34"/>
                  </a:lnTo>
                  <a:lnTo>
                    <a:pt x="424" y="38"/>
                  </a:lnTo>
                  <a:lnTo>
                    <a:pt x="442" y="46"/>
                  </a:lnTo>
                  <a:lnTo>
                    <a:pt x="461" y="50"/>
                  </a:lnTo>
                  <a:lnTo>
                    <a:pt x="480" y="56"/>
                  </a:lnTo>
                  <a:lnTo>
                    <a:pt x="497" y="61"/>
                  </a:lnTo>
                  <a:lnTo>
                    <a:pt x="515" y="67"/>
                  </a:lnTo>
                  <a:lnTo>
                    <a:pt x="530" y="73"/>
                  </a:lnTo>
                  <a:lnTo>
                    <a:pt x="545" y="79"/>
                  </a:lnTo>
                  <a:lnTo>
                    <a:pt x="561" y="84"/>
                  </a:lnTo>
                  <a:lnTo>
                    <a:pt x="576" y="90"/>
                  </a:lnTo>
                  <a:lnTo>
                    <a:pt x="589" y="96"/>
                  </a:lnTo>
                  <a:lnTo>
                    <a:pt x="603" y="102"/>
                  </a:lnTo>
                  <a:lnTo>
                    <a:pt x="616" y="107"/>
                  </a:lnTo>
                  <a:lnTo>
                    <a:pt x="628" y="113"/>
                  </a:lnTo>
                  <a:lnTo>
                    <a:pt x="639" y="119"/>
                  </a:lnTo>
                  <a:lnTo>
                    <a:pt x="651" y="125"/>
                  </a:lnTo>
                  <a:lnTo>
                    <a:pt x="660" y="130"/>
                  </a:lnTo>
                  <a:lnTo>
                    <a:pt x="670" y="138"/>
                  </a:lnTo>
                  <a:lnTo>
                    <a:pt x="680" y="144"/>
                  </a:lnTo>
                  <a:lnTo>
                    <a:pt x="687" y="150"/>
                  </a:lnTo>
                  <a:lnTo>
                    <a:pt x="695" y="157"/>
                  </a:lnTo>
                  <a:lnTo>
                    <a:pt x="703" y="163"/>
                  </a:lnTo>
                  <a:lnTo>
                    <a:pt x="710" y="169"/>
                  </a:lnTo>
                  <a:lnTo>
                    <a:pt x="716" y="177"/>
                  </a:lnTo>
                  <a:lnTo>
                    <a:pt x="722" y="182"/>
                  </a:lnTo>
                  <a:lnTo>
                    <a:pt x="726" y="190"/>
                  </a:lnTo>
                  <a:lnTo>
                    <a:pt x="731" y="198"/>
                  </a:lnTo>
                  <a:lnTo>
                    <a:pt x="735" y="203"/>
                  </a:lnTo>
                  <a:lnTo>
                    <a:pt x="737" y="211"/>
                  </a:lnTo>
                  <a:lnTo>
                    <a:pt x="741" y="219"/>
                  </a:lnTo>
                  <a:lnTo>
                    <a:pt x="743" y="226"/>
                  </a:lnTo>
                  <a:lnTo>
                    <a:pt x="743" y="234"/>
                  </a:lnTo>
                  <a:lnTo>
                    <a:pt x="745" y="240"/>
                  </a:lnTo>
                  <a:lnTo>
                    <a:pt x="745" y="249"/>
                  </a:lnTo>
                  <a:lnTo>
                    <a:pt x="745" y="280"/>
                  </a:lnTo>
                  <a:lnTo>
                    <a:pt x="747" y="311"/>
                  </a:lnTo>
                  <a:lnTo>
                    <a:pt x="749" y="342"/>
                  </a:lnTo>
                  <a:lnTo>
                    <a:pt x="751" y="374"/>
                  </a:lnTo>
                  <a:lnTo>
                    <a:pt x="753" y="407"/>
                  </a:lnTo>
                  <a:lnTo>
                    <a:pt x="756" y="440"/>
                  </a:lnTo>
                  <a:lnTo>
                    <a:pt x="758" y="474"/>
                  </a:lnTo>
                  <a:lnTo>
                    <a:pt x="762" y="509"/>
                  </a:lnTo>
                  <a:lnTo>
                    <a:pt x="768" y="560"/>
                  </a:lnTo>
                  <a:lnTo>
                    <a:pt x="774" y="610"/>
                  </a:lnTo>
                  <a:lnTo>
                    <a:pt x="781" y="660"/>
                  </a:lnTo>
                  <a:lnTo>
                    <a:pt x="787" y="708"/>
                  </a:lnTo>
                  <a:lnTo>
                    <a:pt x="793" y="756"/>
                  </a:lnTo>
                  <a:lnTo>
                    <a:pt x="799" y="802"/>
                  </a:lnTo>
                  <a:lnTo>
                    <a:pt x="804" y="848"/>
                  </a:lnTo>
                  <a:lnTo>
                    <a:pt x="810" y="893"/>
                  </a:lnTo>
                  <a:lnTo>
                    <a:pt x="814" y="935"/>
                  </a:lnTo>
                  <a:lnTo>
                    <a:pt x="820" y="977"/>
                  </a:lnTo>
                  <a:lnTo>
                    <a:pt x="825" y="1019"/>
                  </a:lnTo>
                  <a:lnTo>
                    <a:pt x="829" y="1060"/>
                  </a:lnTo>
                  <a:lnTo>
                    <a:pt x="833" y="1098"/>
                  </a:lnTo>
                  <a:lnTo>
                    <a:pt x="839" y="1136"/>
                  </a:lnTo>
                  <a:lnTo>
                    <a:pt x="843" y="1175"/>
                  </a:lnTo>
                  <a:lnTo>
                    <a:pt x="847" y="1211"/>
                  </a:lnTo>
                  <a:lnTo>
                    <a:pt x="849" y="1246"/>
                  </a:lnTo>
                  <a:lnTo>
                    <a:pt x="852" y="1280"/>
                  </a:lnTo>
                  <a:lnTo>
                    <a:pt x="856" y="1313"/>
                  </a:lnTo>
                  <a:lnTo>
                    <a:pt x="858" y="1346"/>
                  </a:lnTo>
                  <a:lnTo>
                    <a:pt x="862" y="1376"/>
                  </a:lnTo>
                  <a:lnTo>
                    <a:pt x="864" y="1407"/>
                  </a:lnTo>
                  <a:lnTo>
                    <a:pt x="866" y="1436"/>
                  </a:lnTo>
                  <a:lnTo>
                    <a:pt x="868" y="1465"/>
                  </a:lnTo>
                  <a:lnTo>
                    <a:pt x="870" y="1491"/>
                  </a:lnTo>
                  <a:lnTo>
                    <a:pt x="872" y="1518"/>
                  </a:lnTo>
                  <a:lnTo>
                    <a:pt x="873" y="1543"/>
                  </a:lnTo>
                  <a:lnTo>
                    <a:pt x="873" y="1568"/>
                  </a:lnTo>
                  <a:lnTo>
                    <a:pt x="875" y="1591"/>
                  </a:lnTo>
                  <a:lnTo>
                    <a:pt x="875" y="1612"/>
                  </a:lnTo>
                  <a:lnTo>
                    <a:pt x="875" y="1634"/>
                  </a:lnTo>
                  <a:lnTo>
                    <a:pt x="875" y="1655"/>
                  </a:lnTo>
                  <a:lnTo>
                    <a:pt x="875" y="1682"/>
                  </a:lnTo>
                  <a:lnTo>
                    <a:pt x="873" y="1708"/>
                  </a:lnTo>
                  <a:lnTo>
                    <a:pt x="870" y="1733"/>
                  </a:lnTo>
                  <a:lnTo>
                    <a:pt x="864" y="1758"/>
                  </a:lnTo>
                  <a:lnTo>
                    <a:pt x="856" y="1781"/>
                  </a:lnTo>
                  <a:lnTo>
                    <a:pt x="849" y="1802"/>
                  </a:lnTo>
                  <a:lnTo>
                    <a:pt x="839" y="1822"/>
                  </a:lnTo>
                  <a:lnTo>
                    <a:pt x="827" y="1839"/>
                  </a:lnTo>
                  <a:lnTo>
                    <a:pt x="822" y="1847"/>
                  </a:lnTo>
                  <a:lnTo>
                    <a:pt x="818" y="1854"/>
                  </a:lnTo>
                  <a:lnTo>
                    <a:pt x="812" y="1862"/>
                  </a:lnTo>
                  <a:lnTo>
                    <a:pt x="806" y="1868"/>
                  </a:lnTo>
                  <a:lnTo>
                    <a:pt x="801" y="1875"/>
                  </a:lnTo>
                  <a:lnTo>
                    <a:pt x="793" y="1881"/>
                  </a:lnTo>
                  <a:lnTo>
                    <a:pt x="787" y="1885"/>
                  </a:lnTo>
                  <a:lnTo>
                    <a:pt x="779" y="1891"/>
                  </a:lnTo>
                  <a:lnTo>
                    <a:pt x="774" y="1895"/>
                  </a:lnTo>
                  <a:lnTo>
                    <a:pt x="766" y="1898"/>
                  </a:lnTo>
                  <a:lnTo>
                    <a:pt x="758" y="1902"/>
                  </a:lnTo>
                  <a:lnTo>
                    <a:pt x="751" y="1904"/>
                  </a:lnTo>
                  <a:lnTo>
                    <a:pt x="743" y="1906"/>
                  </a:lnTo>
                  <a:lnTo>
                    <a:pt x="735" y="1908"/>
                  </a:lnTo>
                  <a:lnTo>
                    <a:pt x="728" y="1908"/>
                  </a:lnTo>
                  <a:lnTo>
                    <a:pt x="720" y="1908"/>
                  </a:lnTo>
                  <a:lnTo>
                    <a:pt x="710" y="1908"/>
                  </a:lnTo>
                  <a:lnTo>
                    <a:pt x="703" y="1908"/>
                  </a:lnTo>
                  <a:lnTo>
                    <a:pt x="693" y="1906"/>
                  </a:lnTo>
                  <a:lnTo>
                    <a:pt x="683" y="1902"/>
                  </a:lnTo>
                  <a:lnTo>
                    <a:pt x="674" y="1900"/>
                  </a:lnTo>
                  <a:lnTo>
                    <a:pt x="664" y="1897"/>
                  </a:lnTo>
                  <a:lnTo>
                    <a:pt x="657" y="1891"/>
                  </a:lnTo>
                  <a:lnTo>
                    <a:pt x="647" y="1885"/>
                  </a:lnTo>
                  <a:lnTo>
                    <a:pt x="637" y="1879"/>
                  </a:lnTo>
                  <a:lnTo>
                    <a:pt x="628" y="1873"/>
                  </a:lnTo>
                  <a:lnTo>
                    <a:pt x="618" y="1866"/>
                  </a:lnTo>
                  <a:lnTo>
                    <a:pt x="610" y="1858"/>
                  </a:lnTo>
                  <a:lnTo>
                    <a:pt x="601" y="1849"/>
                  </a:lnTo>
                  <a:lnTo>
                    <a:pt x="591" y="1841"/>
                  </a:lnTo>
                  <a:lnTo>
                    <a:pt x="582" y="1829"/>
                  </a:lnTo>
                  <a:lnTo>
                    <a:pt x="574" y="1820"/>
                  </a:lnTo>
                  <a:lnTo>
                    <a:pt x="561" y="1804"/>
                  </a:lnTo>
                  <a:lnTo>
                    <a:pt x="547" y="1791"/>
                  </a:lnTo>
                  <a:lnTo>
                    <a:pt x="536" y="1776"/>
                  </a:lnTo>
                  <a:lnTo>
                    <a:pt x="526" y="1760"/>
                  </a:lnTo>
                  <a:lnTo>
                    <a:pt x="516" y="1747"/>
                  </a:lnTo>
                  <a:lnTo>
                    <a:pt x="507" y="1731"/>
                  </a:lnTo>
                  <a:lnTo>
                    <a:pt x="499" y="1716"/>
                  </a:lnTo>
                  <a:lnTo>
                    <a:pt x="491" y="1701"/>
                  </a:lnTo>
                  <a:lnTo>
                    <a:pt x="486" y="1685"/>
                  </a:lnTo>
                  <a:lnTo>
                    <a:pt x="480" y="1668"/>
                  </a:lnTo>
                  <a:lnTo>
                    <a:pt x="474" y="1653"/>
                  </a:lnTo>
                  <a:lnTo>
                    <a:pt x="470" y="1637"/>
                  </a:lnTo>
                  <a:lnTo>
                    <a:pt x="467" y="1620"/>
                  </a:lnTo>
                  <a:lnTo>
                    <a:pt x="463" y="1605"/>
                  </a:lnTo>
                  <a:lnTo>
                    <a:pt x="461" y="1587"/>
                  </a:lnTo>
                  <a:lnTo>
                    <a:pt x="459" y="1572"/>
                  </a:lnTo>
                  <a:lnTo>
                    <a:pt x="453" y="1539"/>
                  </a:lnTo>
                  <a:lnTo>
                    <a:pt x="449" y="1509"/>
                  </a:lnTo>
                  <a:lnTo>
                    <a:pt x="443" y="1478"/>
                  </a:lnTo>
                  <a:lnTo>
                    <a:pt x="440" y="1449"/>
                  </a:lnTo>
                  <a:lnTo>
                    <a:pt x="434" y="1420"/>
                  </a:lnTo>
                  <a:lnTo>
                    <a:pt x="430" y="1394"/>
                  </a:lnTo>
                  <a:lnTo>
                    <a:pt x="426" y="1367"/>
                  </a:lnTo>
                  <a:lnTo>
                    <a:pt x="420" y="1342"/>
                  </a:lnTo>
                  <a:lnTo>
                    <a:pt x="417" y="1319"/>
                  </a:lnTo>
                  <a:lnTo>
                    <a:pt x="413" y="1296"/>
                  </a:lnTo>
                  <a:lnTo>
                    <a:pt x="409" y="1273"/>
                  </a:lnTo>
                  <a:lnTo>
                    <a:pt x="405" y="1253"/>
                  </a:lnTo>
                  <a:lnTo>
                    <a:pt x="401" y="1232"/>
                  </a:lnTo>
                  <a:lnTo>
                    <a:pt x="399" y="1213"/>
                  </a:lnTo>
                  <a:lnTo>
                    <a:pt x="395" y="1196"/>
                  </a:lnTo>
                  <a:lnTo>
                    <a:pt x="394" y="1179"/>
                  </a:lnTo>
                  <a:lnTo>
                    <a:pt x="390" y="1163"/>
                  </a:lnTo>
                  <a:lnTo>
                    <a:pt x="388" y="1150"/>
                  </a:lnTo>
                  <a:lnTo>
                    <a:pt x="384" y="1134"/>
                  </a:lnTo>
                  <a:lnTo>
                    <a:pt x="382" y="1123"/>
                  </a:lnTo>
                  <a:lnTo>
                    <a:pt x="380" y="1111"/>
                  </a:lnTo>
                  <a:lnTo>
                    <a:pt x="378" y="1100"/>
                  </a:lnTo>
                  <a:lnTo>
                    <a:pt x="376" y="1090"/>
                  </a:lnTo>
                  <a:lnTo>
                    <a:pt x="374" y="1083"/>
                  </a:lnTo>
                  <a:lnTo>
                    <a:pt x="374" y="1075"/>
                  </a:lnTo>
                  <a:lnTo>
                    <a:pt x="372" y="1067"/>
                  </a:lnTo>
                  <a:lnTo>
                    <a:pt x="371" y="1063"/>
                  </a:lnTo>
                  <a:lnTo>
                    <a:pt x="371" y="1058"/>
                  </a:lnTo>
                  <a:lnTo>
                    <a:pt x="369" y="1054"/>
                  </a:lnTo>
                  <a:lnTo>
                    <a:pt x="369" y="1052"/>
                  </a:lnTo>
                  <a:lnTo>
                    <a:pt x="369" y="1050"/>
                  </a:lnTo>
                  <a:lnTo>
                    <a:pt x="365" y="1025"/>
                  </a:lnTo>
                  <a:lnTo>
                    <a:pt x="363" y="1000"/>
                  </a:lnTo>
                  <a:lnTo>
                    <a:pt x="359" y="975"/>
                  </a:lnTo>
                  <a:lnTo>
                    <a:pt x="357" y="952"/>
                  </a:lnTo>
                  <a:lnTo>
                    <a:pt x="353" y="927"/>
                  </a:lnTo>
                  <a:lnTo>
                    <a:pt x="349" y="904"/>
                  </a:lnTo>
                  <a:lnTo>
                    <a:pt x="346" y="883"/>
                  </a:lnTo>
                  <a:lnTo>
                    <a:pt x="344" y="860"/>
                  </a:lnTo>
                  <a:lnTo>
                    <a:pt x="340" y="839"/>
                  </a:lnTo>
                  <a:lnTo>
                    <a:pt x="336" y="818"/>
                  </a:lnTo>
                  <a:lnTo>
                    <a:pt x="332" y="797"/>
                  </a:lnTo>
                  <a:lnTo>
                    <a:pt x="328" y="777"/>
                  </a:lnTo>
                  <a:lnTo>
                    <a:pt x="324" y="758"/>
                  </a:lnTo>
                  <a:lnTo>
                    <a:pt x="323" y="739"/>
                  </a:lnTo>
                  <a:lnTo>
                    <a:pt x="319" y="720"/>
                  </a:lnTo>
                  <a:lnTo>
                    <a:pt x="315" y="703"/>
                  </a:lnTo>
                  <a:lnTo>
                    <a:pt x="311" y="683"/>
                  </a:lnTo>
                  <a:lnTo>
                    <a:pt x="307" y="668"/>
                  </a:lnTo>
                  <a:lnTo>
                    <a:pt x="303" y="651"/>
                  </a:lnTo>
                  <a:lnTo>
                    <a:pt x="300" y="633"/>
                  </a:lnTo>
                  <a:lnTo>
                    <a:pt x="296" y="618"/>
                  </a:lnTo>
                  <a:lnTo>
                    <a:pt x="292" y="603"/>
                  </a:lnTo>
                  <a:lnTo>
                    <a:pt x="288" y="589"/>
                  </a:lnTo>
                  <a:lnTo>
                    <a:pt x="284" y="574"/>
                  </a:lnTo>
                  <a:lnTo>
                    <a:pt x="280" y="560"/>
                  </a:lnTo>
                  <a:lnTo>
                    <a:pt x="276" y="547"/>
                  </a:lnTo>
                  <a:lnTo>
                    <a:pt x="273" y="534"/>
                  </a:lnTo>
                  <a:lnTo>
                    <a:pt x="269" y="522"/>
                  </a:lnTo>
                  <a:lnTo>
                    <a:pt x="265" y="511"/>
                  </a:lnTo>
                  <a:lnTo>
                    <a:pt x="261" y="499"/>
                  </a:lnTo>
                  <a:lnTo>
                    <a:pt x="257" y="488"/>
                  </a:lnTo>
                  <a:lnTo>
                    <a:pt x="253" y="478"/>
                  </a:lnTo>
                  <a:lnTo>
                    <a:pt x="250" y="457"/>
                  </a:lnTo>
                  <a:lnTo>
                    <a:pt x="244" y="436"/>
                  </a:lnTo>
                  <a:lnTo>
                    <a:pt x="236" y="415"/>
                  </a:lnTo>
                  <a:lnTo>
                    <a:pt x="228" y="393"/>
                  </a:lnTo>
                  <a:lnTo>
                    <a:pt x="219" y="374"/>
                  </a:lnTo>
                  <a:lnTo>
                    <a:pt x="209" y="353"/>
                  </a:lnTo>
                  <a:lnTo>
                    <a:pt x="198" y="334"/>
                  </a:lnTo>
                  <a:lnTo>
                    <a:pt x="186" y="315"/>
                  </a:lnTo>
                  <a:lnTo>
                    <a:pt x="173" y="296"/>
                  </a:lnTo>
                  <a:lnTo>
                    <a:pt x="159" y="276"/>
                  </a:lnTo>
                  <a:lnTo>
                    <a:pt x="146" y="257"/>
                  </a:lnTo>
                  <a:lnTo>
                    <a:pt x="129" y="240"/>
                  </a:lnTo>
                  <a:lnTo>
                    <a:pt x="113" y="221"/>
                  </a:lnTo>
                  <a:lnTo>
                    <a:pt x="96" y="201"/>
                  </a:lnTo>
                  <a:lnTo>
                    <a:pt x="77" y="184"/>
                  </a:lnTo>
                  <a:lnTo>
                    <a:pt x="58" y="165"/>
                  </a:lnTo>
                  <a:lnTo>
                    <a:pt x="50" y="161"/>
                  </a:lnTo>
                  <a:lnTo>
                    <a:pt x="44" y="155"/>
                  </a:lnTo>
                  <a:lnTo>
                    <a:pt x="37" y="152"/>
                  </a:lnTo>
                  <a:lnTo>
                    <a:pt x="31" y="148"/>
                  </a:lnTo>
                  <a:lnTo>
                    <a:pt x="27" y="144"/>
                  </a:lnTo>
                  <a:lnTo>
                    <a:pt x="21" y="140"/>
                  </a:lnTo>
                  <a:lnTo>
                    <a:pt x="17" y="136"/>
                  </a:lnTo>
                  <a:lnTo>
                    <a:pt x="13" y="132"/>
                  </a:lnTo>
                  <a:lnTo>
                    <a:pt x="8" y="125"/>
                  </a:lnTo>
                  <a:lnTo>
                    <a:pt x="4" y="119"/>
                  </a:lnTo>
                  <a:lnTo>
                    <a:pt x="2" y="113"/>
                  </a:lnTo>
                  <a:lnTo>
                    <a:pt x="0" y="109"/>
                  </a:lnTo>
                  <a:lnTo>
                    <a:pt x="2" y="96"/>
                  </a:lnTo>
                  <a:lnTo>
                    <a:pt x="2" y="84"/>
                  </a:lnTo>
                  <a:lnTo>
                    <a:pt x="4" y="73"/>
                  </a:lnTo>
                  <a:lnTo>
                    <a:pt x="8" y="61"/>
                  </a:lnTo>
                  <a:lnTo>
                    <a:pt x="12" y="52"/>
                  </a:lnTo>
                  <a:lnTo>
                    <a:pt x="17" y="44"/>
                  </a:lnTo>
                  <a:lnTo>
                    <a:pt x="23" y="34"/>
                  </a:lnTo>
                  <a:lnTo>
                    <a:pt x="31" y="29"/>
                  </a:lnTo>
                  <a:lnTo>
                    <a:pt x="38" y="21"/>
                  </a:lnTo>
                  <a:lnTo>
                    <a:pt x="46" y="15"/>
                  </a:lnTo>
                  <a:lnTo>
                    <a:pt x="56" y="11"/>
                  </a:lnTo>
                  <a:lnTo>
                    <a:pt x="65" y="8"/>
                  </a:lnTo>
                  <a:lnTo>
                    <a:pt x="77" y="4"/>
                  </a:lnTo>
                  <a:lnTo>
                    <a:pt x="88" y="2"/>
                  </a:lnTo>
                  <a:lnTo>
                    <a:pt x="102" y="2"/>
                  </a:lnTo>
                  <a:lnTo>
                    <a:pt x="11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9"/>
            <p:cNvSpPr>
              <a:spLocks/>
            </p:cNvSpPr>
            <p:nvPr/>
          </p:nvSpPr>
          <p:spPr bwMode="auto">
            <a:xfrm>
              <a:off x="2626614" y="1894779"/>
              <a:ext cx="1051179" cy="618912"/>
            </a:xfrm>
            <a:custGeom>
              <a:avLst/>
              <a:gdLst>
                <a:gd name="T0" fmla="*/ 3269 w 3895"/>
                <a:gd name="T1" fmla="*/ 19 h 1743"/>
                <a:gd name="T2" fmla="*/ 3459 w 3895"/>
                <a:gd name="T3" fmla="*/ 92 h 1743"/>
                <a:gd name="T4" fmla="*/ 3635 w 3895"/>
                <a:gd name="T5" fmla="*/ 184 h 1743"/>
                <a:gd name="T6" fmla="*/ 3749 w 3895"/>
                <a:gd name="T7" fmla="*/ 255 h 1743"/>
                <a:gd name="T8" fmla="*/ 3829 w 3895"/>
                <a:gd name="T9" fmla="*/ 319 h 1743"/>
                <a:gd name="T10" fmla="*/ 3877 w 3895"/>
                <a:gd name="T11" fmla="*/ 371 h 1743"/>
                <a:gd name="T12" fmla="*/ 3895 w 3895"/>
                <a:gd name="T13" fmla="*/ 415 h 1743"/>
                <a:gd name="T14" fmla="*/ 3879 w 3895"/>
                <a:gd name="T15" fmla="*/ 449 h 1743"/>
                <a:gd name="T16" fmla="*/ 3831 w 3895"/>
                <a:gd name="T17" fmla="*/ 499 h 1743"/>
                <a:gd name="T18" fmla="*/ 3747 w 3895"/>
                <a:gd name="T19" fmla="*/ 578 h 1743"/>
                <a:gd name="T20" fmla="*/ 3666 w 3895"/>
                <a:gd name="T21" fmla="*/ 693 h 1743"/>
                <a:gd name="T22" fmla="*/ 3582 w 3895"/>
                <a:gd name="T23" fmla="*/ 883 h 1743"/>
                <a:gd name="T24" fmla="*/ 3453 w 3895"/>
                <a:gd name="T25" fmla="*/ 1209 h 1743"/>
                <a:gd name="T26" fmla="*/ 3330 w 3895"/>
                <a:gd name="T27" fmla="*/ 1570 h 1743"/>
                <a:gd name="T28" fmla="*/ 3251 w 3895"/>
                <a:gd name="T29" fmla="*/ 1645 h 1743"/>
                <a:gd name="T30" fmla="*/ 3115 w 3895"/>
                <a:gd name="T31" fmla="*/ 1709 h 1743"/>
                <a:gd name="T32" fmla="*/ 2914 w 3895"/>
                <a:gd name="T33" fmla="*/ 1739 h 1743"/>
                <a:gd name="T34" fmla="*/ 2823 w 3895"/>
                <a:gd name="T35" fmla="*/ 1743 h 1743"/>
                <a:gd name="T36" fmla="*/ 2733 w 3895"/>
                <a:gd name="T37" fmla="*/ 1718 h 1743"/>
                <a:gd name="T38" fmla="*/ 2708 w 3895"/>
                <a:gd name="T39" fmla="*/ 1672 h 1743"/>
                <a:gd name="T40" fmla="*/ 2701 w 3895"/>
                <a:gd name="T41" fmla="*/ 1636 h 1743"/>
                <a:gd name="T42" fmla="*/ 2735 w 3895"/>
                <a:gd name="T43" fmla="*/ 1528 h 1743"/>
                <a:gd name="T44" fmla="*/ 2808 w 3895"/>
                <a:gd name="T45" fmla="*/ 1292 h 1743"/>
                <a:gd name="T46" fmla="*/ 2879 w 3895"/>
                <a:gd name="T47" fmla="*/ 1012 h 1743"/>
                <a:gd name="T48" fmla="*/ 2933 w 3895"/>
                <a:gd name="T49" fmla="*/ 749 h 1743"/>
                <a:gd name="T50" fmla="*/ 2958 w 3895"/>
                <a:gd name="T51" fmla="*/ 553 h 1743"/>
                <a:gd name="T52" fmla="*/ 2956 w 3895"/>
                <a:gd name="T53" fmla="*/ 461 h 1743"/>
                <a:gd name="T54" fmla="*/ 2923 w 3895"/>
                <a:gd name="T55" fmla="*/ 419 h 1743"/>
                <a:gd name="T56" fmla="*/ 2860 w 3895"/>
                <a:gd name="T57" fmla="*/ 388 h 1743"/>
                <a:gd name="T58" fmla="*/ 2766 w 3895"/>
                <a:gd name="T59" fmla="*/ 369 h 1743"/>
                <a:gd name="T60" fmla="*/ 2643 w 3895"/>
                <a:gd name="T61" fmla="*/ 363 h 1743"/>
                <a:gd name="T62" fmla="*/ 2530 w 3895"/>
                <a:gd name="T63" fmla="*/ 367 h 1743"/>
                <a:gd name="T64" fmla="*/ 2351 w 3895"/>
                <a:gd name="T65" fmla="*/ 380 h 1743"/>
                <a:gd name="T66" fmla="*/ 2107 w 3895"/>
                <a:gd name="T67" fmla="*/ 403 h 1743"/>
                <a:gd name="T68" fmla="*/ 1798 w 3895"/>
                <a:gd name="T69" fmla="*/ 436 h 1743"/>
                <a:gd name="T70" fmla="*/ 1487 w 3895"/>
                <a:gd name="T71" fmla="*/ 470 h 1743"/>
                <a:gd name="T72" fmla="*/ 1259 w 3895"/>
                <a:gd name="T73" fmla="*/ 495 h 1743"/>
                <a:gd name="T74" fmla="*/ 1055 w 3895"/>
                <a:gd name="T75" fmla="*/ 516 h 1743"/>
                <a:gd name="T76" fmla="*/ 879 w 3895"/>
                <a:gd name="T77" fmla="*/ 536 h 1743"/>
                <a:gd name="T78" fmla="*/ 729 w 3895"/>
                <a:gd name="T79" fmla="*/ 551 h 1743"/>
                <a:gd name="T80" fmla="*/ 606 w 3895"/>
                <a:gd name="T81" fmla="*/ 564 h 1743"/>
                <a:gd name="T82" fmla="*/ 510 w 3895"/>
                <a:gd name="T83" fmla="*/ 574 h 1743"/>
                <a:gd name="T84" fmla="*/ 441 w 3895"/>
                <a:gd name="T85" fmla="*/ 582 h 1743"/>
                <a:gd name="T86" fmla="*/ 399 w 3895"/>
                <a:gd name="T87" fmla="*/ 586 h 1743"/>
                <a:gd name="T88" fmla="*/ 345 w 3895"/>
                <a:gd name="T89" fmla="*/ 584 h 1743"/>
                <a:gd name="T90" fmla="*/ 215 w 3895"/>
                <a:gd name="T91" fmla="*/ 563 h 1743"/>
                <a:gd name="T92" fmla="*/ 107 w 3895"/>
                <a:gd name="T93" fmla="*/ 509 h 1743"/>
                <a:gd name="T94" fmla="*/ 32 w 3895"/>
                <a:gd name="T95" fmla="*/ 453 h 1743"/>
                <a:gd name="T96" fmla="*/ 2 w 3895"/>
                <a:gd name="T97" fmla="*/ 407 h 1743"/>
                <a:gd name="T98" fmla="*/ 11 w 3895"/>
                <a:gd name="T99" fmla="*/ 359 h 1743"/>
                <a:gd name="T100" fmla="*/ 69 w 3895"/>
                <a:gd name="T101" fmla="*/ 332 h 1743"/>
                <a:gd name="T102" fmla="*/ 126 w 3895"/>
                <a:gd name="T103" fmla="*/ 325 h 1743"/>
                <a:gd name="T104" fmla="*/ 172 w 3895"/>
                <a:gd name="T105" fmla="*/ 325 h 1743"/>
                <a:gd name="T106" fmla="*/ 324 w 3895"/>
                <a:gd name="T107" fmla="*/ 321 h 1743"/>
                <a:gd name="T108" fmla="*/ 865 w 3895"/>
                <a:gd name="T109" fmla="*/ 286 h 1743"/>
                <a:gd name="T110" fmla="*/ 1478 w 3895"/>
                <a:gd name="T111" fmla="*/ 232 h 1743"/>
                <a:gd name="T112" fmla="*/ 2073 w 3895"/>
                <a:gd name="T113" fmla="*/ 158 h 1743"/>
                <a:gd name="T114" fmla="*/ 2603 w 3895"/>
                <a:gd name="T115" fmla="*/ 83 h 1743"/>
                <a:gd name="T116" fmla="*/ 2923 w 3895"/>
                <a:gd name="T117" fmla="*/ 29 h 1743"/>
                <a:gd name="T118" fmla="*/ 3073 w 3895"/>
                <a:gd name="T119" fmla="*/ 6 h 1743"/>
                <a:gd name="T120" fmla="*/ 3150 w 3895"/>
                <a:gd name="T121" fmla="*/ 0 h 17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95"/>
                <a:gd name="T184" fmla="*/ 0 h 1743"/>
                <a:gd name="T185" fmla="*/ 3895 w 3895"/>
                <a:gd name="T186" fmla="*/ 1743 h 17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95" h="1743">
                  <a:moveTo>
                    <a:pt x="3150" y="0"/>
                  </a:moveTo>
                  <a:lnTo>
                    <a:pt x="3167" y="0"/>
                  </a:lnTo>
                  <a:lnTo>
                    <a:pt x="3184" y="2"/>
                  </a:lnTo>
                  <a:lnTo>
                    <a:pt x="3205" y="4"/>
                  </a:lnTo>
                  <a:lnTo>
                    <a:pt x="3225" y="8"/>
                  </a:lnTo>
                  <a:lnTo>
                    <a:pt x="3246" y="14"/>
                  </a:lnTo>
                  <a:lnTo>
                    <a:pt x="3269" y="19"/>
                  </a:lnTo>
                  <a:lnTo>
                    <a:pt x="3292" y="25"/>
                  </a:lnTo>
                  <a:lnTo>
                    <a:pt x="3317" y="35"/>
                  </a:lnTo>
                  <a:lnTo>
                    <a:pt x="3344" y="42"/>
                  </a:lnTo>
                  <a:lnTo>
                    <a:pt x="3370" y="54"/>
                  </a:lnTo>
                  <a:lnTo>
                    <a:pt x="3399" y="65"/>
                  </a:lnTo>
                  <a:lnTo>
                    <a:pt x="3428" y="77"/>
                  </a:lnTo>
                  <a:lnTo>
                    <a:pt x="3459" y="92"/>
                  </a:lnTo>
                  <a:lnTo>
                    <a:pt x="3491" y="106"/>
                  </a:lnTo>
                  <a:lnTo>
                    <a:pt x="3524" y="123"/>
                  </a:lnTo>
                  <a:lnTo>
                    <a:pt x="3559" y="140"/>
                  </a:lnTo>
                  <a:lnTo>
                    <a:pt x="3580" y="152"/>
                  </a:lnTo>
                  <a:lnTo>
                    <a:pt x="3599" y="163"/>
                  </a:lnTo>
                  <a:lnTo>
                    <a:pt x="3618" y="175"/>
                  </a:lnTo>
                  <a:lnTo>
                    <a:pt x="3635" y="184"/>
                  </a:lnTo>
                  <a:lnTo>
                    <a:pt x="3655" y="196"/>
                  </a:lnTo>
                  <a:lnTo>
                    <a:pt x="3672" y="206"/>
                  </a:lnTo>
                  <a:lnTo>
                    <a:pt x="3687" y="217"/>
                  </a:lnTo>
                  <a:lnTo>
                    <a:pt x="3704" y="227"/>
                  </a:lnTo>
                  <a:lnTo>
                    <a:pt x="3720" y="236"/>
                  </a:lnTo>
                  <a:lnTo>
                    <a:pt x="3733" y="246"/>
                  </a:lnTo>
                  <a:lnTo>
                    <a:pt x="3749" y="255"/>
                  </a:lnTo>
                  <a:lnTo>
                    <a:pt x="3762" y="265"/>
                  </a:lnTo>
                  <a:lnTo>
                    <a:pt x="3774" y="275"/>
                  </a:lnTo>
                  <a:lnTo>
                    <a:pt x="3787" y="284"/>
                  </a:lnTo>
                  <a:lnTo>
                    <a:pt x="3799" y="292"/>
                  </a:lnTo>
                  <a:lnTo>
                    <a:pt x="3808" y="301"/>
                  </a:lnTo>
                  <a:lnTo>
                    <a:pt x="3820" y="309"/>
                  </a:lnTo>
                  <a:lnTo>
                    <a:pt x="3829" y="319"/>
                  </a:lnTo>
                  <a:lnTo>
                    <a:pt x="3837" y="326"/>
                  </a:lnTo>
                  <a:lnTo>
                    <a:pt x="3847" y="334"/>
                  </a:lnTo>
                  <a:lnTo>
                    <a:pt x="3854" y="342"/>
                  </a:lnTo>
                  <a:lnTo>
                    <a:pt x="3860" y="349"/>
                  </a:lnTo>
                  <a:lnTo>
                    <a:pt x="3868" y="357"/>
                  </a:lnTo>
                  <a:lnTo>
                    <a:pt x="3873" y="365"/>
                  </a:lnTo>
                  <a:lnTo>
                    <a:pt x="3877" y="371"/>
                  </a:lnTo>
                  <a:lnTo>
                    <a:pt x="3881" y="378"/>
                  </a:lnTo>
                  <a:lnTo>
                    <a:pt x="3885" y="384"/>
                  </a:lnTo>
                  <a:lnTo>
                    <a:pt x="3889" y="390"/>
                  </a:lnTo>
                  <a:lnTo>
                    <a:pt x="3891" y="397"/>
                  </a:lnTo>
                  <a:lnTo>
                    <a:pt x="3893" y="403"/>
                  </a:lnTo>
                  <a:lnTo>
                    <a:pt x="3895" y="409"/>
                  </a:lnTo>
                  <a:lnTo>
                    <a:pt x="3895" y="415"/>
                  </a:lnTo>
                  <a:lnTo>
                    <a:pt x="3895" y="417"/>
                  </a:lnTo>
                  <a:lnTo>
                    <a:pt x="3893" y="422"/>
                  </a:lnTo>
                  <a:lnTo>
                    <a:pt x="3891" y="426"/>
                  </a:lnTo>
                  <a:lnTo>
                    <a:pt x="3889" y="432"/>
                  </a:lnTo>
                  <a:lnTo>
                    <a:pt x="3887" y="436"/>
                  </a:lnTo>
                  <a:lnTo>
                    <a:pt x="3883" y="442"/>
                  </a:lnTo>
                  <a:lnTo>
                    <a:pt x="3879" y="449"/>
                  </a:lnTo>
                  <a:lnTo>
                    <a:pt x="3873" y="455"/>
                  </a:lnTo>
                  <a:lnTo>
                    <a:pt x="3870" y="461"/>
                  </a:lnTo>
                  <a:lnTo>
                    <a:pt x="3864" y="468"/>
                  </a:lnTo>
                  <a:lnTo>
                    <a:pt x="3856" y="476"/>
                  </a:lnTo>
                  <a:lnTo>
                    <a:pt x="3848" y="484"/>
                  </a:lnTo>
                  <a:lnTo>
                    <a:pt x="3841" y="492"/>
                  </a:lnTo>
                  <a:lnTo>
                    <a:pt x="3831" y="499"/>
                  </a:lnTo>
                  <a:lnTo>
                    <a:pt x="3822" y="507"/>
                  </a:lnTo>
                  <a:lnTo>
                    <a:pt x="3812" y="516"/>
                  </a:lnTo>
                  <a:lnTo>
                    <a:pt x="3799" y="526"/>
                  </a:lnTo>
                  <a:lnTo>
                    <a:pt x="3785" y="540"/>
                  </a:lnTo>
                  <a:lnTo>
                    <a:pt x="3772" y="551"/>
                  </a:lnTo>
                  <a:lnTo>
                    <a:pt x="3758" y="564"/>
                  </a:lnTo>
                  <a:lnTo>
                    <a:pt x="3747" y="578"/>
                  </a:lnTo>
                  <a:lnTo>
                    <a:pt x="3733" y="593"/>
                  </a:lnTo>
                  <a:lnTo>
                    <a:pt x="3722" y="609"/>
                  </a:lnTo>
                  <a:lnTo>
                    <a:pt x="3710" y="624"/>
                  </a:lnTo>
                  <a:lnTo>
                    <a:pt x="3699" y="639"/>
                  </a:lnTo>
                  <a:lnTo>
                    <a:pt x="3687" y="657"/>
                  </a:lnTo>
                  <a:lnTo>
                    <a:pt x="3678" y="674"/>
                  </a:lnTo>
                  <a:lnTo>
                    <a:pt x="3666" y="693"/>
                  </a:lnTo>
                  <a:lnTo>
                    <a:pt x="3657" y="710"/>
                  </a:lnTo>
                  <a:lnTo>
                    <a:pt x="3649" y="730"/>
                  </a:lnTo>
                  <a:lnTo>
                    <a:pt x="3639" y="751"/>
                  </a:lnTo>
                  <a:lnTo>
                    <a:pt x="3632" y="770"/>
                  </a:lnTo>
                  <a:lnTo>
                    <a:pt x="3616" y="806"/>
                  </a:lnTo>
                  <a:lnTo>
                    <a:pt x="3599" y="843"/>
                  </a:lnTo>
                  <a:lnTo>
                    <a:pt x="3582" y="883"/>
                  </a:lnTo>
                  <a:lnTo>
                    <a:pt x="3562" y="923"/>
                  </a:lnTo>
                  <a:lnTo>
                    <a:pt x="3545" y="968"/>
                  </a:lnTo>
                  <a:lnTo>
                    <a:pt x="3528" y="1012"/>
                  </a:lnTo>
                  <a:lnTo>
                    <a:pt x="3509" y="1058"/>
                  </a:lnTo>
                  <a:lnTo>
                    <a:pt x="3491" y="1108"/>
                  </a:lnTo>
                  <a:lnTo>
                    <a:pt x="3472" y="1158"/>
                  </a:lnTo>
                  <a:lnTo>
                    <a:pt x="3453" y="1209"/>
                  </a:lnTo>
                  <a:lnTo>
                    <a:pt x="3434" y="1263"/>
                  </a:lnTo>
                  <a:lnTo>
                    <a:pt x="3415" y="1319"/>
                  </a:lnTo>
                  <a:lnTo>
                    <a:pt x="3395" y="1376"/>
                  </a:lnTo>
                  <a:lnTo>
                    <a:pt x="3376" y="1436"/>
                  </a:lnTo>
                  <a:lnTo>
                    <a:pt x="3357" y="1495"/>
                  </a:lnTo>
                  <a:lnTo>
                    <a:pt x="3338" y="1559"/>
                  </a:lnTo>
                  <a:lnTo>
                    <a:pt x="3330" y="1570"/>
                  </a:lnTo>
                  <a:lnTo>
                    <a:pt x="3322" y="1582"/>
                  </a:lnTo>
                  <a:lnTo>
                    <a:pt x="3315" y="1593"/>
                  </a:lnTo>
                  <a:lnTo>
                    <a:pt x="3303" y="1605"/>
                  </a:lnTo>
                  <a:lnTo>
                    <a:pt x="3292" y="1615"/>
                  </a:lnTo>
                  <a:lnTo>
                    <a:pt x="3280" y="1624"/>
                  </a:lnTo>
                  <a:lnTo>
                    <a:pt x="3267" y="1636"/>
                  </a:lnTo>
                  <a:lnTo>
                    <a:pt x="3251" y="1645"/>
                  </a:lnTo>
                  <a:lnTo>
                    <a:pt x="3236" y="1655"/>
                  </a:lnTo>
                  <a:lnTo>
                    <a:pt x="3219" y="1664"/>
                  </a:lnTo>
                  <a:lnTo>
                    <a:pt x="3200" y="1674"/>
                  </a:lnTo>
                  <a:lnTo>
                    <a:pt x="3180" y="1682"/>
                  </a:lnTo>
                  <a:lnTo>
                    <a:pt x="3161" y="1691"/>
                  </a:lnTo>
                  <a:lnTo>
                    <a:pt x="3138" y="1701"/>
                  </a:lnTo>
                  <a:lnTo>
                    <a:pt x="3115" y="1709"/>
                  </a:lnTo>
                  <a:lnTo>
                    <a:pt x="3092" y="1718"/>
                  </a:lnTo>
                  <a:lnTo>
                    <a:pt x="3054" y="1724"/>
                  </a:lnTo>
                  <a:lnTo>
                    <a:pt x="3015" y="1730"/>
                  </a:lnTo>
                  <a:lnTo>
                    <a:pt x="2979" y="1734"/>
                  </a:lnTo>
                  <a:lnTo>
                    <a:pt x="2946" y="1737"/>
                  </a:lnTo>
                  <a:lnTo>
                    <a:pt x="2929" y="1739"/>
                  </a:lnTo>
                  <a:lnTo>
                    <a:pt x="2914" y="1739"/>
                  </a:lnTo>
                  <a:lnTo>
                    <a:pt x="2898" y="1741"/>
                  </a:lnTo>
                  <a:lnTo>
                    <a:pt x="2883" y="1741"/>
                  </a:lnTo>
                  <a:lnTo>
                    <a:pt x="2869" y="1743"/>
                  </a:lnTo>
                  <a:lnTo>
                    <a:pt x="2856" y="1743"/>
                  </a:lnTo>
                  <a:lnTo>
                    <a:pt x="2843" y="1743"/>
                  </a:lnTo>
                  <a:lnTo>
                    <a:pt x="2831" y="1743"/>
                  </a:lnTo>
                  <a:lnTo>
                    <a:pt x="2823" y="1743"/>
                  </a:lnTo>
                  <a:lnTo>
                    <a:pt x="2816" y="1741"/>
                  </a:lnTo>
                  <a:lnTo>
                    <a:pt x="2804" y="1739"/>
                  </a:lnTo>
                  <a:lnTo>
                    <a:pt x="2793" y="1737"/>
                  </a:lnTo>
                  <a:lnTo>
                    <a:pt x="2781" y="1734"/>
                  </a:lnTo>
                  <a:lnTo>
                    <a:pt x="2766" y="1730"/>
                  </a:lnTo>
                  <a:lnTo>
                    <a:pt x="2750" y="1724"/>
                  </a:lnTo>
                  <a:lnTo>
                    <a:pt x="2733" y="1718"/>
                  </a:lnTo>
                  <a:lnTo>
                    <a:pt x="2727" y="1710"/>
                  </a:lnTo>
                  <a:lnTo>
                    <a:pt x="2724" y="1703"/>
                  </a:lnTo>
                  <a:lnTo>
                    <a:pt x="2720" y="1695"/>
                  </a:lnTo>
                  <a:lnTo>
                    <a:pt x="2718" y="1689"/>
                  </a:lnTo>
                  <a:lnTo>
                    <a:pt x="2714" y="1684"/>
                  </a:lnTo>
                  <a:lnTo>
                    <a:pt x="2712" y="1678"/>
                  </a:lnTo>
                  <a:lnTo>
                    <a:pt x="2708" y="1672"/>
                  </a:lnTo>
                  <a:lnTo>
                    <a:pt x="2706" y="1668"/>
                  </a:lnTo>
                  <a:lnTo>
                    <a:pt x="2704" y="1661"/>
                  </a:lnTo>
                  <a:lnTo>
                    <a:pt x="2701" y="1655"/>
                  </a:lnTo>
                  <a:lnTo>
                    <a:pt x="2701" y="1651"/>
                  </a:lnTo>
                  <a:lnTo>
                    <a:pt x="2701" y="1647"/>
                  </a:lnTo>
                  <a:lnTo>
                    <a:pt x="2701" y="1641"/>
                  </a:lnTo>
                  <a:lnTo>
                    <a:pt x="2701" y="1636"/>
                  </a:lnTo>
                  <a:lnTo>
                    <a:pt x="2702" y="1626"/>
                  </a:lnTo>
                  <a:lnTo>
                    <a:pt x="2706" y="1615"/>
                  </a:lnTo>
                  <a:lnTo>
                    <a:pt x="2710" y="1603"/>
                  </a:lnTo>
                  <a:lnTo>
                    <a:pt x="2714" y="1590"/>
                  </a:lnTo>
                  <a:lnTo>
                    <a:pt x="2718" y="1574"/>
                  </a:lnTo>
                  <a:lnTo>
                    <a:pt x="2724" y="1559"/>
                  </a:lnTo>
                  <a:lnTo>
                    <a:pt x="2735" y="1528"/>
                  </a:lnTo>
                  <a:lnTo>
                    <a:pt x="2745" y="1497"/>
                  </a:lnTo>
                  <a:lnTo>
                    <a:pt x="2756" y="1465"/>
                  </a:lnTo>
                  <a:lnTo>
                    <a:pt x="2766" y="1432"/>
                  </a:lnTo>
                  <a:lnTo>
                    <a:pt x="2777" y="1398"/>
                  </a:lnTo>
                  <a:lnTo>
                    <a:pt x="2787" y="1363"/>
                  </a:lnTo>
                  <a:lnTo>
                    <a:pt x="2798" y="1328"/>
                  </a:lnTo>
                  <a:lnTo>
                    <a:pt x="2808" y="1292"/>
                  </a:lnTo>
                  <a:lnTo>
                    <a:pt x="2820" y="1254"/>
                  </a:lnTo>
                  <a:lnTo>
                    <a:pt x="2829" y="1215"/>
                  </a:lnTo>
                  <a:lnTo>
                    <a:pt x="2839" y="1177"/>
                  </a:lnTo>
                  <a:lnTo>
                    <a:pt x="2850" y="1137"/>
                  </a:lnTo>
                  <a:lnTo>
                    <a:pt x="2860" y="1096"/>
                  </a:lnTo>
                  <a:lnTo>
                    <a:pt x="2869" y="1054"/>
                  </a:lnTo>
                  <a:lnTo>
                    <a:pt x="2879" y="1012"/>
                  </a:lnTo>
                  <a:lnTo>
                    <a:pt x="2889" y="968"/>
                  </a:lnTo>
                  <a:lnTo>
                    <a:pt x="2896" y="927"/>
                  </a:lnTo>
                  <a:lnTo>
                    <a:pt x="2904" y="889"/>
                  </a:lnTo>
                  <a:lnTo>
                    <a:pt x="2912" y="852"/>
                  </a:lnTo>
                  <a:lnTo>
                    <a:pt x="2919" y="816"/>
                  </a:lnTo>
                  <a:lnTo>
                    <a:pt x="2925" y="781"/>
                  </a:lnTo>
                  <a:lnTo>
                    <a:pt x="2933" y="749"/>
                  </a:lnTo>
                  <a:lnTo>
                    <a:pt x="2937" y="716"/>
                  </a:lnTo>
                  <a:lnTo>
                    <a:pt x="2942" y="685"/>
                  </a:lnTo>
                  <a:lnTo>
                    <a:pt x="2946" y="657"/>
                  </a:lnTo>
                  <a:lnTo>
                    <a:pt x="2950" y="628"/>
                  </a:lnTo>
                  <a:lnTo>
                    <a:pt x="2954" y="603"/>
                  </a:lnTo>
                  <a:lnTo>
                    <a:pt x="2956" y="578"/>
                  </a:lnTo>
                  <a:lnTo>
                    <a:pt x="2958" y="553"/>
                  </a:lnTo>
                  <a:lnTo>
                    <a:pt x="2960" y="532"/>
                  </a:lnTo>
                  <a:lnTo>
                    <a:pt x="2962" y="511"/>
                  </a:lnTo>
                  <a:lnTo>
                    <a:pt x="2962" y="490"/>
                  </a:lnTo>
                  <a:lnTo>
                    <a:pt x="2962" y="482"/>
                  </a:lnTo>
                  <a:lnTo>
                    <a:pt x="2960" y="474"/>
                  </a:lnTo>
                  <a:lnTo>
                    <a:pt x="2958" y="468"/>
                  </a:lnTo>
                  <a:lnTo>
                    <a:pt x="2956" y="461"/>
                  </a:lnTo>
                  <a:lnTo>
                    <a:pt x="2954" y="453"/>
                  </a:lnTo>
                  <a:lnTo>
                    <a:pt x="2950" y="447"/>
                  </a:lnTo>
                  <a:lnTo>
                    <a:pt x="2946" y="442"/>
                  </a:lnTo>
                  <a:lnTo>
                    <a:pt x="2940" y="436"/>
                  </a:lnTo>
                  <a:lnTo>
                    <a:pt x="2937" y="430"/>
                  </a:lnTo>
                  <a:lnTo>
                    <a:pt x="2931" y="424"/>
                  </a:lnTo>
                  <a:lnTo>
                    <a:pt x="2923" y="419"/>
                  </a:lnTo>
                  <a:lnTo>
                    <a:pt x="2916" y="413"/>
                  </a:lnTo>
                  <a:lnTo>
                    <a:pt x="2908" y="409"/>
                  </a:lnTo>
                  <a:lnTo>
                    <a:pt x="2900" y="403"/>
                  </a:lnTo>
                  <a:lnTo>
                    <a:pt x="2891" y="399"/>
                  </a:lnTo>
                  <a:lnTo>
                    <a:pt x="2881" y="396"/>
                  </a:lnTo>
                  <a:lnTo>
                    <a:pt x="2871" y="392"/>
                  </a:lnTo>
                  <a:lnTo>
                    <a:pt x="2860" y="388"/>
                  </a:lnTo>
                  <a:lnTo>
                    <a:pt x="2848" y="384"/>
                  </a:lnTo>
                  <a:lnTo>
                    <a:pt x="2837" y="382"/>
                  </a:lnTo>
                  <a:lnTo>
                    <a:pt x="2823" y="378"/>
                  </a:lnTo>
                  <a:lnTo>
                    <a:pt x="2810" y="376"/>
                  </a:lnTo>
                  <a:lnTo>
                    <a:pt x="2797" y="373"/>
                  </a:lnTo>
                  <a:lnTo>
                    <a:pt x="2781" y="371"/>
                  </a:lnTo>
                  <a:lnTo>
                    <a:pt x="2766" y="369"/>
                  </a:lnTo>
                  <a:lnTo>
                    <a:pt x="2750" y="367"/>
                  </a:lnTo>
                  <a:lnTo>
                    <a:pt x="2733" y="367"/>
                  </a:lnTo>
                  <a:lnTo>
                    <a:pt x="2716" y="365"/>
                  </a:lnTo>
                  <a:lnTo>
                    <a:pt x="2699" y="365"/>
                  </a:lnTo>
                  <a:lnTo>
                    <a:pt x="2681" y="363"/>
                  </a:lnTo>
                  <a:lnTo>
                    <a:pt x="2662" y="363"/>
                  </a:lnTo>
                  <a:lnTo>
                    <a:pt x="2643" y="363"/>
                  </a:lnTo>
                  <a:lnTo>
                    <a:pt x="2630" y="363"/>
                  </a:lnTo>
                  <a:lnTo>
                    <a:pt x="2616" y="363"/>
                  </a:lnTo>
                  <a:lnTo>
                    <a:pt x="2601" y="363"/>
                  </a:lnTo>
                  <a:lnTo>
                    <a:pt x="2585" y="365"/>
                  </a:lnTo>
                  <a:lnTo>
                    <a:pt x="2568" y="365"/>
                  </a:lnTo>
                  <a:lnTo>
                    <a:pt x="2549" y="367"/>
                  </a:lnTo>
                  <a:lnTo>
                    <a:pt x="2530" y="367"/>
                  </a:lnTo>
                  <a:lnTo>
                    <a:pt x="2507" y="369"/>
                  </a:lnTo>
                  <a:lnTo>
                    <a:pt x="2484" y="371"/>
                  </a:lnTo>
                  <a:lnTo>
                    <a:pt x="2461" y="373"/>
                  </a:lnTo>
                  <a:lnTo>
                    <a:pt x="2436" y="374"/>
                  </a:lnTo>
                  <a:lnTo>
                    <a:pt x="2409" y="376"/>
                  </a:lnTo>
                  <a:lnTo>
                    <a:pt x="2380" y="378"/>
                  </a:lnTo>
                  <a:lnTo>
                    <a:pt x="2351" y="380"/>
                  </a:lnTo>
                  <a:lnTo>
                    <a:pt x="2319" y="384"/>
                  </a:lnTo>
                  <a:lnTo>
                    <a:pt x="2288" y="386"/>
                  </a:lnTo>
                  <a:lnTo>
                    <a:pt x="2253" y="390"/>
                  </a:lnTo>
                  <a:lnTo>
                    <a:pt x="2219" y="392"/>
                  </a:lnTo>
                  <a:lnTo>
                    <a:pt x="2182" y="396"/>
                  </a:lnTo>
                  <a:lnTo>
                    <a:pt x="2146" y="399"/>
                  </a:lnTo>
                  <a:lnTo>
                    <a:pt x="2107" y="403"/>
                  </a:lnTo>
                  <a:lnTo>
                    <a:pt x="2067" y="407"/>
                  </a:lnTo>
                  <a:lnTo>
                    <a:pt x="2025" y="411"/>
                  </a:lnTo>
                  <a:lnTo>
                    <a:pt x="1983" y="417"/>
                  </a:lnTo>
                  <a:lnTo>
                    <a:pt x="1938" y="421"/>
                  </a:lnTo>
                  <a:lnTo>
                    <a:pt x="1894" y="424"/>
                  </a:lnTo>
                  <a:lnTo>
                    <a:pt x="1846" y="430"/>
                  </a:lnTo>
                  <a:lnTo>
                    <a:pt x="1798" y="436"/>
                  </a:lnTo>
                  <a:lnTo>
                    <a:pt x="1750" y="442"/>
                  </a:lnTo>
                  <a:lnTo>
                    <a:pt x="1700" y="445"/>
                  </a:lnTo>
                  <a:lnTo>
                    <a:pt x="1649" y="451"/>
                  </a:lnTo>
                  <a:lnTo>
                    <a:pt x="1595" y="459"/>
                  </a:lnTo>
                  <a:lnTo>
                    <a:pt x="1558" y="463"/>
                  </a:lnTo>
                  <a:lnTo>
                    <a:pt x="1524" y="467"/>
                  </a:lnTo>
                  <a:lnTo>
                    <a:pt x="1487" y="470"/>
                  </a:lnTo>
                  <a:lnTo>
                    <a:pt x="1453" y="474"/>
                  </a:lnTo>
                  <a:lnTo>
                    <a:pt x="1420" y="476"/>
                  </a:lnTo>
                  <a:lnTo>
                    <a:pt x="1386" y="480"/>
                  </a:lnTo>
                  <a:lnTo>
                    <a:pt x="1353" y="484"/>
                  </a:lnTo>
                  <a:lnTo>
                    <a:pt x="1320" y="488"/>
                  </a:lnTo>
                  <a:lnTo>
                    <a:pt x="1290" y="492"/>
                  </a:lnTo>
                  <a:lnTo>
                    <a:pt x="1259" y="495"/>
                  </a:lnTo>
                  <a:lnTo>
                    <a:pt x="1228" y="497"/>
                  </a:lnTo>
                  <a:lnTo>
                    <a:pt x="1197" y="501"/>
                  </a:lnTo>
                  <a:lnTo>
                    <a:pt x="1169" y="505"/>
                  </a:lnTo>
                  <a:lnTo>
                    <a:pt x="1138" y="507"/>
                  </a:lnTo>
                  <a:lnTo>
                    <a:pt x="1111" y="511"/>
                  </a:lnTo>
                  <a:lnTo>
                    <a:pt x="1082" y="513"/>
                  </a:lnTo>
                  <a:lnTo>
                    <a:pt x="1055" y="516"/>
                  </a:lnTo>
                  <a:lnTo>
                    <a:pt x="1029" y="520"/>
                  </a:lnTo>
                  <a:lnTo>
                    <a:pt x="1002" y="522"/>
                  </a:lnTo>
                  <a:lnTo>
                    <a:pt x="977" y="524"/>
                  </a:lnTo>
                  <a:lnTo>
                    <a:pt x="952" y="528"/>
                  </a:lnTo>
                  <a:lnTo>
                    <a:pt x="927" y="530"/>
                  </a:lnTo>
                  <a:lnTo>
                    <a:pt x="902" y="534"/>
                  </a:lnTo>
                  <a:lnTo>
                    <a:pt x="879" y="536"/>
                  </a:lnTo>
                  <a:lnTo>
                    <a:pt x="856" y="538"/>
                  </a:lnTo>
                  <a:lnTo>
                    <a:pt x="833" y="540"/>
                  </a:lnTo>
                  <a:lnTo>
                    <a:pt x="812" y="543"/>
                  </a:lnTo>
                  <a:lnTo>
                    <a:pt x="790" y="545"/>
                  </a:lnTo>
                  <a:lnTo>
                    <a:pt x="769" y="547"/>
                  </a:lnTo>
                  <a:lnTo>
                    <a:pt x="748" y="549"/>
                  </a:lnTo>
                  <a:lnTo>
                    <a:pt x="729" y="551"/>
                  </a:lnTo>
                  <a:lnTo>
                    <a:pt x="710" y="553"/>
                  </a:lnTo>
                  <a:lnTo>
                    <a:pt x="693" y="555"/>
                  </a:lnTo>
                  <a:lnTo>
                    <a:pt x="673" y="557"/>
                  </a:lnTo>
                  <a:lnTo>
                    <a:pt x="656" y="559"/>
                  </a:lnTo>
                  <a:lnTo>
                    <a:pt x="639" y="561"/>
                  </a:lnTo>
                  <a:lnTo>
                    <a:pt x="623" y="563"/>
                  </a:lnTo>
                  <a:lnTo>
                    <a:pt x="606" y="564"/>
                  </a:lnTo>
                  <a:lnTo>
                    <a:pt x="591" y="566"/>
                  </a:lnTo>
                  <a:lnTo>
                    <a:pt x="577" y="568"/>
                  </a:lnTo>
                  <a:lnTo>
                    <a:pt x="562" y="568"/>
                  </a:lnTo>
                  <a:lnTo>
                    <a:pt x="549" y="570"/>
                  </a:lnTo>
                  <a:lnTo>
                    <a:pt x="535" y="572"/>
                  </a:lnTo>
                  <a:lnTo>
                    <a:pt x="524" y="572"/>
                  </a:lnTo>
                  <a:lnTo>
                    <a:pt x="510" y="574"/>
                  </a:lnTo>
                  <a:lnTo>
                    <a:pt x="499" y="576"/>
                  </a:lnTo>
                  <a:lnTo>
                    <a:pt x="489" y="576"/>
                  </a:lnTo>
                  <a:lnTo>
                    <a:pt x="478" y="578"/>
                  </a:lnTo>
                  <a:lnTo>
                    <a:pt x="468" y="578"/>
                  </a:lnTo>
                  <a:lnTo>
                    <a:pt x="458" y="580"/>
                  </a:lnTo>
                  <a:lnTo>
                    <a:pt x="449" y="580"/>
                  </a:lnTo>
                  <a:lnTo>
                    <a:pt x="441" y="582"/>
                  </a:lnTo>
                  <a:lnTo>
                    <a:pt x="433" y="582"/>
                  </a:lnTo>
                  <a:lnTo>
                    <a:pt x="426" y="582"/>
                  </a:lnTo>
                  <a:lnTo>
                    <a:pt x="420" y="584"/>
                  </a:lnTo>
                  <a:lnTo>
                    <a:pt x="414" y="584"/>
                  </a:lnTo>
                  <a:lnTo>
                    <a:pt x="408" y="584"/>
                  </a:lnTo>
                  <a:lnTo>
                    <a:pt x="403" y="584"/>
                  </a:lnTo>
                  <a:lnTo>
                    <a:pt x="399" y="586"/>
                  </a:lnTo>
                  <a:lnTo>
                    <a:pt x="395" y="586"/>
                  </a:lnTo>
                  <a:lnTo>
                    <a:pt x="391" y="586"/>
                  </a:lnTo>
                  <a:lnTo>
                    <a:pt x="387" y="586"/>
                  </a:lnTo>
                  <a:lnTo>
                    <a:pt x="385" y="586"/>
                  </a:lnTo>
                  <a:lnTo>
                    <a:pt x="384" y="586"/>
                  </a:lnTo>
                  <a:lnTo>
                    <a:pt x="364" y="586"/>
                  </a:lnTo>
                  <a:lnTo>
                    <a:pt x="345" y="584"/>
                  </a:lnTo>
                  <a:lnTo>
                    <a:pt x="326" y="584"/>
                  </a:lnTo>
                  <a:lnTo>
                    <a:pt x="307" y="582"/>
                  </a:lnTo>
                  <a:lnTo>
                    <a:pt x="288" y="578"/>
                  </a:lnTo>
                  <a:lnTo>
                    <a:pt x="268" y="574"/>
                  </a:lnTo>
                  <a:lnTo>
                    <a:pt x="251" y="570"/>
                  </a:lnTo>
                  <a:lnTo>
                    <a:pt x="232" y="566"/>
                  </a:lnTo>
                  <a:lnTo>
                    <a:pt x="215" y="563"/>
                  </a:lnTo>
                  <a:lnTo>
                    <a:pt x="197" y="557"/>
                  </a:lnTo>
                  <a:lnTo>
                    <a:pt x="182" y="549"/>
                  </a:lnTo>
                  <a:lnTo>
                    <a:pt x="165" y="543"/>
                  </a:lnTo>
                  <a:lnTo>
                    <a:pt x="149" y="536"/>
                  </a:lnTo>
                  <a:lnTo>
                    <a:pt x="134" y="526"/>
                  </a:lnTo>
                  <a:lnTo>
                    <a:pt x="121" y="518"/>
                  </a:lnTo>
                  <a:lnTo>
                    <a:pt x="107" y="509"/>
                  </a:lnTo>
                  <a:lnTo>
                    <a:pt x="94" y="501"/>
                  </a:lnTo>
                  <a:lnTo>
                    <a:pt x="80" y="492"/>
                  </a:lnTo>
                  <a:lnTo>
                    <a:pt x="69" y="484"/>
                  </a:lnTo>
                  <a:lnTo>
                    <a:pt x="59" y="476"/>
                  </a:lnTo>
                  <a:lnTo>
                    <a:pt x="50" y="468"/>
                  </a:lnTo>
                  <a:lnTo>
                    <a:pt x="40" y="461"/>
                  </a:lnTo>
                  <a:lnTo>
                    <a:pt x="32" y="453"/>
                  </a:lnTo>
                  <a:lnTo>
                    <a:pt x="25" y="447"/>
                  </a:lnTo>
                  <a:lnTo>
                    <a:pt x="19" y="440"/>
                  </a:lnTo>
                  <a:lnTo>
                    <a:pt x="13" y="432"/>
                  </a:lnTo>
                  <a:lnTo>
                    <a:pt x="9" y="426"/>
                  </a:lnTo>
                  <a:lnTo>
                    <a:pt x="5" y="419"/>
                  </a:lnTo>
                  <a:lnTo>
                    <a:pt x="3" y="413"/>
                  </a:lnTo>
                  <a:lnTo>
                    <a:pt x="2" y="407"/>
                  </a:lnTo>
                  <a:lnTo>
                    <a:pt x="0" y="401"/>
                  </a:lnTo>
                  <a:lnTo>
                    <a:pt x="0" y="396"/>
                  </a:lnTo>
                  <a:lnTo>
                    <a:pt x="0" y="386"/>
                  </a:lnTo>
                  <a:lnTo>
                    <a:pt x="2" y="378"/>
                  </a:lnTo>
                  <a:lnTo>
                    <a:pt x="3" y="373"/>
                  </a:lnTo>
                  <a:lnTo>
                    <a:pt x="7" y="367"/>
                  </a:lnTo>
                  <a:lnTo>
                    <a:pt x="11" y="359"/>
                  </a:lnTo>
                  <a:lnTo>
                    <a:pt x="17" y="355"/>
                  </a:lnTo>
                  <a:lnTo>
                    <a:pt x="23" y="349"/>
                  </a:lnTo>
                  <a:lnTo>
                    <a:pt x="30" y="346"/>
                  </a:lnTo>
                  <a:lnTo>
                    <a:pt x="38" y="342"/>
                  </a:lnTo>
                  <a:lnTo>
                    <a:pt x="48" y="338"/>
                  </a:lnTo>
                  <a:lnTo>
                    <a:pt x="57" y="334"/>
                  </a:lnTo>
                  <a:lnTo>
                    <a:pt x="69" y="332"/>
                  </a:lnTo>
                  <a:lnTo>
                    <a:pt x="80" y="330"/>
                  </a:lnTo>
                  <a:lnTo>
                    <a:pt x="94" y="328"/>
                  </a:lnTo>
                  <a:lnTo>
                    <a:pt x="107" y="326"/>
                  </a:lnTo>
                  <a:lnTo>
                    <a:pt x="122" y="325"/>
                  </a:lnTo>
                  <a:lnTo>
                    <a:pt x="124" y="325"/>
                  </a:lnTo>
                  <a:lnTo>
                    <a:pt x="126" y="325"/>
                  </a:lnTo>
                  <a:lnTo>
                    <a:pt x="130" y="325"/>
                  </a:lnTo>
                  <a:lnTo>
                    <a:pt x="134" y="325"/>
                  </a:lnTo>
                  <a:lnTo>
                    <a:pt x="140" y="325"/>
                  </a:lnTo>
                  <a:lnTo>
                    <a:pt x="147" y="325"/>
                  </a:lnTo>
                  <a:lnTo>
                    <a:pt x="155" y="325"/>
                  </a:lnTo>
                  <a:lnTo>
                    <a:pt x="163" y="325"/>
                  </a:lnTo>
                  <a:lnTo>
                    <a:pt x="172" y="325"/>
                  </a:lnTo>
                  <a:lnTo>
                    <a:pt x="184" y="325"/>
                  </a:lnTo>
                  <a:lnTo>
                    <a:pt x="195" y="325"/>
                  </a:lnTo>
                  <a:lnTo>
                    <a:pt x="209" y="325"/>
                  </a:lnTo>
                  <a:lnTo>
                    <a:pt x="222" y="325"/>
                  </a:lnTo>
                  <a:lnTo>
                    <a:pt x="238" y="325"/>
                  </a:lnTo>
                  <a:lnTo>
                    <a:pt x="253" y="325"/>
                  </a:lnTo>
                  <a:lnTo>
                    <a:pt x="324" y="321"/>
                  </a:lnTo>
                  <a:lnTo>
                    <a:pt x="397" y="317"/>
                  </a:lnTo>
                  <a:lnTo>
                    <a:pt x="472" y="313"/>
                  </a:lnTo>
                  <a:lnTo>
                    <a:pt x="549" y="307"/>
                  </a:lnTo>
                  <a:lnTo>
                    <a:pt x="625" y="303"/>
                  </a:lnTo>
                  <a:lnTo>
                    <a:pt x="704" y="298"/>
                  </a:lnTo>
                  <a:lnTo>
                    <a:pt x="785" y="292"/>
                  </a:lnTo>
                  <a:lnTo>
                    <a:pt x="865" y="286"/>
                  </a:lnTo>
                  <a:lnTo>
                    <a:pt x="950" y="278"/>
                  </a:lnTo>
                  <a:lnTo>
                    <a:pt x="1034" y="273"/>
                  </a:lnTo>
                  <a:lnTo>
                    <a:pt x="1119" y="265"/>
                  </a:lnTo>
                  <a:lnTo>
                    <a:pt x="1207" y="257"/>
                  </a:lnTo>
                  <a:lnTo>
                    <a:pt x="1295" y="250"/>
                  </a:lnTo>
                  <a:lnTo>
                    <a:pt x="1386" y="242"/>
                  </a:lnTo>
                  <a:lnTo>
                    <a:pt x="1478" y="232"/>
                  </a:lnTo>
                  <a:lnTo>
                    <a:pt x="1570" y="223"/>
                  </a:lnTo>
                  <a:lnTo>
                    <a:pt x="1656" y="211"/>
                  </a:lnTo>
                  <a:lnTo>
                    <a:pt x="1743" y="202"/>
                  </a:lnTo>
                  <a:lnTo>
                    <a:pt x="1827" y="190"/>
                  </a:lnTo>
                  <a:lnTo>
                    <a:pt x="1910" y="179"/>
                  </a:lnTo>
                  <a:lnTo>
                    <a:pt x="1992" y="169"/>
                  </a:lnTo>
                  <a:lnTo>
                    <a:pt x="2073" y="158"/>
                  </a:lnTo>
                  <a:lnTo>
                    <a:pt x="2152" y="148"/>
                  </a:lnTo>
                  <a:lnTo>
                    <a:pt x="2228" y="136"/>
                  </a:lnTo>
                  <a:lnTo>
                    <a:pt x="2307" y="127"/>
                  </a:lnTo>
                  <a:lnTo>
                    <a:pt x="2382" y="115"/>
                  </a:lnTo>
                  <a:lnTo>
                    <a:pt x="2457" y="106"/>
                  </a:lnTo>
                  <a:lnTo>
                    <a:pt x="2530" y="94"/>
                  </a:lnTo>
                  <a:lnTo>
                    <a:pt x="2603" y="83"/>
                  </a:lnTo>
                  <a:lnTo>
                    <a:pt x="2674" y="73"/>
                  </a:lnTo>
                  <a:lnTo>
                    <a:pt x="2745" y="62"/>
                  </a:lnTo>
                  <a:lnTo>
                    <a:pt x="2814" y="52"/>
                  </a:lnTo>
                  <a:lnTo>
                    <a:pt x="2843" y="44"/>
                  </a:lnTo>
                  <a:lnTo>
                    <a:pt x="2869" y="40"/>
                  </a:lnTo>
                  <a:lnTo>
                    <a:pt x="2896" y="35"/>
                  </a:lnTo>
                  <a:lnTo>
                    <a:pt x="2923" y="29"/>
                  </a:lnTo>
                  <a:lnTo>
                    <a:pt x="2948" y="25"/>
                  </a:lnTo>
                  <a:lnTo>
                    <a:pt x="2971" y="21"/>
                  </a:lnTo>
                  <a:lnTo>
                    <a:pt x="2994" y="17"/>
                  </a:lnTo>
                  <a:lnTo>
                    <a:pt x="3015" y="14"/>
                  </a:lnTo>
                  <a:lnTo>
                    <a:pt x="3036" y="10"/>
                  </a:lnTo>
                  <a:lnTo>
                    <a:pt x="3056" y="8"/>
                  </a:lnTo>
                  <a:lnTo>
                    <a:pt x="3073" y="6"/>
                  </a:lnTo>
                  <a:lnTo>
                    <a:pt x="3092" y="4"/>
                  </a:lnTo>
                  <a:lnTo>
                    <a:pt x="3107" y="2"/>
                  </a:lnTo>
                  <a:lnTo>
                    <a:pt x="3123" y="0"/>
                  </a:lnTo>
                  <a:lnTo>
                    <a:pt x="3136" y="0"/>
                  </a:lnTo>
                  <a:lnTo>
                    <a:pt x="315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2688670" y="2429940"/>
              <a:ext cx="874184" cy="164665"/>
            </a:xfrm>
            <a:custGeom>
              <a:avLst/>
              <a:gdLst>
                <a:gd name="T0" fmla="*/ 2730 w 3240"/>
                <a:gd name="T1" fmla="*/ 4 h 465"/>
                <a:gd name="T2" fmla="*/ 2812 w 3240"/>
                <a:gd name="T3" fmla="*/ 19 h 465"/>
                <a:gd name="T4" fmla="*/ 2908 w 3240"/>
                <a:gd name="T5" fmla="*/ 46 h 465"/>
                <a:gd name="T6" fmla="*/ 3016 w 3240"/>
                <a:gd name="T7" fmla="*/ 84 h 465"/>
                <a:gd name="T8" fmla="*/ 3110 w 3240"/>
                <a:gd name="T9" fmla="*/ 132 h 465"/>
                <a:gd name="T10" fmla="*/ 3179 w 3240"/>
                <a:gd name="T11" fmla="*/ 177 h 465"/>
                <a:gd name="T12" fmla="*/ 3221 w 3240"/>
                <a:gd name="T13" fmla="*/ 217 h 465"/>
                <a:gd name="T14" fmla="*/ 3240 w 3240"/>
                <a:gd name="T15" fmla="*/ 253 h 465"/>
                <a:gd name="T16" fmla="*/ 3237 w 3240"/>
                <a:gd name="T17" fmla="*/ 280 h 465"/>
                <a:gd name="T18" fmla="*/ 3215 w 3240"/>
                <a:gd name="T19" fmla="*/ 301 h 465"/>
                <a:gd name="T20" fmla="*/ 3179 w 3240"/>
                <a:gd name="T21" fmla="*/ 313 h 465"/>
                <a:gd name="T22" fmla="*/ 3125 w 3240"/>
                <a:gd name="T23" fmla="*/ 319 h 465"/>
                <a:gd name="T24" fmla="*/ 2927 w 3240"/>
                <a:gd name="T25" fmla="*/ 321 h 465"/>
                <a:gd name="T26" fmla="*/ 2693 w 3240"/>
                <a:gd name="T27" fmla="*/ 326 h 465"/>
                <a:gd name="T28" fmla="*/ 2469 w 3240"/>
                <a:gd name="T29" fmla="*/ 336 h 465"/>
                <a:gd name="T30" fmla="*/ 2254 w 3240"/>
                <a:gd name="T31" fmla="*/ 353 h 465"/>
                <a:gd name="T32" fmla="*/ 2083 w 3240"/>
                <a:gd name="T33" fmla="*/ 365 h 465"/>
                <a:gd name="T34" fmla="*/ 1935 w 3240"/>
                <a:gd name="T35" fmla="*/ 374 h 465"/>
                <a:gd name="T36" fmla="*/ 1797 w 3240"/>
                <a:gd name="T37" fmla="*/ 384 h 465"/>
                <a:gd name="T38" fmla="*/ 1668 w 3240"/>
                <a:gd name="T39" fmla="*/ 392 h 465"/>
                <a:gd name="T40" fmla="*/ 1551 w 3240"/>
                <a:gd name="T41" fmla="*/ 399 h 465"/>
                <a:gd name="T42" fmla="*/ 1444 w 3240"/>
                <a:gd name="T43" fmla="*/ 407 h 465"/>
                <a:gd name="T44" fmla="*/ 1346 w 3240"/>
                <a:gd name="T45" fmla="*/ 413 h 465"/>
                <a:gd name="T46" fmla="*/ 1257 w 3240"/>
                <a:gd name="T47" fmla="*/ 418 h 465"/>
                <a:gd name="T48" fmla="*/ 1181 w 3240"/>
                <a:gd name="T49" fmla="*/ 424 h 465"/>
                <a:gd name="T50" fmla="*/ 1112 w 3240"/>
                <a:gd name="T51" fmla="*/ 428 h 465"/>
                <a:gd name="T52" fmla="*/ 1054 w 3240"/>
                <a:gd name="T53" fmla="*/ 432 h 465"/>
                <a:gd name="T54" fmla="*/ 1008 w 3240"/>
                <a:gd name="T55" fmla="*/ 434 h 465"/>
                <a:gd name="T56" fmla="*/ 969 w 3240"/>
                <a:gd name="T57" fmla="*/ 436 h 465"/>
                <a:gd name="T58" fmla="*/ 943 w 3240"/>
                <a:gd name="T59" fmla="*/ 438 h 465"/>
                <a:gd name="T60" fmla="*/ 925 w 3240"/>
                <a:gd name="T61" fmla="*/ 440 h 465"/>
                <a:gd name="T62" fmla="*/ 918 w 3240"/>
                <a:gd name="T63" fmla="*/ 440 h 465"/>
                <a:gd name="T64" fmla="*/ 793 w 3240"/>
                <a:gd name="T65" fmla="*/ 449 h 465"/>
                <a:gd name="T66" fmla="*/ 645 w 3240"/>
                <a:gd name="T67" fmla="*/ 459 h 465"/>
                <a:gd name="T68" fmla="*/ 516 w 3240"/>
                <a:gd name="T69" fmla="*/ 463 h 465"/>
                <a:gd name="T70" fmla="*/ 409 w 3240"/>
                <a:gd name="T71" fmla="*/ 465 h 465"/>
                <a:gd name="T72" fmla="*/ 303 w 3240"/>
                <a:gd name="T73" fmla="*/ 463 h 465"/>
                <a:gd name="T74" fmla="*/ 213 w 3240"/>
                <a:gd name="T75" fmla="*/ 453 h 465"/>
                <a:gd name="T76" fmla="*/ 140 w 3240"/>
                <a:gd name="T77" fmla="*/ 436 h 465"/>
                <a:gd name="T78" fmla="*/ 86 w 3240"/>
                <a:gd name="T79" fmla="*/ 409 h 465"/>
                <a:gd name="T80" fmla="*/ 50 w 3240"/>
                <a:gd name="T81" fmla="*/ 376 h 465"/>
                <a:gd name="T82" fmla="*/ 25 w 3240"/>
                <a:gd name="T83" fmla="*/ 347 h 465"/>
                <a:gd name="T84" fmla="*/ 8 w 3240"/>
                <a:gd name="T85" fmla="*/ 319 h 465"/>
                <a:gd name="T86" fmla="*/ 0 w 3240"/>
                <a:gd name="T87" fmla="*/ 294 h 465"/>
                <a:gd name="T88" fmla="*/ 6 w 3240"/>
                <a:gd name="T89" fmla="*/ 257 h 465"/>
                <a:gd name="T90" fmla="*/ 25 w 3240"/>
                <a:gd name="T91" fmla="*/ 230 h 465"/>
                <a:gd name="T92" fmla="*/ 60 w 3240"/>
                <a:gd name="T93" fmla="*/ 211 h 465"/>
                <a:gd name="T94" fmla="*/ 109 w 3240"/>
                <a:gd name="T95" fmla="*/ 205 h 465"/>
                <a:gd name="T96" fmla="*/ 870 w 3240"/>
                <a:gd name="T97" fmla="*/ 165 h 465"/>
                <a:gd name="T98" fmla="*/ 1806 w 3240"/>
                <a:gd name="T99" fmla="*/ 79 h 465"/>
                <a:gd name="T100" fmla="*/ 2117 w 3240"/>
                <a:gd name="T101" fmla="*/ 42 h 465"/>
                <a:gd name="T102" fmla="*/ 2225 w 3240"/>
                <a:gd name="T103" fmla="*/ 33 h 465"/>
                <a:gd name="T104" fmla="*/ 2323 w 3240"/>
                <a:gd name="T105" fmla="*/ 23 h 465"/>
                <a:gd name="T106" fmla="*/ 2411 w 3240"/>
                <a:gd name="T107" fmla="*/ 15 h 465"/>
                <a:gd name="T108" fmla="*/ 2490 w 3240"/>
                <a:gd name="T109" fmla="*/ 10 h 465"/>
                <a:gd name="T110" fmla="*/ 2559 w 3240"/>
                <a:gd name="T111" fmla="*/ 6 h 465"/>
                <a:gd name="T112" fmla="*/ 2618 w 3240"/>
                <a:gd name="T113" fmla="*/ 2 h 465"/>
                <a:gd name="T114" fmla="*/ 2666 w 3240"/>
                <a:gd name="T115" fmla="*/ 0 h 4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40"/>
                <a:gd name="T175" fmla="*/ 0 h 465"/>
                <a:gd name="T176" fmla="*/ 3240 w 3240"/>
                <a:gd name="T177" fmla="*/ 465 h 4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40" h="465">
                  <a:moveTo>
                    <a:pt x="2676" y="0"/>
                  </a:moveTo>
                  <a:lnTo>
                    <a:pt x="2693" y="0"/>
                  </a:lnTo>
                  <a:lnTo>
                    <a:pt x="2711" y="2"/>
                  </a:lnTo>
                  <a:lnTo>
                    <a:pt x="2730" y="4"/>
                  </a:lnTo>
                  <a:lnTo>
                    <a:pt x="2749" y="6"/>
                  </a:lnTo>
                  <a:lnTo>
                    <a:pt x="2770" y="10"/>
                  </a:lnTo>
                  <a:lnTo>
                    <a:pt x="2791" y="13"/>
                  </a:lnTo>
                  <a:lnTo>
                    <a:pt x="2812" y="19"/>
                  </a:lnTo>
                  <a:lnTo>
                    <a:pt x="2835" y="23"/>
                  </a:lnTo>
                  <a:lnTo>
                    <a:pt x="2858" y="31"/>
                  </a:lnTo>
                  <a:lnTo>
                    <a:pt x="2883" y="36"/>
                  </a:lnTo>
                  <a:lnTo>
                    <a:pt x="2908" y="46"/>
                  </a:lnTo>
                  <a:lnTo>
                    <a:pt x="2933" y="54"/>
                  </a:lnTo>
                  <a:lnTo>
                    <a:pt x="2960" y="63"/>
                  </a:lnTo>
                  <a:lnTo>
                    <a:pt x="2987" y="73"/>
                  </a:lnTo>
                  <a:lnTo>
                    <a:pt x="3016" y="84"/>
                  </a:lnTo>
                  <a:lnTo>
                    <a:pt x="3045" y="96"/>
                  </a:lnTo>
                  <a:lnTo>
                    <a:pt x="3068" y="108"/>
                  </a:lnTo>
                  <a:lnTo>
                    <a:pt x="3091" y="119"/>
                  </a:lnTo>
                  <a:lnTo>
                    <a:pt x="3110" y="132"/>
                  </a:lnTo>
                  <a:lnTo>
                    <a:pt x="3129" y="142"/>
                  </a:lnTo>
                  <a:lnTo>
                    <a:pt x="3148" y="154"/>
                  </a:lnTo>
                  <a:lnTo>
                    <a:pt x="3164" y="165"/>
                  </a:lnTo>
                  <a:lnTo>
                    <a:pt x="3179" y="177"/>
                  </a:lnTo>
                  <a:lnTo>
                    <a:pt x="3190" y="186"/>
                  </a:lnTo>
                  <a:lnTo>
                    <a:pt x="3202" y="196"/>
                  </a:lnTo>
                  <a:lnTo>
                    <a:pt x="3214" y="207"/>
                  </a:lnTo>
                  <a:lnTo>
                    <a:pt x="3221" y="217"/>
                  </a:lnTo>
                  <a:lnTo>
                    <a:pt x="3229" y="227"/>
                  </a:lnTo>
                  <a:lnTo>
                    <a:pt x="3233" y="236"/>
                  </a:lnTo>
                  <a:lnTo>
                    <a:pt x="3237" y="244"/>
                  </a:lnTo>
                  <a:lnTo>
                    <a:pt x="3240" y="253"/>
                  </a:lnTo>
                  <a:lnTo>
                    <a:pt x="3240" y="261"/>
                  </a:lnTo>
                  <a:lnTo>
                    <a:pt x="3240" y="269"/>
                  </a:lnTo>
                  <a:lnTo>
                    <a:pt x="3238" y="275"/>
                  </a:lnTo>
                  <a:lnTo>
                    <a:pt x="3237" y="280"/>
                  </a:lnTo>
                  <a:lnTo>
                    <a:pt x="3233" y="286"/>
                  </a:lnTo>
                  <a:lnTo>
                    <a:pt x="3229" y="292"/>
                  </a:lnTo>
                  <a:lnTo>
                    <a:pt x="3223" y="296"/>
                  </a:lnTo>
                  <a:lnTo>
                    <a:pt x="3215" y="301"/>
                  </a:lnTo>
                  <a:lnTo>
                    <a:pt x="3210" y="305"/>
                  </a:lnTo>
                  <a:lnTo>
                    <a:pt x="3200" y="307"/>
                  </a:lnTo>
                  <a:lnTo>
                    <a:pt x="3190" y="311"/>
                  </a:lnTo>
                  <a:lnTo>
                    <a:pt x="3179" y="313"/>
                  </a:lnTo>
                  <a:lnTo>
                    <a:pt x="3167" y="315"/>
                  </a:lnTo>
                  <a:lnTo>
                    <a:pt x="3156" y="317"/>
                  </a:lnTo>
                  <a:lnTo>
                    <a:pt x="3141" y="319"/>
                  </a:lnTo>
                  <a:lnTo>
                    <a:pt x="3125" y="319"/>
                  </a:lnTo>
                  <a:lnTo>
                    <a:pt x="3110" y="319"/>
                  </a:lnTo>
                  <a:lnTo>
                    <a:pt x="3048" y="319"/>
                  </a:lnTo>
                  <a:lnTo>
                    <a:pt x="2987" y="319"/>
                  </a:lnTo>
                  <a:lnTo>
                    <a:pt x="2927" y="321"/>
                  </a:lnTo>
                  <a:lnTo>
                    <a:pt x="2868" y="321"/>
                  </a:lnTo>
                  <a:lnTo>
                    <a:pt x="2810" y="323"/>
                  </a:lnTo>
                  <a:lnTo>
                    <a:pt x="2751" y="324"/>
                  </a:lnTo>
                  <a:lnTo>
                    <a:pt x="2693" y="326"/>
                  </a:lnTo>
                  <a:lnTo>
                    <a:pt x="2638" y="328"/>
                  </a:lnTo>
                  <a:lnTo>
                    <a:pt x="2580" y="330"/>
                  </a:lnTo>
                  <a:lnTo>
                    <a:pt x="2524" y="334"/>
                  </a:lnTo>
                  <a:lnTo>
                    <a:pt x="2469" y="336"/>
                  </a:lnTo>
                  <a:lnTo>
                    <a:pt x="2415" y="340"/>
                  </a:lnTo>
                  <a:lnTo>
                    <a:pt x="2361" y="344"/>
                  </a:lnTo>
                  <a:lnTo>
                    <a:pt x="2307" y="347"/>
                  </a:lnTo>
                  <a:lnTo>
                    <a:pt x="2254" y="353"/>
                  </a:lnTo>
                  <a:lnTo>
                    <a:pt x="2202" y="357"/>
                  </a:lnTo>
                  <a:lnTo>
                    <a:pt x="2162" y="359"/>
                  </a:lnTo>
                  <a:lnTo>
                    <a:pt x="2121" y="363"/>
                  </a:lnTo>
                  <a:lnTo>
                    <a:pt x="2083" y="365"/>
                  </a:lnTo>
                  <a:lnTo>
                    <a:pt x="2046" y="367"/>
                  </a:lnTo>
                  <a:lnTo>
                    <a:pt x="2008" y="371"/>
                  </a:lnTo>
                  <a:lnTo>
                    <a:pt x="1972" y="372"/>
                  </a:lnTo>
                  <a:lnTo>
                    <a:pt x="1935" y="374"/>
                  </a:lnTo>
                  <a:lnTo>
                    <a:pt x="1900" y="378"/>
                  </a:lnTo>
                  <a:lnTo>
                    <a:pt x="1864" y="380"/>
                  </a:lnTo>
                  <a:lnTo>
                    <a:pt x="1831" y="382"/>
                  </a:lnTo>
                  <a:lnTo>
                    <a:pt x="1797" y="384"/>
                  </a:lnTo>
                  <a:lnTo>
                    <a:pt x="1764" y="386"/>
                  </a:lnTo>
                  <a:lnTo>
                    <a:pt x="1732" y="388"/>
                  </a:lnTo>
                  <a:lnTo>
                    <a:pt x="1699" y="390"/>
                  </a:lnTo>
                  <a:lnTo>
                    <a:pt x="1668" y="392"/>
                  </a:lnTo>
                  <a:lnTo>
                    <a:pt x="1637" y="394"/>
                  </a:lnTo>
                  <a:lnTo>
                    <a:pt x="1609" y="397"/>
                  </a:lnTo>
                  <a:lnTo>
                    <a:pt x="1580" y="397"/>
                  </a:lnTo>
                  <a:lnTo>
                    <a:pt x="1551" y="399"/>
                  </a:lnTo>
                  <a:lnTo>
                    <a:pt x="1522" y="401"/>
                  </a:lnTo>
                  <a:lnTo>
                    <a:pt x="1495" y="403"/>
                  </a:lnTo>
                  <a:lnTo>
                    <a:pt x="1469" y="405"/>
                  </a:lnTo>
                  <a:lnTo>
                    <a:pt x="1444" y="407"/>
                  </a:lnTo>
                  <a:lnTo>
                    <a:pt x="1417" y="409"/>
                  </a:lnTo>
                  <a:lnTo>
                    <a:pt x="1394" y="411"/>
                  </a:lnTo>
                  <a:lnTo>
                    <a:pt x="1369" y="413"/>
                  </a:lnTo>
                  <a:lnTo>
                    <a:pt x="1346" y="413"/>
                  </a:lnTo>
                  <a:lnTo>
                    <a:pt x="1323" y="415"/>
                  </a:lnTo>
                  <a:lnTo>
                    <a:pt x="1300" y="417"/>
                  </a:lnTo>
                  <a:lnTo>
                    <a:pt x="1279" y="418"/>
                  </a:lnTo>
                  <a:lnTo>
                    <a:pt x="1257" y="418"/>
                  </a:lnTo>
                  <a:lnTo>
                    <a:pt x="1236" y="420"/>
                  </a:lnTo>
                  <a:lnTo>
                    <a:pt x="1217" y="420"/>
                  </a:lnTo>
                  <a:lnTo>
                    <a:pt x="1198" y="422"/>
                  </a:lnTo>
                  <a:lnTo>
                    <a:pt x="1181" y="424"/>
                  </a:lnTo>
                  <a:lnTo>
                    <a:pt x="1161" y="424"/>
                  </a:lnTo>
                  <a:lnTo>
                    <a:pt x="1144" y="426"/>
                  </a:lnTo>
                  <a:lnTo>
                    <a:pt x="1129" y="426"/>
                  </a:lnTo>
                  <a:lnTo>
                    <a:pt x="1112" y="428"/>
                  </a:lnTo>
                  <a:lnTo>
                    <a:pt x="1096" y="428"/>
                  </a:lnTo>
                  <a:lnTo>
                    <a:pt x="1083" y="430"/>
                  </a:lnTo>
                  <a:lnTo>
                    <a:pt x="1067" y="430"/>
                  </a:lnTo>
                  <a:lnTo>
                    <a:pt x="1054" y="432"/>
                  </a:lnTo>
                  <a:lnTo>
                    <a:pt x="1042" y="432"/>
                  </a:lnTo>
                  <a:lnTo>
                    <a:pt x="1029" y="432"/>
                  </a:lnTo>
                  <a:lnTo>
                    <a:pt x="1017" y="434"/>
                  </a:lnTo>
                  <a:lnTo>
                    <a:pt x="1008" y="434"/>
                  </a:lnTo>
                  <a:lnTo>
                    <a:pt x="996" y="436"/>
                  </a:lnTo>
                  <a:lnTo>
                    <a:pt x="987" y="436"/>
                  </a:lnTo>
                  <a:lnTo>
                    <a:pt x="979" y="436"/>
                  </a:lnTo>
                  <a:lnTo>
                    <a:pt x="969" y="436"/>
                  </a:lnTo>
                  <a:lnTo>
                    <a:pt x="962" y="438"/>
                  </a:lnTo>
                  <a:lnTo>
                    <a:pt x="954" y="438"/>
                  </a:lnTo>
                  <a:lnTo>
                    <a:pt x="948" y="438"/>
                  </a:lnTo>
                  <a:lnTo>
                    <a:pt x="943" y="438"/>
                  </a:lnTo>
                  <a:lnTo>
                    <a:pt x="937" y="438"/>
                  </a:lnTo>
                  <a:lnTo>
                    <a:pt x="933" y="438"/>
                  </a:lnTo>
                  <a:lnTo>
                    <a:pt x="927" y="440"/>
                  </a:lnTo>
                  <a:lnTo>
                    <a:pt x="925" y="440"/>
                  </a:lnTo>
                  <a:lnTo>
                    <a:pt x="921" y="440"/>
                  </a:lnTo>
                  <a:lnTo>
                    <a:pt x="920" y="440"/>
                  </a:lnTo>
                  <a:lnTo>
                    <a:pt x="918" y="440"/>
                  </a:lnTo>
                  <a:lnTo>
                    <a:pt x="875" y="443"/>
                  </a:lnTo>
                  <a:lnTo>
                    <a:pt x="833" y="445"/>
                  </a:lnTo>
                  <a:lnTo>
                    <a:pt x="793" y="449"/>
                  </a:lnTo>
                  <a:lnTo>
                    <a:pt x="754" y="451"/>
                  </a:lnTo>
                  <a:lnTo>
                    <a:pt x="716" y="455"/>
                  </a:lnTo>
                  <a:lnTo>
                    <a:pt x="680" y="457"/>
                  </a:lnTo>
                  <a:lnTo>
                    <a:pt x="645" y="459"/>
                  </a:lnTo>
                  <a:lnTo>
                    <a:pt x="610" y="459"/>
                  </a:lnTo>
                  <a:lnTo>
                    <a:pt x="578" y="461"/>
                  </a:lnTo>
                  <a:lnTo>
                    <a:pt x="547" y="463"/>
                  </a:lnTo>
                  <a:lnTo>
                    <a:pt x="516" y="463"/>
                  </a:lnTo>
                  <a:lnTo>
                    <a:pt x="488" y="465"/>
                  </a:lnTo>
                  <a:lnTo>
                    <a:pt x="461" y="465"/>
                  </a:lnTo>
                  <a:lnTo>
                    <a:pt x="434" y="465"/>
                  </a:lnTo>
                  <a:lnTo>
                    <a:pt x="409" y="465"/>
                  </a:lnTo>
                  <a:lnTo>
                    <a:pt x="386" y="465"/>
                  </a:lnTo>
                  <a:lnTo>
                    <a:pt x="357" y="465"/>
                  </a:lnTo>
                  <a:lnTo>
                    <a:pt x="330" y="465"/>
                  </a:lnTo>
                  <a:lnTo>
                    <a:pt x="303" y="463"/>
                  </a:lnTo>
                  <a:lnTo>
                    <a:pt x="278" y="461"/>
                  </a:lnTo>
                  <a:lnTo>
                    <a:pt x="255" y="459"/>
                  </a:lnTo>
                  <a:lnTo>
                    <a:pt x="234" y="457"/>
                  </a:lnTo>
                  <a:lnTo>
                    <a:pt x="213" y="453"/>
                  </a:lnTo>
                  <a:lnTo>
                    <a:pt x="192" y="449"/>
                  </a:lnTo>
                  <a:lnTo>
                    <a:pt x="175" y="445"/>
                  </a:lnTo>
                  <a:lnTo>
                    <a:pt x="157" y="442"/>
                  </a:lnTo>
                  <a:lnTo>
                    <a:pt x="140" y="436"/>
                  </a:lnTo>
                  <a:lnTo>
                    <a:pt x="125" y="430"/>
                  </a:lnTo>
                  <a:lnTo>
                    <a:pt x="111" y="424"/>
                  </a:lnTo>
                  <a:lnTo>
                    <a:pt x="98" y="417"/>
                  </a:lnTo>
                  <a:lnTo>
                    <a:pt x="86" y="409"/>
                  </a:lnTo>
                  <a:lnTo>
                    <a:pt x="75" y="401"/>
                  </a:lnTo>
                  <a:lnTo>
                    <a:pt x="65" y="394"/>
                  </a:lnTo>
                  <a:lnTo>
                    <a:pt x="58" y="386"/>
                  </a:lnTo>
                  <a:lnTo>
                    <a:pt x="50" y="376"/>
                  </a:lnTo>
                  <a:lnTo>
                    <a:pt x="42" y="369"/>
                  </a:lnTo>
                  <a:lnTo>
                    <a:pt x="37" y="361"/>
                  </a:lnTo>
                  <a:lnTo>
                    <a:pt x="29" y="353"/>
                  </a:lnTo>
                  <a:lnTo>
                    <a:pt x="25" y="347"/>
                  </a:lnTo>
                  <a:lnTo>
                    <a:pt x="19" y="340"/>
                  </a:lnTo>
                  <a:lnTo>
                    <a:pt x="15" y="332"/>
                  </a:lnTo>
                  <a:lnTo>
                    <a:pt x="12" y="324"/>
                  </a:lnTo>
                  <a:lnTo>
                    <a:pt x="8" y="319"/>
                  </a:lnTo>
                  <a:lnTo>
                    <a:pt x="6" y="313"/>
                  </a:lnTo>
                  <a:lnTo>
                    <a:pt x="4" y="305"/>
                  </a:lnTo>
                  <a:lnTo>
                    <a:pt x="2" y="299"/>
                  </a:lnTo>
                  <a:lnTo>
                    <a:pt x="0" y="294"/>
                  </a:lnTo>
                  <a:lnTo>
                    <a:pt x="0" y="288"/>
                  </a:lnTo>
                  <a:lnTo>
                    <a:pt x="2" y="276"/>
                  </a:lnTo>
                  <a:lnTo>
                    <a:pt x="2" y="267"/>
                  </a:lnTo>
                  <a:lnTo>
                    <a:pt x="6" y="257"/>
                  </a:lnTo>
                  <a:lnTo>
                    <a:pt x="8" y="250"/>
                  </a:lnTo>
                  <a:lnTo>
                    <a:pt x="13" y="242"/>
                  </a:lnTo>
                  <a:lnTo>
                    <a:pt x="17" y="236"/>
                  </a:lnTo>
                  <a:lnTo>
                    <a:pt x="25" y="230"/>
                  </a:lnTo>
                  <a:lnTo>
                    <a:pt x="31" y="225"/>
                  </a:lnTo>
                  <a:lnTo>
                    <a:pt x="40" y="219"/>
                  </a:lnTo>
                  <a:lnTo>
                    <a:pt x="48" y="215"/>
                  </a:lnTo>
                  <a:lnTo>
                    <a:pt x="60" y="211"/>
                  </a:lnTo>
                  <a:lnTo>
                    <a:pt x="69" y="209"/>
                  </a:lnTo>
                  <a:lnTo>
                    <a:pt x="83" y="207"/>
                  </a:lnTo>
                  <a:lnTo>
                    <a:pt x="94" y="205"/>
                  </a:lnTo>
                  <a:lnTo>
                    <a:pt x="109" y="205"/>
                  </a:lnTo>
                  <a:lnTo>
                    <a:pt x="123" y="205"/>
                  </a:lnTo>
                  <a:lnTo>
                    <a:pt x="376" y="194"/>
                  </a:lnTo>
                  <a:lnTo>
                    <a:pt x="626" y="180"/>
                  </a:lnTo>
                  <a:lnTo>
                    <a:pt x="870" y="165"/>
                  </a:lnTo>
                  <a:lnTo>
                    <a:pt x="1110" y="148"/>
                  </a:lnTo>
                  <a:lnTo>
                    <a:pt x="1348" y="127"/>
                  </a:lnTo>
                  <a:lnTo>
                    <a:pt x="1578" y="106"/>
                  </a:lnTo>
                  <a:lnTo>
                    <a:pt x="1806" y="79"/>
                  </a:lnTo>
                  <a:lnTo>
                    <a:pt x="2029" y="52"/>
                  </a:lnTo>
                  <a:lnTo>
                    <a:pt x="2060" y="48"/>
                  </a:lnTo>
                  <a:lnTo>
                    <a:pt x="2089" y="46"/>
                  </a:lnTo>
                  <a:lnTo>
                    <a:pt x="2117" y="42"/>
                  </a:lnTo>
                  <a:lnTo>
                    <a:pt x="2144" y="40"/>
                  </a:lnTo>
                  <a:lnTo>
                    <a:pt x="2171" y="36"/>
                  </a:lnTo>
                  <a:lnTo>
                    <a:pt x="2198" y="35"/>
                  </a:lnTo>
                  <a:lnTo>
                    <a:pt x="2225" y="33"/>
                  </a:lnTo>
                  <a:lnTo>
                    <a:pt x="2250" y="31"/>
                  </a:lnTo>
                  <a:lnTo>
                    <a:pt x="2275" y="27"/>
                  </a:lnTo>
                  <a:lnTo>
                    <a:pt x="2300" y="25"/>
                  </a:lnTo>
                  <a:lnTo>
                    <a:pt x="2323" y="23"/>
                  </a:lnTo>
                  <a:lnTo>
                    <a:pt x="2346" y="21"/>
                  </a:lnTo>
                  <a:lnTo>
                    <a:pt x="2369" y="19"/>
                  </a:lnTo>
                  <a:lnTo>
                    <a:pt x="2390" y="17"/>
                  </a:lnTo>
                  <a:lnTo>
                    <a:pt x="2411" y="15"/>
                  </a:lnTo>
                  <a:lnTo>
                    <a:pt x="2432" y="13"/>
                  </a:lnTo>
                  <a:lnTo>
                    <a:pt x="2453" y="12"/>
                  </a:lnTo>
                  <a:lnTo>
                    <a:pt x="2473" y="12"/>
                  </a:lnTo>
                  <a:lnTo>
                    <a:pt x="2490" y="10"/>
                  </a:lnTo>
                  <a:lnTo>
                    <a:pt x="2509" y="8"/>
                  </a:lnTo>
                  <a:lnTo>
                    <a:pt x="2526" y="8"/>
                  </a:lnTo>
                  <a:lnTo>
                    <a:pt x="2544" y="6"/>
                  </a:lnTo>
                  <a:lnTo>
                    <a:pt x="2559" y="6"/>
                  </a:lnTo>
                  <a:lnTo>
                    <a:pt x="2574" y="4"/>
                  </a:lnTo>
                  <a:lnTo>
                    <a:pt x="2590" y="4"/>
                  </a:lnTo>
                  <a:lnTo>
                    <a:pt x="2605" y="2"/>
                  </a:lnTo>
                  <a:lnTo>
                    <a:pt x="2618" y="2"/>
                  </a:lnTo>
                  <a:lnTo>
                    <a:pt x="2630" y="2"/>
                  </a:lnTo>
                  <a:lnTo>
                    <a:pt x="2643" y="2"/>
                  </a:lnTo>
                  <a:lnTo>
                    <a:pt x="2655" y="0"/>
                  </a:lnTo>
                  <a:lnTo>
                    <a:pt x="2666" y="0"/>
                  </a:lnTo>
                  <a:lnTo>
                    <a:pt x="267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053" name="AutoShape 5" descr="data:image/jpeg;base64,/9j/4AAQSkZJRgABAQAAAQABAAD/2wCEAAkGBxQSEhUUEhQWFhQXFBUVFxgXFhwVFBsVFBUXFxQUFBcYHCggGBolHBQUITEhJSkrLi4uFyAzODMsNygtLiwBCgoKDg0OGhAQGywkHyQsLCwsLCwsLCwsLCwsLCwsLCwsLCwsLCwsLCwsLCwsLCwsLCwsLCwsLCwsLCwsLCwsLP/AABEIAMIBAwMBIgACEQEDEQH/xAAbAAACAwEBAQAAAAAAAAAAAAADBAECBQAGB//EAEMQAAIBAwMBBQUEBggGAwEAAAECEQADIQQSMUEFEyJRYQYycYGRFEKhsSNiwdHh8AcVM1JygpLxJHOissLSQ1NjNP/EABkBAAMBAQEAAAAAAAAAAAAAAAABAgMEBf/EACURAAICAgMAAgICAwAAAAAAAAABAhESIQMxQRNRIjIEcRRCYf/aAAwDAQACEQMRAD8AQv3y/NLxRBXRXuJUeM3ZQLVoqwFTFMRUCrAVMVYCkMhQKJA6VULRBZPlSAjPnVgxFd3ZFWAPlQM7vfSrJciq7ajZRQWPWdTT9i6T0rHtg+X4U/p3b4VlKJpGRr2SfWnbJrLtXR1anbN8DisJI3izUt0dVFZyaoUUaoVi4s0yQ+AKuIrPXV0QaoUsWPJDtC1FuRQhfqe+pUVZBsjgilH0Q6UyboqjX6pWS6FhaIqGWr3NQJrtwNMVgHX0mgojg8da0FAirhRVZULGxDum5oiacmnQKuoqcgxFVsGpFqnAKnbSyKoT7qupvbXUWFHyqKkLV9tTFeoeaUAq0VYLUgUgKhatFWAqQKAIU1cNXCpikOzh8auk1yLNOaez6r9f4Um6GtkW0B6fWijTx0/bRVsDzphEEc1k5GqiLpanzoq6QUYKOBk/GndPojyelZynRcYWZ32SMx+FWVDW61ncIFKHRsOlQuW+zR8VdGf3TVU22HWnmu7cGj2U3Cenwp50TjZlC+w/3rhrD5H86eu6YdRS1yygxVKUWS4yQNe0GmjjXGhHSqeDVrfZw8zQ3AEplhqjUi9miLoRRRbC9Khyj4XjL0m0Cabt2aVV6IuoNQ7KVDi2asbVLDVVYaoedTTKtBwtTFBF8VbvaQ7CVYUHfVd9FAMTXUt3ldRQ7PnwPoKkn0Aq2yuAr0zzSkV0UUCpIoAFFTtq+2rBaBAwKkLRVSrbKLHQICrhj50ezY3GBya09J2LOWPyH76iXJGPZceOUujIRyKc0Oma6YGB/e/ZWre7LToOlG0xCjbGKwlzqtG0eB3+QTSaBUycmtOzZBrMa6aJZ1JFcsm32dUUl0asRyKl03ClF1U0UarFRsvQlq9GDzRNOowKX1WrJMCpsv61putmer0N3rYpO9o1PI+fWmgwPWgXtWBSjfg3XoEacDgYq1oxQW1GM4/OlzqT0/GrxbIc0h1rtQ6MaSS8Zz14prveIPlTxaFmmQLXnUhfWrNqxE0qL+eDVK2S6QybdVNkVS3dn0o4WjaBUzls9aJpkBJma4PiDQQ5XIqG2XSH+6FCuWyKFa1J611y+TUKyrRE11U311VsR5saLzqDovWtq5oYAIYfz0pC+dpgiumPI30znlxpdoTOl9aGbdMXiRyCKFFaxb9MJV4D21IFX21IWrIKAU9otKG976TFLhaYsXAKid1o0hV7N3RaC3BgZ8+v1p46URj8+KydJr1WtLT61W61wTUvTvg41SIVOlM2ezUYZJB/hVmdSMVZNUAIrO2aUjN1OkKHEkChIBWsbgPzrN1OngzMVSdktUEQCpNwcDms65u6GhlG86tcd+mb5K8HQNok/wA+lJi4Jf1af+lR+yov3CEJYnaoJMCTCif2VhezfaAuswO87md13DwhAzQOT0K1VJPYsm1o201JFQonrT6In90VGpCkYFUprxEODrbFDZke9VDpiKYW2KILVPKhY2I92eooivHSK2LFtYg/lU/1ehzH4n8qj5V6X8T8MXvgeRRUIrTfRJjH4URdAG4A+lHyRD45GV3g6gmrJeHkfnT76MA5pi3plPKiPpSfJEa45GW130qveitQdnJzHyBgfhQLmhHw+dLOI8JCjNVN1O9yo5+XlQ2gcU80GDBjTN6fWpoyt6V1TkysEZx1AKwKTukkenwqnhFXANaJYkN5CzKTVrWkZjAH7PzplRnNOWnXrVPla6IXCn2ZlzQsvI+hB/I1Qac+VbwUGuW0BSX8hg/4yMEW/Sid36fjWs+mFBFir+eyf8ehFf8ADxV1vegpnbVwnoKM0xYNdMAupI61cao0yLB8h9KhtOTUNwfhaU16VTXRRH1siqnQnyrlsQamoFXMmzck05cUdPKgNb8qKLcAGQZqJP6LivsU16Du3LkBCrAk8Qwj9teT9iUAZSxWTbYgTJ3Fh06GJ+tC9v8AtW6tw2PB3RVHHhljk8kmD4lMQPKsjTa9gVIiR7sKFAInaVCwAQYPxpPYWkfUu5kUA24qvs9fe7p0uPBZt3uiBAcqMf5aeKUKVDxT2KKlFS3REFRdtzxQ5Aol7ds0zZI60huI61Xd61LKNC7dE4oiarpWcI86Z09lTzSKRa+/Whi+R0pttKsUJ1UClYNFUvGpYeeKQuaqDQ7usJp0Kx4maLZsDrWSmqjrRv6wFOmCaNU2l8hXVkHtAV1KmGSMi2uZjNEyaLsjOauGrptM56a0Bt4PnTNt1PIqm+u3elRLZUXQwoX1FGSyp6n60mgnpT6aGQDuiR5fxrNqvTSLvwqdP5H99QbUcmKi5p2QxukfSquhH8zSRTDoqD1qS69BSpNQCPL8adCtDffVAagKfKoINKgscFw1YWd3OBP8is8XGHWjfaW6mimO0HLqJH50udbHFDNsHJ/OgNYB600iWzwXt5fLanMYtIFI5iWJnzO4v8orOtXRA8I+95jJJyMzzTntxI1MYgW02nrEsTPruLj4RWcl8dVH3sSec55qjOR9Q9kNQzaW3x94CPIOwz9DW6zYrz/sWznSWzgCXA+AuMJM9ZBrXubjzWfpquiDezRQuJmlDZ+H41ZQadBZxYdapdI6eVGFokcD5mgvbFAC+89BVl1xWrFPjUmxPOKehHf1saE+u3VJ0yzVblkelGg2QtwHmiFkilnUelVdl+FFATdUdKC9tqneBVhdFUID3LeddUm4amgQ39oPWK5rs8CKXD0UXgelFUNOzjNERT61x1HFS16V5+HxpWwoJ3ZAnH7alLzdCKU75utXF89JFKh2aIRyJMRRbWnnr+H8ayTffqZoqaxx5UqZWSNG/pQAc/kOKX+znzH1pcawzmitqJ60K0J0wj246iqlvSoRwOtQ2ooAlrXmR8OtWt2ATlo+U0IP1qyauKdsVKxy/wBmlY8Qg/KlLlqODNVe/PWoDii36DSPnHt7cP2qCOLSBY6iWMn1ksPkKzbBHJXGeD1zGfKa0f6Qru7V5AEWrYWOolmkiOZZh/lFI2SNuVMZ4Mmcx04n0pmcj6J7IX2+y2xAA8YX4C42TPWZr0K3F6+X415H2XuzpkxjxgdcB2z9ZrRZj0pY2WpUjVN4T1NcHPTFZIdqMtxhRiPIcN0+lUNyM80s900tcvnzppCbHbup/kUpc1J9aWa760BifOmkKzQXUH/c1N69jofhWcAfOqsx8/wp0FhH1LeVUlj5fWh/FqtjzpkhAx61JeglvKaghj0P4mgZY3K6lST5H6V1OkI9A15IgLnzqgYUspq01PRXYfcKNbuoAZEn5wPpSYNdupMENFl6TXB6W31YNQBqDXLtgAfSlHcTgUvuqd1JKht2GNwVKPQN1SGpkjJeq98KFvqQ1ABg81G/0NC3V2+gA3e/Gqte+NBa5HJiqnUACZEfWlQ7PBe3dzdqsiItIozMjxNJxjLMIz7tLWCsZDRnqJnMdPOj+2V8NqpiQttFGcNy0/q++R192g2iu2PF1M9euCJjnrSFLo9r7NXP+HTw4BcczPjOfrNavek9Kx/Zt506YiC45mfGST9SfpWnupgnoI9w9KoCTzVZqd1AyTNDepL1QvQBDCqEVYvVd1AFdtXB9KqXqN1Ayr2wf5/hULbHp+P7qturt1FgXHEfl/tVy5iJNANzrOPpS79oIPvfmfyFKrC6DGyPWopU9pJ5n6VNVTC0d9kOPFySPmPhNcbLDEyeIHM0i3aQMHduGwvg5BaFQCeMdPI0Ts7U953e33TcVG2k4KMq5kYzBBFRnItQiGZ2BiTOcZkQOsxVu8YAeIiYMGZ4mcSI+f7YV7R7QtqV7uZZnZsmdw3BpzEbjg4weKrY1twtIKlA5HhBYxBIhGGcExjoJzFPNh8aHzqCquN0udkEnC+IkgmfKpD3B97BEzOM/GrWkKzuK7gAxIYSfej4mF/6h5xQ9To0KoGOTsBUOcljtKkDCsJGfQ/AyuQb4y9q7caYIxzkftqE1Tngz8INYtvtlVuOhBUKxAO/dLBiob1O3E/OnbFhlVblsklgedpErAMHG/IbIAgDI5i8yfjvo0LerYmAykiJAKkieJHTmuXXkmNw5jMDMxXn1R2uXFT9I52xtySQoaBHMAER6GtVC5sC4GG892GXO73guR0BGaMiaS7H7erYmBB/3rvtbHiPqI+U81i9ta27btsQ6iSEjAuTKk45jHI8h55X7M1TN3hZ+AWJbc3DgYAn+98In4FKRTgeiOqcCSYHnK11y7cESGAPBIjgx8qzLx8KgMpG5R4Q0xvBO4kcz+RFK37SSoVeCPvP/wC1DmVHiTNZp68+pH76oTXaq7ZUM3eKWUsXG3JZixRUJw3BE9JEzM0l9pgSCpG7iNoO1QxJXlY6dcGn8hD4jzvtMZvxwQqj48mfT3o+VWsqsct1+6PXBzRPaEfpnDmCltFH3tzRugcECHIz5dZo2g0QYAM4UspZT0JjdtOeYn6GldkyVaNbse4e7G2RBYeU5Ocev5VojVOP4isfskOECrbLEh8wCOQWw3JAefMRPSa1dNZUqd29TwywJUEkAwcZIp5oFBhl1zdVn4SP31f7d5qfzrKLpuW2Z3sRyRA8RXarD70jnipTULbDlwu5WKbd2+GkAmcTwecTIjyMkPE0W7QHkaE/aMfdPzMVnnU22uNDbFM7ZMGcbAvqcDHrQ+73OVUgx5MGJj+8RG3iJjB5OcFoMWPN2p6D60ve7Y8gPzoF/TmJtpcOCXBtttXxLABkkjJBOOnM1XU2ltvtcqB4QCFJwS6lvX3Af8wp5RFizn7WfoT+A/ZQz2nc8z9aa1ekVfEiqyBHaSSs7RLECcEblwScj4iqHTIbKXQwAxwhLHx7T0z06dPWjOIfHJgD2k/m3+o0XT6ne7LubCkgh5mFkyI6GfpVuztPKMboUYAUAMSS3ukCR6iMmYETXn7OsFq4SZyLgx+sCPP1FDl9DUfs0musFUnqMHcGBAxIIJHM1TvmpbTdqWm2K4fw4wB5KOp9DTxZIlZBxAPBk+fTg8+VNT0KUNgNzev0rqltSGz4R6D0x1M9KinkLEx9Rq4JgAQcAcCDAAz0pj7XjaS20TIgdfeHPXH0FA1Gnng/GZGc/X40/wBn9kd5u3vEbciTO7cMyP1cec1lf2bU+kKG8pmN0kY459c+vFGVHBYC4AMQBuzzG7w4gwPifnTOt7D2KChZmJ42k4gnoPQfWqaNLjAhVkZZgYyZG07j6n8aVgtFNPqrgBO1MmG8TAiAQTzHX+FNdoOHt2ySCQWjiIJCwQOkKOnSg6fs11M3ZCBoMHkOwGYPntxWj2zoF06geHhtp+8GUoDHllicetFhRjWuzyVLqyQDMSZAGedsTGf5imPtpt7CrFWBYna0e63nBjI/CtcJAx6n65P4mvPNZJ1O0nYrOYZsKAzjcwPkpPyqmTHbNLR9pd24eyfG0kM3jEkEMeM+8foat+l63yc8REFSVk7TM4/bUdo2SNRbTvFuhbbAOnukbAYBnzYj40pdsvvuLtYy2AAc+IGFqbVltNaO1eme5JLElR97EjdmDnqfymjbTakEq24EMFJZgpAacR6qeYg4iCWexbci49wMBbUttIIn3goE45HyxW/o2D2UfuoJ3Ewpbcu4quyI6lOn40nKilDXZiCwwIJdCA4GJDZaCu04MHOCfypmza8aj1H51iq7232tuldpKtjAAKg+QypB8j9C2+1bg8YRNs4kk8ZyRg0NNji0i3aWlbddMSve3JIYBgN46EHGR50CwhbO6Oglsz904GPqODxTNjVl9zs1vneVbG4uThZ5jaOOARRdLf0qXIuOmzd0DD3co3iXKtB4z4hEUWycTF1zRcackGJmfdEZPyrd0mETg+FDjPT8DXnNS4LuQIUuxA4gFiVEQOnoPlW/2Zcwo/UX8hVHPLs1uySgQ7rqrFyQsr95QN3iPGIMDyzQ7PaiDux3nLEMsqSFUttHhWfFzjq0jisW7cyTvKFHDBpIHXcDt84X6Vt9ka/ThES69ppaGkEghnLZAJEQx+tZtbNoP8EMC4Uuo14qlh/cdigkQCw/vjO4QQJz6UldVHf3+82FX3BgCCyXS07AAQGSxjpuHFeTtkzMQ3OMTzWn2NaVrzLqHe3MBmUgEQpxO1gPu9P30DUjfuNcsd6gW4QCvKBmVSq8mJUTvA+VJdp6+YS2kHc7NCLaJUqoUFvCTkH1/Gr6rt46dXs237wC3HeBioJZg24LkggSOh9elK9m3Wui8XfcRbVlLILkMQ5gllJiQOPL1ov7HW9E6HU3RIUOQwGA8Y3CJG6DkdeOcGmrZS5bm4ih52jkFVCr91SRJJJJPJnPSkO2roFyFkIDGAoMZDe6oHTy8qUTtALtCDMSd4VhODG0rEdOM1UWKSPSX9IDZYIN7hXUEy5LMUkp0Xk8LmJnmQWbMaZUYFYCyCMhg8sCDBmZEGmLWpVrSsqwjgkjDMD3ioJBPWDmBG3ANYnanbhUEKu4lm3EnaASdwj+8OfLiok8nouCxX5D9rtV3G12lQyDaCoZYBhsDjmTM4IHOPJ9oDxGOAX/AGxV7faDgsyqJaDnI5P/ALUC5vaSw8+B51cU/SJNPoHorcsBPXyP7K9F3gUgMOSvMEDMTtM45Ofyrzltth6zz5fOn37Te4pQ7QAe8MDqNw/8jToEbjsskKtkgGARsgxifEZzz5ZxiurAGgn755I48jHnUU6YrR6XTdl2Cu8M1zJPvqFBxG4bRBGR5ZEDrTBud3IVGMqrSty2uRwoyJ5GTiOsxKns/ZI3lViVG3btY4YTyYJ+NT2rYJZvAD+jVfFYS4TBXw+8N8c7BgRPSsnou7NN7G7B3sMf3IPBkiZEfAHGOlF0iFWICOvgPikKNzFZjMzicqAY+VVFuScdDEoIMJwSDuYY49PSs7tMqvdBu5BAuESj2+uSi8jgbp56VJTeqNLtFGu22QC4p3KZMuPCweecjEZI8/Wsj2j0rMlos6hhKmRsUlirbhLkgAwPnM1pdmBTbtR3QB3AbA0YcYtHpkDnqKNrLieK3cE7pCk42sLaFWHXdIx86auwdUYP2i4SoKwu8ZDCPhjJ45GM0lpe0WKIoM+4GkZ3XHuNcPxI2mR1881u+0+j+x3WVANuwXFAAZzwBuMSTIb5UH+jO3be6LbL4mDAmc7QjDAMifWOtV2T1oDrV230YAgOjI7KxTLpuADCdreEnHkar2khtI17c5Kuky2CQ7JJhRBhJ+Z+e5ZsJd0t/dM6bVslvPPjZdz48Z2ufTPGKxdB2wTcVGEjepAmAHS4GW40e8eRnGaS7H4Odk3e605fUJIUkshG1ntqisFjAIIwCfMU1f1K6e3pdzXAokRG4kfo7gYtugk+MYGJ6dNa5t/rR9M8PZuKDcDw4P6N3jPA3CYEc1m9taBbrdyx7vZ4rLMZQqtw2mBEyCSBEnhT50n2NPRf2osp3TMbctLIHCrvkblTxLlVHdx092DIJNeM0zTuEkqOAciBJAINbPtT7QOjtbTvEl7wJgqjqzvgH76kPyMfWvP9nhoYgNEZYKSPdMA1UFoiT2C1LLLLmVeMjGG5BnJ+VX1Am2FEmSoAHP3ugrQt6T7Qlxt6oLRDGQZhv1lBHKNz6VsaTSjuSbvdW2UrcRwQ+0KCSkjIwCSBPvg88NyFi2eM1Fq4LpRmAYHIkGJG4ZHOCOtej0lwMVti6GPhQCApnAOCDNEbs+7ccLut3HN6VCuphERS6HeVAIBYkc561kaeybfaCqcfpVMDp4o6eoNUmmS1RrdqdlInhe8S5XcF8KgTMHkYkHAFL6Xsm64CW5d4wEOMRyePPr5Ur7ZNN4H/APJR+L1p/wBE6zrgP1f21XRNC13stgyhk2FwrIFYMpD+6ZOc+sesU1Y9nLxwt3bI+9BjIiGSSOuV8uk1o+0kpqezwOG0unJ/1N+6ofXsq3dje7bLg+8QVNjAmRB3t9RUtKrBKV0ec7U0j2mdLrBnCLBGREwPeUGYHl9af9lgR30Bie7Xgfq3D7v3h6QfhWLrNQzsSxklegHm3pWz7JKD34MD9ED64FzgTk/xqJ/qaQ7A9qgM7GRk3YGQfDcuIZn/AAtx5VlIQWXpiPn/ACRWl2mu26B5m6c851F/pWSrcfDz+FNdA+z1+hzo7XHSJBB//o+63BMgYPGPOvLrpTww8oyACI53Hpn4c17L2fsb9JaAYid0gGT+juswlZE/LjmvCWdZuCjPuefoT+6pg+xyWka9n2fN22Xtl5X3kWZAwASQcAiW4EgGq6XRElLeQ77QpaYz1J5iesGqaHWG0l1kMOdijEyGuAMP9O6ldLcIgAkAkcHGCIn6n61VsVILrNERt3CJWQR1nicehpS7YKwAcmfoY6mSRmvUaNe80+rDEwLjtEn7viA+EqMV5sW7pwikjMeHoM8nnEfWhSCSBkOOWH+quq7ae7/Kk/8AjU1ROj13Z9geIQCM4K7xHeFvdxMdD6dYrL1tgbiSLYEx/Y3ScGIItv7vko4xnFO6mw1rfuOTtK5VmWWBKkIZn859aydbqwgdiVJG3Av3FaSZEqBC+eDkc1j7RqqqzU0Fz/iQMCNMxJEoSW25ZiT0jxDzpjWXmJG3cYx4boZTJxJYhmOcGcHmQIrB9kr5a/duMT/ZMPMAGDwegCRHwrT7QAd93gPIBewXPGYII2jBkfe6e8KH9D/6bPZTsVUHvJBg7nTdkg+LZhsHp0rN7eb9Kkf/AGp657sfTEfnRux76IqjElvCF07qOnE/2WTw1MppxqbxGBsKtLCSCJBEAGcr5EGaV0DQT200up1Gq22NgK2be4tCEB2cKA3xHSvN+wmuW1fFy7gZ4gZaQODHUV6ztHsNb1xT37bo2iFIwJIlu7RTnpHU+VYntLbbT2lFu4W3MyujGFAC7izopGdw5I6TmcCkDW7HdYi29LqbAuB2v6neO7XvCFcm4SVUkkDYATxkcVgWE0umezce8L6+81tQ9sTHum6m+IPpmD8azPtl0FgVT9YS6jjG7xiDAJ+RrP1nabXyXeCcCQWPAgSSxzAimrE/6PaH2qsfazrPExEDu1BESjIJdgBwzH5CsnSdtWizs7mGJG1kkQ5JEld24CMAxxXnrB5ziQfP+EwTXafVHc7sFcluGEjg5gQJifqafQrN59ONa9tPtRLKgRAbDYVEmCZAPun6/Op0fs3cNy7aA3MtpMhUJh+GMtHTofnSPZ+qubw9u2qtkAoCoMwOZjAkf5jWlZ7Z1dtoUBWKnjB2qRznMSKWTHSF9VqmsNfsMuXZVY7vEvdMeglTgkc4+Va6KraPUP4gxS4SNwKFm0xeduyQBsWPFyOelYd6zqNTd29yGuktcJHvmD4ySW87imt7SIU0l9GUhhvUjA8Q0lyV6gxE+UZptqrBfRri/wB3cQKFkqYLhi0k30Ckz4R+hQEgEgFoyAazu2+zdpfVOwZ7F22GKAjesWyQRcc8boGR1pm436ezE/d91g3F3VcTzx8uKf7V1QtrfcgME1FlireGQO4JHHB4+tCE0fPu0tSdU+5RsGxR4jJOTkQM817PsjT2NIlt7DW01SnxubkKRkhLguXoAErOwdDxkV5HWa3vTu2hdzF2CiJcqu9wCfCWKlj6k16j2eCnTX26jvUWW8QQw0QccnkZ/Crd0QqTBdvi5dbRuFci1YVNyWyV/RMSrOm4xIIBG/pzQO0OwtQtxkF9drIu+SqMAzBSq2t+5p2qY6gCTivSaqyDqL4Kz+gtYKCZL35hTg/Ly9Kz+zbYW/gRKJED9fWHAGOpyelZuTNIwXZ5C/2W6lgSARjIeY5BgKYwRM/jWv7L2jba+pCydOGgncrBt5AlTifr9aN2y3/EXRI918ECYO1iIYcSJisLtHV3LV1gjMhNtVMeAwrPC44wRgelFuSoKSYx2klw3CwQ7Va6MZEC7ddiesDc2eMAVko87fRY59J4+dOdnXGcuWIYi3cMkDdOw/e2z1aetIXV2MVJEqSp5iVxIJAxj8atEs+h+yZB0unmJm9GCo965975fzNeGF3cplVBOfdfd5Ynwgeg9Kb0ntTcsWrNq0F3LvJJUs257lzCgmD4WXpyT5Vmp2mwBUj70ZkFZ6RxPxE1ndNjb0i91wqmceNTnGFJJNL29WAR1gg5wPhJ+HWqi2C24yfqTE5GOOtEVEWAgj8z5YOf9qT5CTW0PbiWhfMbjcKhRjOXLTyI2saXs9u8ghZyMorZzmD8enkKyb6DbIIJmDnaI5j8KolwZznyjz6GePpS72Oz0drU2iJLW5P6u38Ah/OurE7tGzvInpE11LMLPWe1TFNTcVTtUG7CjCiLwAgDAxWN2/dbaBJjeMTjKma6urT0uP6E+x/N/wD5J/8AKjdo6h11FtVZlUi8SASFJUXCpIHltWPgK6uoYI1NHcJuWpJM3syZmLhAn6D6Vq9me/q/gPxvAH8CRXV1Syl6es9nnJFoEkjdwTIyDNeD/pLPgs/47h+Y0+ng/HxN/qPnXV1NEngxqXXwq7KsFoDEDcMBoHWCRPrTaZtOTzK569OtTXVTJRodm32QAozKdvKkqc2yDx8T9aBq3LXbhJJJYySZJyRn5VNdQivAFhiumZlJDd4BIwY8eJHwH0rX0fjZg/iHiw3iGA0YPlXV1c3PpCYt7Kj9Of8Ak3j9LZI+hAPyr3vtHpUTSIERVD2bpYKoUMTp7pJYDkzmTXV1begjK7T/ALa2eo7iD1z305pvt8TpdYTki6kE5PFgYNdXVaB9nz+0PCn+I/8AcK+hdiIBpbwAEbCYjE7Tn44FdXUT/ZGaLgzqNXOYsWY9PFd48qBpRFwxiUtzGJm7qpmurqh9m/hh6y4W1moViSuyYJlZK5MVkdqKPHj/AOYD5d2MfCurqaIYHsZzN4SY7q5jp7lc6jc2Pvx+C/vNdXUpdkC3Yh8Vw9dwE9YL5E+VdrM3nnOBznhVI/GurqGZ/wC7A2z4j8/+6iMfCp6lsnr15+grq6pZaK9pKO6mM+fXkday7fX4ftqa6nDobGrYkAnJgc5rq6uqWI/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714500"/>
            <a:ext cx="4762500" cy="3571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4191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形聲字：颱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苔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zh-CN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抬</a:t>
            </a:r>
            <a:r>
              <a:rPr lang="en-US" altLang="zh-CN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CN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跆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026" name="Picture 2" descr="C:\Users\Meishing\Dropbox\meizhouhuayu\pics\台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139059" y="3397139"/>
            <a:ext cx="5861673" cy="1708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2594727"/>
      </p:ext>
    </p:extLst>
  </p:cSld>
  <p:clrMapOvr>
    <a:masterClrMapping/>
  </p:clrMapOvr>
  <p:transition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1242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吧台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69634" name="Picture 2" descr="File:HK TST K11 mall 125 Concierge information service count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962400"/>
            <a:ext cx="3352800" cy="2514600"/>
          </a:xfrm>
          <a:prstGeom prst="rect">
            <a:avLst/>
          </a:prstGeom>
          <a:noFill/>
        </p:spPr>
      </p:pic>
      <p:pic>
        <p:nvPicPr>
          <p:cNvPr id="69636" name="Picture 4" descr="http://upload.wikimedia.org/wikipedia/commons/b/b6/Greensboro_sit-in_lunch_counter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3962400"/>
            <a:ext cx="3810000" cy="2546480"/>
          </a:xfrm>
          <a:prstGeom prst="rect">
            <a:avLst/>
          </a:prstGeom>
          <a:noFill/>
        </p:spPr>
      </p:pic>
      <p:pic>
        <p:nvPicPr>
          <p:cNvPr id="69638" name="Picture 6" descr="https://encrypted-tbn0.gstatic.com/images?q=tbn:ANd9GcQY4e74IFWo27B-yR0eILVole-_Mi1XKL7z_3Ek8ev9cmR-KX6i2w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990600"/>
            <a:ext cx="2981376" cy="18583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228600"/>
            <a:ext cx="23622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詞語練習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4191000"/>
            <a:ext cx="6858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rgbClr val="0070C0"/>
                </a:solidFill>
                <a:latin typeface="Adobe Kaiti Std R" pitchFamily="18" charset="-128"/>
                <a:ea typeface="Adobe Kaiti Std R" pitchFamily="18" charset="-128"/>
              </a:rPr>
              <a:t>櫃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台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28956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rgbClr val="0070C0"/>
                </a:solidFill>
                <a:latin typeface="Adobe Kaiti Std R" pitchFamily="18" charset="-128"/>
                <a:ea typeface="Adobe Kaiti Std R" pitchFamily="18" charset="-128"/>
              </a:rPr>
              <a:t>撞球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台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1143000"/>
            <a:ext cx="7620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rgbClr val="0070C0"/>
                </a:solidFill>
                <a:latin typeface="Adobe Kaiti Std R" pitchFamily="18" charset="-128"/>
                <a:ea typeface="Adobe Kaiti Std R" pitchFamily="18" charset="-128"/>
              </a:rPr>
              <a:t>舞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台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69642" name="Picture 10" descr="File:大安森林公園 露天音樂台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0" y="838200"/>
            <a:ext cx="3316773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3908693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96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5.11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14167" r="73333"/>
          <a:stretch>
            <a:fillRect/>
          </a:stretch>
        </p:blipFill>
        <p:spPr bwMode="auto">
          <a:xfrm>
            <a:off x="228599" y="1143000"/>
            <a:ext cx="1527259" cy="1371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10200" y="990600"/>
            <a:ext cx="838200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北</a:t>
            </a:r>
            <a:r>
              <a:rPr lang="zh-TW" altLang="en-US" sz="4000" dirty="0">
                <a:solidFill>
                  <a:srgbClr val="0070C0"/>
                </a:solidFill>
                <a:latin typeface="Adobe Kaiti Std R" pitchFamily="18" charset="-128"/>
                <a:ea typeface="Adobe Kaiti Std R" pitchFamily="18" charset="-128"/>
              </a:rPr>
              <a:t>極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星</a:t>
            </a:r>
            <a:endParaRPr lang="en-US" sz="4000" dirty="0">
              <a:solidFill>
                <a:srgbClr val="0070C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5362" name="Picture 2" descr="C:\Users\Meishing\Dropbox\meizhouhuayu\課本故事圖檔\L4-8 (1)\408-s-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685800"/>
            <a:ext cx="2362200" cy="2362200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3572017" y="762000"/>
            <a:ext cx="985695" cy="1955800"/>
            <a:chOff x="3572017" y="762000"/>
            <a:chExt cx="985695" cy="1955800"/>
          </a:xfrm>
        </p:grpSpPr>
        <p:sp>
          <p:nvSpPr>
            <p:cNvPr id="10" name="Freeform 29"/>
            <p:cNvSpPr>
              <a:spLocks/>
            </p:cNvSpPr>
            <p:nvPr/>
          </p:nvSpPr>
          <p:spPr bwMode="auto">
            <a:xfrm>
              <a:off x="3658573" y="1462408"/>
              <a:ext cx="683494" cy="217393"/>
            </a:xfrm>
            <a:custGeom>
              <a:avLst/>
              <a:gdLst>
                <a:gd name="T0" fmla="*/ 1340 w 1831"/>
                <a:gd name="T1" fmla="*/ 2 h 585"/>
                <a:gd name="T2" fmla="*/ 1403 w 1831"/>
                <a:gd name="T3" fmla="*/ 11 h 585"/>
                <a:gd name="T4" fmla="*/ 1486 w 1831"/>
                <a:gd name="T5" fmla="*/ 28 h 585"/>
                <a:gd name="T6" fmla="*/ 1589 w 1831"/>
                <a:gd name="T7" fmla="*/ 55 h 585"/>
                <a:gd name="T8" fmla="*/ 1691 w 1831"/>
                <a:gd name="T9" fmla="*/ 94 h 585"/>
                <a:gd name="T10" fmla="*/ 1766 w 1831"/>
                <a:gd name="T11" fmla="*/ 132 h 585"/>
                <a:gd name="T12" fmla="*/ 1812 w 1831"/>
                <a:gd name="T13" fmla="*/ 165 h 585"/>
                <a:gd name="T14" fmla="*/ 1831 w 1831"/>
                <a:gd name="T15" fmla="*/ 195 h 585"/>
                <a:gd name="T16" fmla="*/ 1829 w 1831"/>
                <a:gd name="T17" fmla="*/ 219 h 585"/>
                <a:gd name="T18" fmla="*/ 1820 w 1831"/>
                <a:gd name="T19" fmla="*/ 242 h 585"/>
                <a:gd name="T20" fmla="*/ 1801 w 1831"/>
                <a:gd name="T21" fmla="*/ 265 h 585"/>
                <a:gd name="T22" fmla="*/ 1774 w 1831"/>
                <a:gd name="T23" fmla="*/ 284 h 585"/>
                <a:gd name="T24" fmla="*/ 1739 w 1831"/>
                <a:gd name="T25" fmla="*/ 305 h 585"/>
                <a:gd name="T26" fmla="*/ 1695 w 1831"/>
                <a:gd name="T27" fmla="*/ 324 h 585"/>
                <a:gd name="T28" fmla="*/ 1645 w 1831"/>
                <a:gd name="T29" fmla="*/ 341 h 585"/>
                <a:gd name="T30" fmla="*/ 1586 w 1831"/>
                <a:gd name="T31" fmla="*/ 359 h 585"/>
                <a:gd name="T32" fmla="*/ 1453 w 1831"/>
                <a:gd name="T33" fmla="*/ 378 h 585"/>
                <a:gd name="T34" fmla="*/ 1321 w 1831"/>
                <a:gd name="T35" fmla="*/ 403 h 585"/>
                <a:gd name="T36" fmla="*/ 1271 w 1831"/>
                <a:gd name="T37" fmla="*/ 418 h 585"/>
                <a:gd name="T38" fmla="*/ 1232 w 1831"/>
                <a:gd name="T39" fmla="*/ 428 h 585"/>
                <a:gd name="T40" fmla="*/ 1182 w 1831"/>
                <a:gd name="T41" fmla="*/ 439 h 585"/>
                <a:gd name="T42" fmla="*/ 1125 w 1831"/>
                <a:gd name="T43" fmla="*/ 455 h 585"/>
                <a:gd name="T44" fmla="*/ 1056 w 1831"/>
                <a:gd name="T45" fmla="*/ 470 h 585"/>
                <a:gd name="T46" fmla="*/ 977 w 1831"/>
                <a:gd name="T47" fmla="*/ 489 h 585"/>
                <a:gd name="T48" fmla="*/ 889 w 1831"/>
                <a:gd name="T49" fmla="*/ 508 h 585"/>
                <a:gd name="T50" fmla="*/ 791 w 1831"/>
                <a:gd name="T51" fmla="*/ 531 h 585"/>
                <a:gd name="T52" fmla="*/ 685 w 1831"/>
                <a:gd name="T53" fmla="*/ 554 h 585"/>
                <a:gd name="T54" fmla="*/ 591 w 1831"/>
                <a:gd name="T55" fmla="*/ 572 h 585"/>
                <a:gd name="T56" fmla="*/ 514 w 1831"/>
                <a:gd name="T57" fmla="*/ 581 h 585"/>
                <a:gd name="T58" fmla="*/ 453 w 1831"/>
                <a:gd name="T59" fmla="*/ 585 h 585"/>
                <a:gd name="T60" fmla="*/ 338 w 1831"/>
                <a:gd name="T61" fmla="*/ 581 h 585"/>
                <a:gd name="T62" fmla="*/ 267 w 1831"/>
                <a:gd name="T63" fmla="*/ 574 h 585"/>
                <a:gd name="T64" fmla="*/ 203 w 1831"/>
                <a:gd name="T65" fmla="*/ 562 h 585"/>
                <a:gd name="T66" fmla="*/ 144 w 1831"/>
                <a:gd name="T67" fmla="*/ 543 h 585"/>
                <a:gd name="T68" fmla="*/ 77 w 1831"/>
                <a:gd name="T69" fmla="*/ 510 h 585"/>
                <a:gd name="T70" fmla="*/ 31 w 1831"/>
                <a:gd name="T71" fmla="*/ 478 h 585"/>
                <a:gd name="T72" fmla="*/ 6 w 1831"/>
                <a:gd name="T73" fmla="*/ 445 h 585"/>
                <a:gd name="T74" fmla="*/ 0 w 1831"/>
                <a:gd name="T75" fmla="*/ 410 h 585"/>
                <a:gd name="T76" fmla="*/ 6 w 1831"/>
                <a:gd name="T77" fmla="*/ 386 h 585"/>
                <a:gd name="T78" fmla="*/ 19 w 1831"/>
                <a:gd name="T79" fmla="*/ 362 h 585"/>
                <a:gd name="T80" fmla="*/ 42 w 1831"/>
                <a:gd name="T81" fmla="*/ 341 h 585"/>
                <a:gd name="T82" fmla="*/ 73 w 1831"/>
                <a:gd name="T83" fmla="*/ 326 h 585"/>
                <a:gd name="T84" fmla="*/ 111 w 1831"/>
                <a:gd name="T85" fmla="*/ 313 h 585"/>
                <a:gd name="T86" fmla="*/ 157 w 1831"/>
                <a:gd name="T87" fmla="*/ 303 h 585"/>
                <a:gd name="T88" fmla="*/ 211 w 1831"/>
                <a:gd name="T89" fmla="*/ 295 h 585"/>
                <a:gd name="T90" fmla="*/ 372 w 1831"/>
                <a:gd name="T91" fmla="*/ 268 h 585"/>
                <a:gd name="T92" fmla="*/ 714 w 1831"/>
                <a:gd name="T93" fmla="*/ 184 h 585"/>
                <a:gd name="T94" fmla="*/ 939 w 1831"/>
                <a:gd name="T95" fmla="*/ 117 h 585"/>
                <a:gd name="T96" fmla="*/ 1161 w 1831"/>
                <a:gd name="T97" fmla="*/ 42 h 585"/>
                <a:gd name="T98" fmla="*/ 1215 w 1831"/>
                <a:gd name="T99" fmla="*/ 23 h 585"/>
                <a:gd name="T100" fmla="*/ 1259 w 1831"/>
                <a:gd name="T101" fmla="*/ 9 h 585"/>
                <a:gd name="T102" fmla="*/ 1288 w 1831"/>
                <a:gd name="T103" fmla="*/ 2 h 585"/>
                <a:gd name="T104" fmla="*/ 1305 w 1831"/>
                <a:gd name="T105" fmla="*/ 0 h 58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31"/>
                <a:gd name="T160" fmla="*/ 0 h 585"/>
                <a:gd name="T161" fmla="*/ 1831 w 1831"/>
                <a:gd name="T162" fmla="*/ 585 h 58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31" h="585">
                  <a:moveTo>
                    <a:pt x="1305" y="0"/>
                  </a:moveTo>
                  <a:lnTo>
                    <a:pt x="1315" y="0"/>
                  </a:lnTo>
                  <a:lnTo>
                    <a:pt x="1326" y="2"/>
                  </a:lnTo>
                  <a:lnTo>
                    <a:pt x="1340" y="2"/>
                  </a:lnTo>
                  <a:lnTo>
                    <a:pt x="1353" y="4"/>
                  </a:lnTo>
                  <a:lnTo>
                    <a:pt x="1369" y="5"/>
                  </a:lnTo>
                  <a:lnTo>
                    <a:pt x="1384" y="9"/>
                  </a:lnTo>
                  <a:lnTo>
                    <a:pt x="1403" y="11"/>
                  </a:lnTo>
                  <a:lnTo>
                    <a:pt x="1422" y="15"/>
                  </a:lnTo>
                  <a:lnTo>
                    <a:pt x="1442" y="19"/>
                  </a:lnTo>
                  <a:lnTo>
                    <a:pt x="1465" y="25"/>
                  </a:lnTo>
                  <a:lnTo>
                    <a:pt x="1486" y="28"/>
                  </a:lnTo>
                  <a:lnTo>
                    <a:pt x="1511" y="34"/>
                  </a:lnTo>
                  <a:lnTo>
                    <a:pt x="1536" y="40"/>
                  </a:lnTo>
                  <a:lnTo>
                    <a:pt x="1562" y="48"/>
                  </a:lnTo>
                  <a:lnTo>
                    <a:pt x="1589" y="55"/>
                  </a:lnTo>
                  <a:lnTo>
                    <a:pt x="1618" y="63"/>
                  </a:lnTo>
                  <a:lnTo>
                    <a:pt x="1645" y="73"/>
                  </a:lnTo>
                  <a:lnTo>
                    <a:pt x="1670" y="84"/>
                  </a:lnTo>
                  <a:lnTo>
                    <a:pt x="1691" y="94"/>
                  </a:lnTo>
                  <a:lnTo>
                    <a:pt x="1712" y="103"/>
                  </a:lnTo>
                  <a:lnTo>
                    <a:pt x="1731" y="113"/>
                  </a:lnTo>
                  <a:lnTo>
                    <a:pt x="1749" y="123"/>
                  </a:lnTo>
                  <a:lnTo>
                    <a:pt x="1766" y="132"/>
                  </a:lnTo>
                  <a:lnTo>
                    <a:pt x="1779" y="140"/>
                  </a:lnTo>
                  <a:lnTo>
                    <a:pt x="1791" y="149"/>
                  </a:lnTo>
                  <a:lnTo>
                    <a:pt x="1802" y="157"/>
                  </a:lnTo>
                  <a:lnTo>
                    <a:pt x="1812" y="165"/>
                  </a:lnTo>
                  <a:lnTo>
                    <a:pt x="1820" y="174"/>
                  </a:lnTo>
                  <a:lnTo>
                    <a:pt x="1825" y="180"/>
                  </a:lnTo>
                  <a:lnTo>
                    <a:pt x="1829" y="188"/>
                  </a:lnTo>
                  <a:lnTo>
                    <a:pt x="1831" y="195"/>
                  </a:lnTo>
                  <a:lnTo>
                    <a:pt x="1831" y="201"/>
                  </a:lnTo>
                  <a:lnTo>
                    <a:pt x="1831" y="207"/>
                  </a:lnTo>
                  <a:lnTo>
                    <a:pt x="1831" y="213"/>
                  </a:lnTo>
                  <a:lnTo>
                    <a:pt x="1829" y="219"/>
                  </a:lnTo>
                  <a:lnTo>
                    <a:pt x="1827" y="224"/>
                  </a:lnTo>
                  <a:lnTo>
                    <a:pt x="1825" y="230"/>
                  </a:lnTo>
                  <a:lnTo>
                    <a:pt x="1824" y="236"/>
                  </a:lnTo>
                  <a:lnTo>
                    <a:pt x="1820" y="242"/>
                  </a:lnTo>
                  <a:lnTo>
                    <a:pt x="1816" y="247"/>
                  </a:lnTo>
                  <a:lnTo>
                    <a:pt x="1812" y="253"/>
                  </a:lnTo>
                  <a:lnTo>
                    <a:pt x="1806" y="259"/>
                  </a:lnTo>
                  <a:lnTo>
                    <a:pt x="1801" y="265"/>
                  </a:lnTo>
                  <a:lnTo>
                    <a:pt x="1795" y="268"/>
                  </a:lnTo>
                  <a:lnTo>
                    <a:pt x="1789" y="274"/>
                  </a:lnTo>
                  <a:lnTo>
                    <a:pt x="1781" y="280"/>
                  </a:lnTo>
                  <a:lnTo>
                    <a:pt x="1774" y="284"/>
                  </a:lnTo>
                  <a:lnTo>
                    <a:pt x="1766" y="290"/>
                  </a:lnTo>
                  <a:lnTo>
                    <a:pt x="1758" y="295"/>
                  </a:lnTo>
                  <a:lnTo>
                    <a:pt x="1749" y="299"/>
                  </a:lnTo>
                  <a:lnTo>
                    <a:pt x="1739" y="305"/>
                  </a:lnTo>
                  <a:lnTo>
                    <a:pt x="1729" y="309"/>
                  </a:lnTo>
                  <a:lnTo>
                    <a:pt x="1718" y="314"/>
                  </a:lnTo>
                  <a:lnTo>
                    <a:pt x="1706" y="318"/>
                  </a:lnTo>
                  <a:lnTo>
                    <a:pt x="1695" y="324"/>
                  </a:lnTo>
                  <a:lnTo>
                    <a:pt x="1683" y="328"/>
                  </a:lnTo>
                  <a:lnTo>
                    <a:pt x="1672" y="332"/>
                  </a:lnTo>
                  <a:lnTo>
                    <a:pt x="1658" y="338"/>
                  </a:lnTo>
                  <a:lnTo>
                    <a:pt x="1645" y="341"/>
                  </a:lnTo>
                  <a:lnTo>
                    <a:pt x="1630" y="345"/>
                  </a:lnTo>
                  <a:lnTo>
                    <a:pt x="1616" y="349"/>
                  </a:lnTo>
                  <a:lnTo>
                    <a:pt x="1601" y="355"/>
                  </a:lnTo>
                  <a:lnTo>
                    <a:pt x="1586" y="359"/>
                  </a:lnTo>
                  <a:lnTo>
                    <a:pt x="1568" y="362"/>
                  </a:lnTo>
                  <a:lnTo>
                    <a:pt x="1530" y="368"/>
                  </a:lnTo>
                  <a:lnTo>
                    <a:pt x="1491" y="372"/>
                  </a:lnTo>
                  <a:lnTo>
                    <a:pt x="1453" y="378"/>
                  </a:lnTo>
                  <a:lnTo>
                    <a:pt x="1419" y="384"/>
                  </a:lnTo>
                  <a:lnTo>
                    <a:pt x="1384" y="389"/>
                  </a:lnTo>
                  <a:lnTo>
                    <a:pt x="1351" y="397"/>
                  </a:lnTo>
                  <a:lnTo>
                    <a:pt x="1321" y="403"/>
                  </a:lnTo>
                  <a:lnTo>
                    <a:pt x="1292" y="410"/>
                  </a:lnTo>
                  <a:lnTo>
                    <a:pt x="1286" y="412"/>
                  </a:lnTo>
                  <a:lnTo>
                    <a:pt x="1278" y="416"/>
                  </a:lnTo>
                  <a:lnTo>
                    <a:pt x="1271" y="418"/>
                  </a:lnTo>
                  <a:lnTo>
                    <a:pt x="1261" y="420"/>
                  </a:lnTo>
                  <a:lnTo>
                    <a:pt x="1252" y="422"/>
                  </a:lnTo>
                  <a:lnTo>
                    <a:pt x="1242" y="426"/>
                  </a:lnTo>
                  <a:lnTo>
                    <a:pt x="1232" y="428"/>
                  </a:lnTo>
                  <a:lnTo>
                    <a:pt x="1221" y="432"/>
                  </a:lnTo>
                  <a:lnTo>
                    <a:pt x="1209" y="434"/>
                  </a:lnTo>
                  <a:lnTo>
                    <a:pt x="1196" y="437"/>
                  </a:lnTo>
                  <a:lnTo>
                    <a:pt x="1182" y="439"/>
                  </a:lnTo>
                  <a:lnTo>
                    <a:pt x="1169" y="443"/>
                  </a:lnTo>
                  <a:lnTo>
                    <a:pt x="1156" y="447"/>
                  </a:lnTo>
                  <a:lnTo>
                    <a:pt x="1140" y="451"/>
                  </a:lnTo>
                  <a:lnTo>
                    <a:pt x="1125" y="455"/>
                  </a:lnTo>
                  <a:lnTo>
                    <a:pt x="1109" y="458"/>
                  </a:lnTo>
                  <a:lnTo>
                    <a:pt x="1092" y="462"/>
                  </a:lnTo>
                  <a:lnTo>
                    <a:pt x="1075" y="466"/>
                  </a:lnTo>
                  <a:lnTo>
                    <a:pt x="1056" y="470"/>
                  </a:lnTo>
                  <a:lnTo>
                    <a:pt x="1038" y="474"/>
                  </a:lnTo>
                  <a:lnTo>
                    <a:pt x="1019" y="480"/>
                  </a:lnTo>
                  <a:lnTo>
                    <a:pt x="998" y="483"/>
                  </a:lnTo>
                  <a:lnTo>
                    <a:pt x="977" y="489"/>
                  </a:lnTo>
                  <a:lnTo>
                    <a:pt x="956" y="493"/>
                  </a:lnTo>
                  <a:lnTo>
                    <a:pt x="935" y="499"/>
                  </a:lnTo>
                  <a:lnTo>
                    <a:pt x="912" y="503"/>
                  </a:lnTo>
                  <a:lnTo>
                    <a:pt x="889" y="508"/>
                  </a:lnTo>
                  <a:lnTo>
                    <a:pt x="866" y="514"/>
                  </a:lnTo>
                  <a:lnTo>
                    <a:pt x="841" y="520"/>
                  </a:lnTo>
                  <a:lnTo>
                    <a:pt x="816" y="526"/>
                  </a:lnTo>
                  <a:lnTo>
                    <a:pt x="791" y="531"/>
                  </a:lnTo>
                  <a:lnTo>
                    <a:pt x="766" y="537"/>
                  </a:lnTo>
                  <a:lnTo>
                    <a:pt x="737" y="543"/>
                  </a:lnTo>
                  <a:lnTo>
                    <a:pt x="710" y="549"/>
                  </a:lnTo>
                  <a:lnTo>
                    <a:pt x="685" y="554"/>
                  </a:lnTo>
                  <a:lnTo>
                    <a:pt x="660" y="560"/>
                  </a:lnTo>
                  <a:lnTo>
                    <a:pt x="637" y="564"/>
                  </a:lnTo>
                  <a:lnTo>
                    <a:pt x="614" y="568"/>
                  </a:lnTo>
                  <a:lnTo>
                    <a:pt x="591" y="572"/>
                  </a:lnTo>
                  <a:lnTo>
                    <a:pt x="572" y="574"/>
                  </a:lnTo>
                  <a:lnTo>
                    <a:pt x="551" y="577"/>
                  </a:lnTo>
                  <a:lnTo>
                    <a:pt x="532" y="579"/>
                  </a:lnTo>
                  <a:lnTo>
                    <a:pt x="514" y="581"/>
                  </a:lnTo>
                  <a:lnTo>
                    <a:pt x="497" y="583"/>
                  </a:lnTo>
                  <a:lnTo>
                    <a:pt x="482" y="583"/>
                  </a:lnTo>
                  <a:lnTo>
                    <a:pt x="466" y="585"/>
                  </a:lnTo>
                  <a:lnTo>
                    <a:pt x="453" y="585"/>
                  </a:lnTo>
                  <a:lnTo>
                    <a:pt x="440" y="585"/>
                  </a:lnTo>
                  <a:lnTo>
                    <a:pt x="397" y="585"/>
                  </a:lnTo>
                  <a:lnTo>
                    <a:pt x="357" y="583"/>
                  </a:lnTo>
                  <a:lnTo>
                    <a:pt x="338" y="581"/>
                  </a:lnTo>
                  <a:lnTo>
                    <a:pt x="320" y="579"/>
                  </a:lnTo>
                  <a:lnTo>
                    <a:pt x="301" y="577"/>
                  </a:lnTo>
                  <a:lnTo>
                    <a:pt x="284" y="576"/>
                  </a:lnTo>
                  <a:lnTo>
                    <a:pt x="267" y="574"/>
                  </a:lnTo>
                  <a:lnTo>
                    <a:pt x="249" y="572"/>
                  </a:lnTo>
                  <a:lnTo>
                    <a:pt x="234" y="568"/>
                  </a:lnTo>
                  <a:lnTo>
                    <a:pt x="219" y="566"/>
                  </a:lnTo>
                  <a:lnTo>
                    <a:pt x="203" y="562"/>
                  </a:lnTo>
                  <a:lnTo>
                    <a:pt x="190" y="558"/>
                  </a:lnTo>
                  <a:lnTo>
                    <a:pt x="177" y="554"/>
                  </a:lnTo>
                  <a:lnTo>
                    <a:pt x="163" y="551"/>
                  </a:lnTo>
                  <a:lnTo>
                    <a:pt x="144" y="543"/>
                  </a:lnTo>
                  <a:lnTo>
                    <a:pt x="125" y="535"/>
                  </a:lnTo>
                  <a:lnTo>
                    <a:pt x="107" y="528"/>
                  </a:lnTo>
                  <a:lnTo>
                    <a:pt x="92" y="518"/>
                  </a:lnTo>
                  <a:lnTo>
                    <a:pt x="77" y="510"/>
                  </a:lnTo>
                  <a:lnTo>
                    <a:pt x="63" y="503"/>
                  </a:lnTo>
                  <a:lnTo>
                    <a:pt x="52" y="495"/>
                  </a:lnTo>
                  <a:lnTo>
                    <a:pt x="40" y="487"/>
                  </a:lnTo>
                  <a:lnTo>
                    <a:pt x="31" y="478"/>
                  </a:lnTo>
                  <a:lnTo>
                    <a:pt x="23" y="470"/>
                  </a:lnTo>
                  <a:lnTo>
                    <a:pt x="15" y="462"/>
                  </a:lnTo>
                  <a:lnTo>
                    <a:pt x="10" y="453"/>
                  </a:lnTo>
                  <a:lnTo>
                    <a:pt x="6" y="445"/>
                  </a:lnTo>
                  <a:lnTo>
                    <a:pt x="2" y="435"/>
                  </a:lnTo>
                  <a:lnTo>
                    <a:pt x="0" y="428"/>
                  </a:lnTo>
                  <a:lnTo>
                    <a:pt x="0" y="418"/>
                  </a:lnTo>
                  <a:lnTo>
                    <a:pt x="0" y="410"/>
                  </a:lnTo>
                  <a:lnTo>
                    <a:pt x="0" y="405"/>
                  </a:lnTo>
                  <a:lnTo>
                    <a:pt x="2" y="397"/>
                  </a:lnTo>
                  <a:lnTo>
                    <a:pt x="4" y="391"/>
                  </a:lnTo>
                  <a:lnTo>
                    <a:pt x="6" y="386"/>
                  </a:lnTo>
                  <a:lnTo>
                    <a:pt x="8" y="378"/>
                  </a:lnTo>
                  <a:lnTo>
                    <a:pt x="11" y="372"/>
                  </a:lnTo>
                  <a:lnTo>
                    <a:pt x="15" y="366"/>
                  </a:lnTo>
                  <a:lnTo>
                    <a:pt x="19" y="362"/>
                  </a:lnTo>
                  <a:lnTo>
                    <a:pt x="25" y="357"/>
                  </a:lnTo>
                  <a:lnTo>
                    <a:pt x="31" y="351"/>
                  </a:lnTo>
                  <a:lnTo>
                    <a:pt x="36" y="347"/>
                  </a:lnTo>
                  <a:lnTo>
                    <a:pt x="42" y="341"/>
                  </a:lnTo>
                  <a:lnTo>
                    <a:pt x="50" y="338"/>
                  </a:lnTo>
                  <a:lnTo>
                    <a:pt x="56" y="334"/>
                  </a:lnTo>
                  <a:lnTo>
                    <a:pt x="65" y="330"/>
                  </a:lnTo>
                  <a:lnTo>
                    <a:pt x="73" y="326"/>
                  </a:lnTo>
                  <a:lnTo>
                    <a:pt x="82" y="322"/>
                  </a:lnTo>
                  <a:lnTo>
                    <a:pt x="90" y="318"/>
                  </a:lnTo>
                  <a:lnTo>
                    <a:pt x="100" y="314"/>
                  </a:lnTo>
                  <a:lnTo>
                    <a:pt x="111" y="313"/>
                  </a:lnTo>
                  <a:lnTo>
                    <a:pt x="121" y="309"/>
                  </a:lnTo>
                  <a:lnTo>
                    <a:pt x="132" y="307"/>
                  </a:lnTo>
                  <a:lnTo>
                    <a:pt x="146" y="305"/>
                  </a:lnTo>
                  <a:lnTo>
                    <a:pt x="157" y="303"/>
                  </a:lnTo>
                  <a:lnTo>
                    <a:pt x="171" y="301"/>
                  </a:lnTo>
                  <a:lnTo>
                    <a:pt x="182" y="299"/>
                  </a:lnTo>
                  <a:lnTo>
                    <a:pt x="198" y="297"/>
                  </a:lnTo>
                  <a:lnTo>
                    <a:pt x="211" y="295"/>
                  </a:lnTo>
                  <a:lnTo>
                    <a:pt x="226" y="295"/>
                  </a:lnTo>
                  <a:lnTo>
                    <a:pt x="242" y="293"/>
                  </a:lnTo>
                  <a:lnTo>
                    <a:pt x="257" y="293"/>
                  </a:lnTo>
                  <a:lnTo>
                    <a:pt x="372" y="268"/>
                  </a:lnTo>
                  <a:lnTo>
                    <a:pt x="486" y="242"/>
                  </a:lnTo>
                  <a:lnTo>
                    <a:pt x="601" y="213"/>
                  </a:lnTo>
                  <a:lnTo>
                    <a:pt x="656" y="197"/>
                  </a:lnTo>
                  <a:lnTo>
                    <a:pt x="714" y="184"/>
                  </a:lnTo>
                  <a:lnTo>
                    <a:pt x="770" y="167"/>
                  </a:lnTo>
                  <a:lnTo>
                    <a:pt x="825" y="151"/>
                  </a:lnTo>
                  <a:lnTo>
                    <a:pt x="883" y="134"/>
                  </a:lnTo>
                  <a:lnTo>
                    <a:pt x="939" y="117"/>
                  </a:lnTo>
                  <a:lnTo>
                    <a:pt x="994" y="99"/>
                  </a:lnTo>
                  <a:lnTo>
                    <a:pt x="1050" y="80"/>
                  </a:lnTo>
                  <a:lnTo>
                    <a:pt x="1106" y="61"/>
                  </a:lnTo>
                  <a:lnTo>
                    <a:pt x="1161" y="42"/>
                  </a:lnTo>
                  <a:lnTo>
                    <a:pt x="1175" y="36"/>
                  </a:lnTo>
                  <a:lnTo>
                    <a:pt x="1190" y="32"/>
                  </a:lnTo>
                  <a:lnTo>
                    <a:pt x="1204" y="27"/>
                  </a:lnTo>
                  <a:lnTo>
                    <a:pt x="1215" y="23"/>
                  </a:lnTo>
                  <a:lnTo>
                    <a:pt x="1227" y="19"/>
                  </a:lnTo>
                  <a:lnTo>
                    <a:pt x="1238" y="15"/>
                  </a:lnTo>
                  <a:lnTo>
                    <a:pt x="1250" y="13"/>
                  </a:lnTo>
                  <a:lnTo>
                    <a:pt x="1259" y="9"/>
                  </a:lnTo>
                  <a:lnTo>
                    <a:pt x="1267" y="7"/>
                  </a:lnTo>
                  <a:lnTo>
                    <a:pt x="1275" y="5"/>
                  </a:lnTo>
                  <a:lnTo>
                    <a:pt x="1282" y="4"/>
                  </a:lnTo>
                  <a:lnTo>
                    <a:pt x="1288" y="2"/>
                  </a:lnTo>
                  <a:lnTo>
                    <a:pt x="1294" y="2"/>
                  </a:lnTo>
                  <a:lnTo>
                    <a:pt x="1298" y="0"/>
                  </a:lnTo>
                  <a:lnTo>
                    <a:pt x="1301" y="0"/>
                  </a:lnTo>
                  <a:lnTo>
                    <a:pt x="130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3572017" y="762000"/>
              <a:ext cx="985695" cy="1955800"/>
            </a:xfrm>
            <a:custGeom>
              <a:avLst/>
              <a:gdLst>
                <a:gd name="T0" fmla="*/ 284 w 2641"/>
                <a:gd name="T1" fmla="*/ 23 h 5271"/>
                <a:gd name="T2" fmla="*/ 478 w 2641"/>
                <a:gd name="T3" fmla="*/ 109 h 5271"/>
                <a:gd name="T4" fmla="*/ 637 w 2641"/>
                <a:gd name="T5" fmla="*/ 242 h 5271"/>
                <a:gd name="T6" fmla="*/ 700 w 2641"/>
                <a:gd name="T7" fmla="*/ 391 h 5271"/>
                <a:gd name="T8" fmla="*/ 689 w 2641"/>
                <a:gd name="T9" fmla="*/ 480 h 5271"/>
                <a:gd name="T10" fmla="*/ 658 w 2641"/>
                <a:gd name="T11" fmla="*/ 597 h 5271"/>
                <a:gd name="T12" fmla="*/ 620 w 2641"/>
                <a:gd name="T13" fmla="*/ 787 h 5271"/>
                <a:gd name="T14" fmla="*/ 585 w 2641"/>
                <a:gd name="T15" fmla="*/ 1069 h 5271"/>
                <a:gd name="T16" fmla="*/ 551 w 2641"/>
                <a:gd name="T17" fmla="*/ 1441 h 5271"/>
                <a:gd name="T18" fmla="*/ 518 w 2641"/>
                <a:gd name="T19" fmla="*/ 1902 h 5271"/>
                <a:gd name="T20" fmla="*/ 468 w 2641"/>
                <a:gd name="T21" fmla="*/ 2918 h 5271"/>
                <a:gd name="T22" fmla="*/ 445 w 2641"/>
                <a:gd name="T23" fmla="*/ 3739 h 5271"/>
                <a:gd name="T24" fmla="*/ 455 w 2641"/>
                <a:gd name="T25" fmla="*/ 4056 h 5271"/>
                <a:gd name="T26" fmla="*/ 487 w 2641"/>
                <a:gd name="T27" fmla="*/ 4277 h 5271"/>
                <a:gd name="T28" fmla="*/ 543 w 2641"/>
                <a:gd name="T29" fmla="*/ 4444 h 5271"/>
                <a:gd name="T30" fmla="*/ 622 w 2641"/>
                <a:gd name="T31" fmla="*/ 4557 h 5271"/>
                <a:gd name="T32" fmla="*/ 869 w 2641"/>
                <a:gd name="T33" fmla="*/ 4676 h 5271"/>
                <a:gd name="T34" fmla="*/ 1238 w 2641"/>
                <a:gd name="T35" fmla="*/ 4726 h 5271"/>
                <a:gd name="T36" fmla="*/ 1476 w 2641"/>
                <a:gd name="T37" fmla="*/ 4720 h 5271"/>
                <a:gd name="T38" fmla="*/ 1651 w 2641"/>
                <a:gd name="T39" fmla="*/ 4695 h 5271"/>
                <a:gd name="T40" fmla="*/ 1789 w 2641"/>
                <a:gd name="T41" fmla="*/ 4649 h 5271"/>
                <a:gd name="T42" fmla="*/ 1890 w 2641"/>
                <a:gd name="T43" fmla="*/ 4584 h 5271"/>
                <a:gd name="T44" fmla="*/ 2038 w 2641"/>
                <a:gd name="T45" fmla="*/ 4357 h 5271"/>
                <a:gd name="T46" fmla="*/ 2148 w 2641"/>
                <a:gd name="T47" fmla="*/ 4010 h 5271"/>
                <a:gd name="T48" fmla="*/ 2161 w 2641"/>
                <a:gd name="T49" fmla="*/ 3941 h 5271"/>
                <a:gd name="T50" fmla="*/ 2171 w 2641"/>
                <a:gd name="T51" fmla="*/ 3870 h 5271"/>
                <a:gd name="T52" fmla="*/ 2186 w 2641"/>
                <a:gd name="T53" fmla="*/ 3747 h 5271"/>
                <a:gd name="T54" fmla="*/ 2205 w 2641"/>
                <a:gd name="T55" fmla="*/ 3574 h 5271"/>
                <a:gd name="T56" fmla="*/ 2224 w 2641"/>
                <a:gd name="T57" fmla="*/ 3449 h 5271"/>
                <a:gd name="T58" fmla="*/ 2259 w 2641"/>
                <a:gd name="T59" fmla="*/ 3403 h 5271"/>
                <a:gd name="T60" fmla="*/ 2303 w 2641"/>
                <a:gd name="T61" fmla="*/ 3445 h 5271"/>
                <a:gd name="T62" fmla="*/ 2342 w 2641"/>
                <a:gd name="T63" fmla="*/ 3605 h 5271"/>
                <a:gd name="T64" fmla="*/ 2388 w 2641"/>
                <a:gd name="T65" fmla="*/ 3872 h 5271"/>
                <a:gd name="T66" fmla="*/ 2439 w 2641"/>
                <a:gd name="T67" fmla="*/ 4102 h 5271"/>
                <a:gd name="T68" fmla="*/ 2491 w 2641"/>
                <a:gd name="T69" fmla="*/ 4288 h 5271"/>
                <a:gd name="T70" fmla="*/ 2547 w 2641"/>
                <a:gd name="T71" fmla="*/ 4426 h 5271"/>
                <a:gd name="T72" fmla="*/ 2612 w 2641"/>
                <a:gd name="T73" fmla="*/ 4574 h 5271"/>
                <a:gd name="T74" fmla="*/ 2641 w 2641"/>
                <a:gd name="T75" fmla="*/ 4705 h 5271"/>
                <a:gd name="T76" fmla="*/ 2626 w 2641"/>
                <a:gd name="T77" fmla="*/ 4805 h 5271"/>
                <a:gd name="T78" fmla="*/ 2572 w 2641"/>
                <a:gd name="T79" fmla="*/ 4897 h 5271"/>
                <a:gd name="T80" fmla="*/ 2478 w 2641"/>
                <a:gd name="T81" fmla="*/ 4983 h 5271"/>
                <a:gd name="T82" fmla="*/ 2347 w 2641"/>
                <a:gd name="T83" fmla="*/ 5066 h 5271"/>
                <a:gd name="T84" fmla="*/ 2165 w 2641"/>
                <a:gd name="T85" fmla="*/ 5154 h 5271"/>
                <a:gd name="T86" fmla="*/ 1948 w 2641"/>
                <a:gd name="T87" fmla="*/ 5217 h 5271"/>
                <a:gd name="T88" fmla="*/ 1601 w 2641"/>
                <a:gd name="T89" fmla="*/ 5265 h 5271"/>
                <a:gd name="T90" fmla="*/ 1176 w 2641"/>
                <a:gd name="T91" fmla="*/ 5263 h 5271"/>
                <a:gd name="T92" fmla="*/ 881 w 2641"/>
                <a:gd name="T93" fmla="*/ 5227 h 5271"/>
                <a:gd name="T94" fmla="*/ 637 w 2641"/>
                <a:gd name="T95" fmla="*/ 5152 h 5271"/>
                <a:gd name="T96" fmla="*/ 447 w 2641"/>
                <a:gd name="T97" fmla="*/ 5043 h 5271"/>
                <a:gd name="T98" fmla="*/ 299 w 2641"/>
                <a:gd name="T99" fmla="*/ 4883 h 5271"/>
                <a:gd name="T100" fmla="*/ 190 w 2641"/>
                <a:gd name="T101" fmla="*/ 4670 h 5271"/>
                <a:gd name="T102" fmla="*/ 117 w 2641"/>
                <a:gd name="T103" fmla="*/ 4411 h 5271"/>
                <a:gd name="T104" fmla="*/ 84 w 2641"/>
                <a:gd name="T105" fmla="*/ 4102 h 5271"/>
                <a:gd name="T106" fmla="*/ 82 w 2641"/>
                <a:gd name="T107" fmla="*/ 3618 h 5271"/>
                <a:gd name="T108" fmla="*/ 94 w 2641"/>
                <a:gd name="T109" fmla="*/ 2958 h 5271"/>
                <a:gd name="T110" fmla="*/ 109 w 2641"/>
                <a:gd name="T111" fmla="*/ 2196 h 5271"/>
                <a:gd name="T112" fmla="*/ 117 w 2641"/>
                <a:gd name="T113" fmla="*/ 1259 h 5271"/>
                <a:gd name="T114" fmla="*/ 111 w 2641"/>
                <a:gd name="T115" fmla="*/ 643 h 5271"/>
                <a:gd name="T116" fmla="*/ 71 w 2641"/>
                <a:gd name="T117" fmla="*/ 359 h 5271"/>
                <a:gd name="T118" fmla="*/ 19 w 2641"/>
                <a:gd name="T119" fmla="*/ 194 h 5271"/>
                <a:gd name="T120" fmla="*/ 3 w 2641"/>
                <a:gd name="T121" fmla="*/ 65 h 5271"/>
                <a:gd name="T122" fmla="*/ 55 w 2641"/>
                <a:gd name="T123" fmla="*/ 9 h 527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641"/>
                <a:gd name="T187" fmla="*/ 0 h 5271"/>
                <a:gd name="T188" fmla="*/ 2641 w 2641"/>
                <a:gd name="T189" fmla="*/ 5271 h 527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641" h="5271">
                  <a:moveTo>
                    <a:pt x="119" y="0"/>
                  </a:moveTo>
                  <a:lnTo>
                    <a:pt x="142" y="0"/>
                  </a:lnTo>
                  <a:lnTo>
                    <a:pt x="165" y="2"/>
                  </a:lnTo>
                  <a:lnTo>
                    <a:pt x="190" y="4"/>
                  </a:lnTo>
                  <a:lnTo>
                    <a:pt x="213" y="7"/>
                  </a:lnTo>
                  <a:lnTo>
                    <a:pt x="236" y="11"/>
                  </a:lnTo>
                  <a:lnTo>
                    <a:pt x="261" y="17"/>
                  </a:lnTo>
                  <a:lnTo>
                    <a:pt x="284" y="23"/>
                  </a:lnTo>
                  <a:lnTo>
                    <a:pt x="307" y="30"/>
                  </a:lnTo>
                  <a:lnTo>
                    <a:pt x="332" y="38"/>
                  </a:lnTo>
                  <a:lnTo>
                    <a:pt x="355" y="48"/>
                  </a:lnTo>
                  <a:lnTo>
                    <a:pt x="380" y="57"/>
                  </a:lnTo>
                  <a:lnTo>
                    <a:pt x="403" y="69"/>
                  </a:lnTo>
                  <a:lnTo>
                    <a:pt x="428" y="80"/>
                  </a:lnTo>
                  <a:lnTo>
                    <a:pt x="453" y="94"/>
                  </a:lnTo>
                  <a:lnTo>
                    <a:pt x="478" y="109"/>
                  </a:lnTo>
                  <a:lnTo>
                    <a:pt x="501" y="125"/>
                  </a:lnTo>
                  <a:lnTo>
                    <a:pt x="526" y="140"/>
                  </a:lnTo>
                  <a:lnTo>
                    <a:pt x="547" y="157"/>
                  </a:lnTo>
                  <a:lnTo>
                    <a:pt x="568" y="173"/>
                  </a:lnTo>
                  <a:lnTo>
                    <a:pt x="587" y="190"/>
                  </a:lnTo>
                  <a:lnTo>
                    <a:pt x="606" y="207"/>
                  </a:lnTo>
                  <a:lnTo>
                    <a:pt x="622" y="224"/>
                  </a:lnTo>
                  <a:lnTo>
                    <a:pt x="637" y="242"/>
                  </a:lnTo>
                  <a:lnTo>
                    <a:pt x="650" y="261"/>
                  </a:lnTo>
                  <a:lnTo>
                    <a:pt x="662" y="278"/>
                  </a:lnTo>
                  <a:lnTo>
                    <a:pt x="673" y="295"/>
                  </a:lnTo>
                  <a:lnTo>
                    <a:pt x="681" y="315"/>
                  </a:lnTo>
                  <a:lnTo>
                    <a:pt x="689" y="334"/>
                  </a:lnTo>
                  <a:lnTo>
                    <a:pt x="695" y="353"/>
                  </a:lnTo>
                  <a:lnTo>
                    <a:pt x="698" y="372"/>
                  </a:lnTo>
                  <a:lnTo>
                    <a:pt x="700" y="391"/>
                  </a:lnTo>
                  <a:lnTo>
                    <a:pt x="702" y="411"/>
                  </a:lnTo>
                  <a:lnTo>
                    <a:pt x="700" y="418"/>
                  </a:lnTo>
                  <a:lnTo>
                    <a:pt x="698" y="428"/>
                  </a:lnTo>
                  <a:lnTo>
                    <a:pt x="698" y="437"/>
                  </a:lnTo>
                  <a:lnTo>
                    <a:pt x="696" y="447"/>
                  </a:lnTo>
                  <a:lnTo>
                    <a:pt x="695" y="457"/>
                  </a:lnTo>
                  <a:lnTo>
                    <a:pt x="691" y="468"/>
                  </a:lnTo>
                  <a:lnTo>
                    <a:pt x="689" y="480"/>
                  </a:lnTo>
                  <a:lnTo>
                    <a:pt x="687" y="493"/>
                  </a:lnTo>
                  <a:lnTo>
                    <a:pt x="683" y="507"/>
                  </a:lnTo>
                  <a:lnTo>
                    <a:pt x="679" y="520"/>
                  </a:lnTo>
                  <a:lnTo>
                    <a:pt x="675" y="533"/>
                  </a:lnTo>
                  <a:lnTo>
                    <a:pt x="672" y="549"/>
                  </a:lnTo>
                  <a:lnTo>
                    <a:pt x="668" y="564"/>
                  </a:lnTo>
                  <a:lnTo>
                    <a:pt x="662" y="579"/>
                  </a:lnTo>
                  <a:lnTo>
                    <a:pt x="658" y="597"/>
                  </a:lnTo>
                  <a:lnTo>
                    <a:pt x="652" y="612"/>
                  </a:lnTo>
                  <a:lnTo>
                    <a:pt x="647" y="633"/>
                  </a:lnTo>
                  <a:lnTo>
                    <a:pt x="643" y="656"/>
                  </a:lnTo>
                  <a:lnTo>
                    <a:pt x="639" y="679"/>
                  </a:lnTo>
                  <a:lnTo>
                    <a:pt x="633" y="704"/>
                  </a:lnTo>
                  <a:lnTo>
                    <a:pt x="629" y="731"/>
                  </a:lnTo>
                  <a:lnTo>
                    <a:pt x="624" y="758"/>
                  </a:lnTo>
                  <a:lnTo>
                    <a:pt x="620" y="787"/>
                  </a:lnTo>
                  <a:lnTo>
                    <a:pt x="616" y="818"/>
                  </a:lnTo>
                  <a:lnTo>
                    <a:pt x="612" y="850"/>
                  </a:lnTo>
                  <a:lnTo>
                    <a:pt x="606" y="883"/>
                  </a:lnTo>
                  <a:lnTo>
                    <a:pt x="602" y="917"/>
                  </a:lnTo>
                  <a:lnTo>
                    <a:pt x="599" y="954"/>
                  </a:lnTo>
                  <a:lnTo>
                    <a:pt x="593" y="990"/>
                  </a:lnTo>
                  <a:lnTo>
                    <a:pt x="589" y="1031"/>
                  </a:lnTo>
                  <a:lnTo>
                    <a:pt x="585" y="1069"/>
                  </a:lnTo>
                  <a:lnTo>
                    <a:pt x="581" y="1111"/>
                  </a:lnTo>
                  <a:lnTo>
                    <a:pt x="576" y="1153"/>
                  </a:lnTo>
                  <a:lnTo>
                    <a:pt x="572" y="1198"/>
                  </a:lnTo>
                  <a:lnTo>
                    <a:pt x="568" y="1244"/>
                  </a:lnTo>
                  <a:lnTo>
                    <a:pt x="564" y="1292"/>
                  </a:lnTo>
                  <a:lnTo>
                    <a:pt x="558" y="1340"/>
                  </a:lnTo>
                  <a:lnTo>
                    <a:pt x="554" y="1390"/>
                  </a:lnTo>
                  <a:lnTo>
                    <a:pt x="551" y="1441"/>
                  </a:lnTo>
                  <a:lnTo>
                    <a:pt x="547" y="1493"/>
                  </a:lnTo>
                  <a:lnTo>
                    <a:pt x="543" y="1547"/>
                  </a:lnTo>
                  <a:lnTo>
                    <a:pt x="539" y="1603"/>
                  </a:lnTo>
                  <a:lnTo>
                    <a:pt x="533" y="1660"/>
                  </a:lnTo>
                  <a:lnTo>
                    <a:pt x="529" y="1718"/>
                  </a:lnTo>
                  <a:lnTo>
                    <a:pt x="526" y="1777"/>
                  </a:lnTo>
                  <a:lnTo>
                    <a:pt x="522" y="1839"/>
                  </a:lnTo>
                  <a:lnTo>
                    <a:pt x="518" y="1902"/>
                  </a:lnTo>
                  <a:lnTo>
                    <a:pt x="514" y="1965"/>
                  </a:lnTo>
                  <a:lnTo>
                    <a:pt x="506" y="2115"/>
                  </a:lnTo>
                  <a:lnTo>
                    <a:pt x="499" y="2259"/>
                  </a:lnTo>
                  <a:lnTo>
                    <a:pt x="491" y="2401"/>
                  </a:lnTo>
                  <a:lnTo>
                    <a:pt x="485" y="2538"/>
                  </a:lnTo>
                  <a:lnTo>
                    <a:pt x="480" y="2668"/>
                  </a:lnTo>
                  <a:lnTo>
                    <a:pt x="474" y="2797"/>
                  </a:lnTo>
                  <a:lnTo>
                    <a:pt x="468" y="2918"/>
                  </a:lnTo>
                  <a:lnTo>
                    <a:pt x="462" y="3037"/>
                  </a:lnTo>
                  <a:lnTo>
                    <a:pt x="458" y="3150"/>
                  </a:lnTo>
                  <a:lnTo>
                    <a:pt x="455" y="3259"/>
                  </a:lnTo>
                  <a:lnTo>
                    <a:pt x="453" y="3365"/>
                  </a:lnTo>
                  <a:lnTo>
                    <a:pt x="449" y="3465"/>
                  </a:lnTo>
                  <a:lnTo>
                    <a:pt x="447" y="3561"/>
                  </a:lnTo>
                  <a:lnTo>
                    <a:pt x="445" y="3651"/>
                  </a:lnTo>
                  <a:lnTo>
                    <a:pt x="445" y="3739"/>
                  </a:lnTo>
                  <a:lnTo>
                    <a:pt x="445" y="3820"/>
                  </a:lnTo>
                  <a:lnTo>
                    <a:pt x="445" y="3856"/>
                  </a:lnTo>
                  <a:lnTo>
                    <a:pt x="445" y="3893"/>
                  </a:lnTo>
                  <a:lnTo>
                    <a:pt x="447" y="3927"/>
                  </a:lnTo>
                  <a:lnTo>
                    <a:pt x="447" y="3960"/>
                  </a:lnTo>
                  <a:lnTo>
                    <a:pt x="449" y="3993"/>
                  </a:lnTo>
                  <a:lnTo>
                    <a:pt x="451" y="4025"/>
                  </a:lnTo>
                  <a:lnTo>
                    <a:pt x="455" y="4056"/>
                  </a:lnTo>
                  <a:lnTo>
                    <a:pt x="457" y="4087"/>
                  </a:lnTo>
                  <a:lnTo>
                    <a:pt x="460" y="4117"/>
                  </a:lnTo>
                  <a:lnTo>
                    <a:pt x="462" y="4146"/>
                  </a:lnTo>
                  <a:lnTo>
                    <a:pt x="466" y="4173"/>
                  </a:lnTo>
                  <a:lnTo>
                    <a:pt x="472" y="4200"/>
                  </a:lnTo>
                  <a:lnTo>
                    <a:pt x="476" y="4227"/>
                  </a:lnTo>
                  <a:lnTo>
                    <a:pt x="481" y="4252"/>
                  </a:lnTo>
                  <a:lnTo>
                    <a:pt x="487" y="4277"/>
                  </a:lnTo>
                  <a:lnTo>
                    <a:pt x="493" y="4300"/>
                  </a:lnTo>
                  <a:lnTo>
                    <a:pt x="499" y="4323"/>
                  </a:lnTo>
                  <a:lnTo>
                    <a:pt x="505" y="4346"/>
                  </a:lnTo>
                  <a:lnTo>
                    <a:pt x="512" y="4367"/>
                  </a:lnTo>
                  <a:lnTo>
                    <a:pt x="518" y="4386"/>
                  </a:lnTo>
                  <a:lnTo>
                    <a:pt x="526" y="4407"/>
                  </a:lnTo>
                  <a:lnTo>
                    <a:pt x="533" y="4424"/>
                  </a:lnTo>
                  <a:lnTo>
                    <a:pt x="543" y="4444"/>
                  </a:lnTo>
                  <a:lnTo>
                    <a:pt x="551" y="4461"/>
                  </a:lnTo>
                  <a:lnTo>
                    <a:pt x="560" y="4476"/>
                  </a:lnTo>
                  <a:lnTo>
                    <a:pt x="570" y="4492"/>
                  </a:lnTo>
                  <a:lnTo>
                    <a:pt x="579" y="4507"/>
                  </a:lnTo>
                  <a:lnTo>
                    <a:pt x="589" y="4520"/>
                  </a:lnTo>
                  <a:lnTo>
                    <a:pt x="599" y="4534"/>
                  </a:lnTo>
                  <a:lnTo>
                    <a:pt x="610" y="4545"/>
                  </a:lnTo>
                  <a:lnTo>
                    <a:pt x="622" y="4557"/>
                  </a:lnTo>
                  <a:lnTo>
                    <a:pt x="633" y="4567"/>
                  </a:lnTo>
                  <a:lnTo>
                    <a:pt x="662" y="4586"/>
                  </a:lnTo>
                  <a:lnTo>
                    <a:pt x="693" y="4603"/>
                  </a:lnTo>
                  <a:lnTo>
                    <a:pt x="725" y="4620"/>
                  </a:lnTo>
                  <a:lnTo>
                    <a:pt x="758" y="4636"/>
                  </a:lnTo>
                  <a:lnTo>
                    <a:pt x="794" y="4651"/>
                  </a:lnTo>
                  <a:lnTo>
                    <a:pt x="831" y="4664"/>
                  </a:lnTo>
                  <a:lnTo>
                    <a:pt x="869" y="4676"/>
                  </a:lnTo>
                  <a:lnTo>
                    <a:pt x="910" y="4686"/>
                  </a:lnTo>
                  <a:lnTo>
                    <a:pt x="952" y="4695"/>
                  </a:lnTo>
                  <a:lnTo>
                    <a:pt x="996" y="4705"/>
                  </a:lnTo>
                  <a:lnTo>
                    <a:pt x="1042" y="4711"/>
                  </a:lnTo>
                  <a:lnTo>
                    <a:pt x="1088" y="4716"/>
                  </a:lnTo>
                  <a:lnTo>
                    <a:pt x="1136" y="4722"/>
                  </a:lnTo>
                  <a:lnTo>
                    <a:pt x="1188" y="4724"/>
                  </a:lnTo>
                  <a:lnTo>
                    <a:pt x="1238" y="4726"/>
                  </a:lnTo>
                  <a:lnTo>
                    <a:pt x="1292" y="4728"/>
                  </a:lnTo>
                  <a:lnTo>
                    <a:pt x="1320" y="4726"/>
                  </a:lnTo>
                  <a:lnTo>
                    <a:pt x="1347" y="4726"/>
                  </a:lnTo>
                  <a:lnTo>
                    <a:pt x="1374" y="4726"/>
                  </a:lnTo>
                  <a:lnTo>
                    <a:pt x="1401" y="4724"/>
                  </a:lnTo>
                  <a:lnTo>
                    <a:pt x="1426" y="4724"/>
                  </a:lnTo>
                  <a:lnTo>
                    <a:pt x="1451" y="4722"/>
                  </a:lnTo>
                  <a:lnTo>
                    <a:pt x="1476" y="4720"/>
                  </a:lnTo>
                  <a:lnTo>
                    <a:pt x="1499" y="4718"/>
                  </a:lnTo>
                  <a:lnTo>
                    <a:pt x="1522" y="4716"/>
                  </a:lnTo>
                  <a:lnTo>
                    <a:pt x="1545" y="4712"/>
                  </a:lnTo>
                  <a:lnTo>
                    <a:pt x="1568" y="4711"/>
                  </a:lnTo>
                  <a:lnTo>
                    <a:pt x="1589" y="4707"/>
                  </a:lnTo>
                  <a:lnTo>
                    <a:pt x="1610" y="4703"/>
                  </a:lnTo>
                  <a:lnTo>
                    <a:pt x="1631" y="4699"/>
                  </a:lnTo>
                  <a:lnTo>
                    <a:pt x="1651" y="4695"/>
                  </a:lnTo>
                  <a:lnTo>
                    <a:pt x="1670" y="4689"/>
                  </a:lnTo>
                  <a:lnTo>
                    <a:pt x="1689" y="4686"/>
                  </a:lnTo>
                  <a:lnTo>
                    <a:pt x="1706" y="4680"/>
                  </a:lnTo>
                  <a:lnTo>
                    <a:pt x="1723" y="4674"/>
                  </a:lnTo>
                  <a:lnTo>
                    <a:pt x="1741" y="4668"/>
                  </a:lnTo>
                  <a:lnTo>
                    <a:pt x="1758" y="4663"/>
                  </a:lnTo>
                  <a:lnTo>
                    <a:pt x="1773" y="4657"/>
                  </a:lnTo>
                  <a:lnTo>
                    <a:pt x="1789" y="4649"/>
                  </a:lnTo>
                  <a:lnTo>
                    <a:pt x="1804" y="4641"/>
                  </a:lnTo>
                  <a:lnTo>
                    <a:pt x="1818" y="4636"/>
                  </a:lnTo>
                  <a:lnTo>
                    <a:pt x="1831" y="4626"/>
                  </a:lnTo>
                  <a:lnTo>
                    <a:pt x="1844" y="4618"/>
                  </a:lnTo>
                  <a:lnTo>
                    <a:pt x="1856" y="4611"/>
                  </a:lnTo>
                  <a:lnTo>
                    <a:pt x="1869" y="4601"/>
                  </a:lnTo>
                  <a:lnTo>
                    <a:pt x="1879" y="4593"/>
                  </a:lnTo>
                  <a:lnTo>
                    <a:pt x="1890" y="4584"/>
                  </a:lnTo>
                  <a:lnTo>
                    <a:pt x="1900" y="4574"/>
                  </a:lnTo>
                  <a:lnTo>
                    <a:pt x="1923" y="4547"/>
                  </a:lnTo>
                  <a:lnTo>
                    <a:pt x="1944" y="4520"/>
                  </a:lnTo>
                  <a:lnTo>
                    <a:pt x="1963" y="4490"/>
                  </a:lnTo>
                  <a:lnTo>
                    <a:pt x="1985" y="4459"/>
                  </a:lnTo>
                  <a:lnTo>
                    <a:pt x="2004" y="4426"/>
                  </a:lnTo>
                  <a:lnTo>
                    <a:pt x="2021" y="4392"/>
                  </a:lnTo>
                  <a:lnTo>
                    <a:pt x="2038" y="4357"/>
                  </a:lnTo>
                  <a:lnTo>
                    <a:pt x="2056" y="4319"/>
                  </a:lnTo>
                  <a:lnTo>
                    <a:pt x="2071" y="4279"/>
                  </a:lnTo>
                  <a:lnTo>
                    <a:pt x="2086" y="4238"/>
                  </a:lnTo>
                  <a:lnTo>
                    <a:pt x="2100" y="4196"/>
                  </a:lnTo>
                  <a:lnTo>
                    <a:pt x="2113" y="4152"/>
                  </a:lnTo>
                  <a:lnTo>
                    <a:pt x="2127" y="4106"/>
                  </a:lnTo>
                  <a:lnTo>
                    <a:pt x="2138" y="4060"/>
                  </a:lnTo>
                  <a:lnTo>
                    <a:pt x="2148" y="4010"/>
                  </a:lnTo>
                  <a:lnTo>
                    <a:pt x="2159" y="3960"/>
                  </a:lnTo>
                  <a:lnTo>
                    <a:pt x="2159" y="3958"/>
                  </a:lnTo>
                  <a:lnTo>
                    <a:pt x="2159" y="3956"/>
                  </a:lnTo>
                  <a:lnTo>
                    <a:pt x="2159" y="3954"/>
                  </a:lnTo>
                  <a:lnTo>
                    <a:pt x="2159" y="3950"/>
                  </a:lnTo>
                  <a:lnTo>
                    <a:pt x="2161" y="3945"/>
                  </a:lnTo>
                  <a:lnTo>
                    <a:pt x="2161" y="3941"/>
                  </a:lnTo>
                  <a:lnTo>
                    <a:pt x="2161" y="3933"/>
                  </a:lnTo>
                  <a:lnTo>
                    <a:pt x="2163" y="3927"/>
                  </a:lnTo>
                  <a:lnTo>
                    <a:pt x="2163" y="3920"/>
                  </a:lnTo>
                  <a:lnTo>
                    <a:pt x="2165" y="3910"/>
                  </a:lnTo>
                  <a:lnTo>
                    <a:pt x="2167" y="3902"/>
                  </a:lnTo>
                  <a:lnTo>
                    <a:pt x="2167" y="3891"/>
                  </a:lnTo>
                  <a:lnTo>
                    <a:pt x="2169" y="3881"/>
                  </a:lnTo>
                  <a:lnTo>
                    <a:pt x="2171" y="3870"/>
                  </a:lnTo>
                  <a:lnTo>
                    <a:pt x="2173" y="3856"/>
                  </a:lnTo>
                  <a:lnTo>
                    <a:pt x="2173" y="3843"/>
                  </a:lnTo>
                  <a:lnTo>
                    <a:pt x="2175" y="3829"/>
                  </a:lnTo>
                  <a:lnTo>
                    <a:pt x="2176" y="3814"/>
                  </a:lnTo>
                  <a:lnTo>
                    <a:pt x="2178" y="3799"/>
                  </a:lnTo>
                  <a:lnTo>
                    <a:pt x="2180" y="3781"/>
                  </a:lnTo>
                  <a:lnTo>
                    <a:pt x="2182" y="3764"/>
                  </a:lnTo>
                  <a:lnTo>
                    <a:pt x="2186" y="3747"/>
                  </a:lnTo>
                  <a:lnTo>
                    <a:pt x="2188" y="3728"/>
                  </a:lnTo>
                  <a:lnTo>
                    <a:pt x="2190" y="3708"/>
                  </a:lnTo>
                  <a:lnTo>
                    <a:pt x="2192" y="3687"/>
                  </a:lnTo>
                  <a:lnTo>
                    <a:pt x="2196" y="3666"/>
                  </a:lnTo>
                  <a:lnTo>
                    <a:pt x="2198" y="3645"/>
                  </a:lnTo>
                  <a:lnTo>
                    <a:pt x="2200" y="3622"/>
                  </a:lnTo>
                  <a:lnTo>
                    <a:pt x="2203" y="3597"/>
                  </a:lnTo>
                  <a:lnTo>
                    <a:pt x="2205" y="3574"/>
                  </a:lnTo>
                  <a:lnTo>
                    <a:pt x="2209" y="3549"/>
                  </a:lnTo>
                  <a:lnTo>
                    <a:pt x="2209" y="3530"/>
                  </a:lnTo>
                  <a:lnTo>
                    <a:pt x="2211" y="3515"/>
                  </a:lnTo>
                  <a:lnTo>
                    <a:pt x="2213" y="3499"/>
                  </a:lnTo>
                  <a:lnTo>
                    <a:pt x="2215" y="3484"/>
                  </a:lnTo>
                  <a:lnTo>
                    <a:pt x="2219" y="3470"/>
                  </a:lnTo>
                  <a:lnTo>
                    <a:pt x="2221" y="3459"/>
                  </a:lnTo>
                  <a:lnTo>
                    <a:pt x="2224" y="3449"/>
                  </a:lnTo>
                  <a:lnTo>
                    <a:pt x="2226" y="3438"/>
                  </a:lnTo>
                  <a:lnTo>
                    <a:pt x="2230" y="3430"/>
                  </a:lnTo>
                  <a:lnTo>
                    <a:pt x="2234" y="3422"/>
                  </a:lnTo>
                  <a:lnTo>
                    <a:pt x="2240" y="3417"/>
                  </a:lnTo>
                  <a:lnTo>
                    <a:pt x="2244" y="3411"/>
                  </a:lnTo>
                  <a:lnTo>
                    <a:pt x="2249" y="3407"/>
                  </a:lnTo>
                  <a:lnTo>
                    <a:pt x="2253" y="3405"/>
                  </a:lnTo>
                  <a:lnTo>
                    <a:pt x="2259" y="3403"/>
                  </a:lnTo>
                  <a:lnTo>
                    <a:pt x="2265" y="3401"/>
                  </a:lnTo>
                  <a:lnTo>
                    <a:pt x="2271" y="3403"/>
                  </a:lnTo>
                  <a:lnTo>
                    <a:pt x="2276" y="3405"/>
                  </a:lnTo>
                  <a:lnTo>
                    <a:pt x="2282" y="3411"/>
                  </a:lnTo>
                  <a:lnTo>
                    <a:pt x="2288" y="3417"/>
                  </a:lnTo>
                  <a:lnTo>
                    <a:pt x="2294" y="3424"/>
                  </a:lnTo>
                  <a:lnTo>
                    <a:pt x="2297" y="3434"/>
                  </a:lnTo>
                  <a:lnTo>
                    <a:pt x="2303" y="3445"/>
                  </a:lnTo>
                  <a:lnTo>
                    <a:pt x="2309" y="3459"/>
                  </a:lnTo>
                  <a:lnTo>
                    <a:pt x="2313" y="3474"/>
                  </a:lnTo>
                  <a:lnTo>
                    <a:pt x="2319" y="3492"/>
                  </a:lnTo>
                  <a:lnTo>
                    <a:pt x="2322" y="3511"/>
                  </a:lnTo>
                  <a:lnTo>
                    <a:pt x="2328" y="3532"/>
                  </a:lnTo>
                  <a:lnTo>
                    <a:pt x="2332" y="3555"/>
                  </a:lnTo>
                  <a:lnTo>
                    <a:pt x="2338" y="3578"/>
                  </a:lnTo>
                  <a:lnTo>
                    <a:pt x="2342" y="3605"/>
                  </a:lnTo>
                  <a:lnTo>
                    <a:pt x="2347" y="3632"/>
                  </a:lnTo>
                  <a:lnTo>
                    <a:pt x="2353" y="3668"/>
                  </a:lnTo>
                  <a:lnTo>
                    <a:pt x="2359" y="3705"/>
                  </a:lnTo>
                  <a:lnTo>
                    <a:pt x="2365" y="3739"/>
                  </a:lnTo>
                  <a:lnTo>
                    <a:pt x="2370" y="3774"/>
                  </a:lnTo>
                  <a:lnTo>
                    <a:pt x="2376" y="3806"/>
                  </a:lnTo>
                  <a:lnTo>
                    <a:pt x="2382" y="3839"/>
                  </a:lnTo>
                  <a:lnTo>
                    <a:pt x="2388" y="3872"/>
                  </a:lnTo>
                  <a:lnTo>
                    <a:pt x="2395" y="3902"/>
                  </a:lnTo>
                  <a:lnTo>
                    <a:pt x="2401" y="3933"/>
                  </a:lnTo>
                  <a:lnTo>
                    <a:pt x="2407" y="3964"/>
                  </a:lnTo>
                  <a:lnTo>
                    <a:pt x="2413" y="3993"/>
                  </a:lnTo>
                  <a:lnTo>
                    <a:pt x="2420" y="4021"/>
                  </a:lnTo>
                  <a:lnTo>
                    <a:pt x="2426" y="4048"/>
                  </a:lnTo>
                  <a:lnTo>
                    <a:pt x="2432" y="4075"/>
                  </a:lnTo>
                  <a:lnTo>
                    <a:pt x="2439" y="4102"/>
                  </a:lnTo>
                  <a:lnTo>
                    <a:pt x="2445" y="4129"/>
                  </a:lnTo>
                  <a:lnTo>
                    <a:pt x="2453" y="4154"/>
                  </a:lnTo>
                  <a:lnTo>
                    <a:pt x="2459" y="4177"/>
                  </a:lnTo>
                  <a:lnTo>
                    <a:pt x="2464" y="4200"/>
                  </a:lnTo>
                  <a:lnTo>
                    <a:pt x="2472" y="4223"/>
                  </a:lnTo>
                  <a:lnTo>
                    <a:pt x="2478" y="4246"/>
                  </a:lnTo>
                  <a:lnTo>
                    <a:pt x="2486" y="4267"/>
                  </a:lnTo>
                  <a:lnTo>
                    <a:pt x="2491" y="4288"/>
                  </a:lnTo>
                  <a:lnTo>
                    <a:pt x="2499" y="4307"/>
                  </a:lnTo>
                  <a:lnTo>
                    <a:pt x="2505" y="4327"/>
                  </a:lnTo>
                  <a:lnTo>
                    <a:pt x="2512" y="4346"/>
                  </a:lnTo>
                  <a:lnTo>
                    <a:pt x="2520" y="4363"/>
                  </a:lnTo>
                  <a:lnTo>
                    <a:pt x="2526" y="4380"/>
                  </a:lnTo>
                  <a:lnTo>
                    <a:pt x="2534" y="4396"/>
                  </a:lnTo>
                  <a:lnTo>
                    <a:pt x="2539" y="4413"/>
                  </a:lnTo>
                  <a:lnTo>
                    <a:pt x="2547" y="4426"/>
                  </a:lnTo>
                  <a:lnTo>
                    <a:pt x="2555" y="4442"/>
                  </a:lnTo>
                  <a:lnTo>
                    <a:pt x="2564" y="4461"/>
                  </a:lnTo>
                  <a:lnTo>
                    <a:pt x="2574" y="4480"/>
                  </a:lnTo>
                  <a:lnTo>
                    <a:pt x="2583" y="4499"/>
                  </a:lnTo>
                  <a:lnTo>
                    <a:pt x="2591" y="4519"/>
                  </a:lnTo>
                  <a:lnTo>
                    <a:pt x="2599" y="4538"/>
                  </a:lnTo>
                  <a:lnTo>
                    <a:pt x="2606" y="4555"/>
                  </a:lnTo>
                  <a:lnTo>
                    <a:pt x="2612" y="4574"/>
                  </a:lnTo>
                  <a:lnTo>
                    <a:pt x="2618" y="4591"/>
                  </a:lnTo>
                  <a:lnTo>
                    <a:pt x="2624" y="4609"/>
                  </a:lnTo>
                  <a:lnTo>
                    <a:pt x="2628" y="4626"/>
                  </a:lnTo>
                  <a:lnTo>
                    <a:pt x="2633" y="4643"/>
                  </a:lnTo>
                  <a:lnTo>
                    <a:pt x="2635" y="4659"/>
                  </a:lnTo>
                  <a:lnTo>
                    <a:pt x="2639" y="4674"/>
                  </a:lnTo>
                  <a:lnTo>
                    <a:pt x="2639" y="4689"/>
                  </a:lnTo>
                  <a:lnTo>
                    <a:pt x="2641" y="4705"/>
                  </a:lnTo>
                  <a:lnTo>
                    <a:pt x="2641" y="4720"/>
                  </a:lnTo>
                  <a:lnTo>
                    <a:pt x="2641" y="4732"/>
                  </a:lnTo>
                  <a:lnTo>
                    <a:pt x="2641" y="4745"/>
                  </a:lnTo>
                  <a:lnTo>
                    <a:pt x="2639" y="4757"/>
                  </a:lnTo>
                  <a:lnTo>
                    <a:pt x="2637" y="4768"/>
                  </a:lnTo>
                  <a:lnTo>
                    <a:pt x="2633" y="4782"/>
                  </a:lnTo>
                  <a:lnTo>
                    <a:pt x="2630" y="4793"/>
                  </a:lnTo>
                  <a:lnTo>
                    <a:pt x="2626" y="4805"/>
                  </a:lnTo>
                  <a:lnTo>
                    <a:pt x="2622" y="4816"/>
                  </a:lnTo>
                  <a:lnTo>
                    <a:pt x="2616" y="4828"/>
                  </a:lnTo>
                  <a:lnTo>
                    <a:pt x="2610" y="4839"/>
                  </a:lnTo>
                  <a:lnTo>
                    <a:pt x="2605" y="4851"/>
                  </a:lnTo>
                  <a:lnTo>
                    <a:pt x="2597" y="4862"/>
                  </a:lnTo>
                  <a:lnTo>
                    <a:pt x="2589" y="4874"/>
                  </a:lnTo>
                  <a:lnTo>
                    <a:pt x="2580" y="4885"/>
                  </a:lnTo>
                  <a:lnTo>
                    <a:pt x="2572" y="4897"/>
                  </a:lnTo>
                  <a:lnTo>
                    <a:pt x="2562" y="4908"/>
                  </a:lnTo>
                  <a:lnTo>
                    <a:pt x="2553" y="4918"/>
                  </a:lnTo>
                  <a:lnTo>
                    <a:pt x="2541" y="4929"/>
                  </a:lnTo>
                  <a:lnTo>
                    <a:pt x="2530" y="4941"/>
                  </a:lnTo>
                  <a:lnTo>
                    <a:pt x="2518" y="4950"/>
                  </a:lnTo>
                  <a:lnTo>
                    <a:pt x="2505" y="4962"/>
                  </a:lnTo>
                  <a:lnTo>
                    <a:pt x="2491" y="4974"/>
                  </a:lnTo>
                  <a:lnTo>
                    <a:pt x="2478" y="4983"/>
                  </a:lnTo>
                  <a:lnTo>
                    <a:pt x="2464" y="4995"/>
                  </a:lnTo>
                  <a:lnTo>
                    <a:pt x="2449" y="5004"/>
                  </a:lnTo>
                  <a:lnTo>
                    <a:pt x="2434" y="5014"/>
                  </a:lnTo>
                  <a:lnTo>
                    <a:pt x="2416" y="5025"/>
                  </a:lnTo>
                  <a:lnTo>
                    <a:pt x="2401" y="5035"/>
                  </a:lnTo>
                  <a:lnTo>
                    <a:pt x="2384" y="5046"/>
                  </a:lnTo>
                  <a:lnTo>
                    <a:pt x="2365" y="5056"/>
                  </a:lnTo>
                  <a:lnTo>
                    <a:pt x="2347" y="5066"/>
                  </a:lnTo>
                  <a:lnTo>
                    <a:pt x="2328" y="5075"/>
                  </a:lnTo>
                  <a:lnTo>
                    <a:pt x="2305" y="5089"/>
                  </a:lnTo>
                  <a:lnTo>
                    <a:pt x="2284" y="5100"/>
                  </a:lnTo>
                  <a:lnTo>
                    <a:pt x="2261" y="5112"/>
                  </a:lnTo>
                  <a:lnTo>
                    <a:pt x="2238" y="5123"/>
                  </a:lnTo>
                  <a:lnTo>
                    <a:pt x="2213" y="5133"/>
                  </a:lnTo>
                  <a:lnTo>
                    <a:pt x="2188" y="5144"/>
                  </a:lnTo>
                  <a:lnTo>
                    <a:pt x="2165" y="5154"/>
                  </a:lnTo>
                  <a:lnTo>
                    <a:pt x="2138" y="5164"/>
                  </a:lnTo>
                  <a:lnTo>
                    <a:pt x="2113" y="5171"/>
                  </a:lnTo>
                  <a:lnTo>
                    <a:pt x="2086" y="5181"/>
                  </a:lnTo>
                  <a:lnTo>
                    <a:pt x="2059" y="5189"/>
                  </a:lnTo>
                  <a:lnTo>
                    <a:pt x="2033" y="5196"/>
                  </a:lnTo>
                  <a:lnTo>
                    <a:pt x="2006" y="5204"/>
                  </a:lnTo>
                  <a:lnTo>
                    <a:pt x="1977" y="5212"/>
                  </a:lnTo>
                  <a:lnTo>
                    <a:pt x="1948" y="5217"/>
                  </a:lnTo>
                  <a:lnTo>
                    <a:pt x="1919" y="5223"/>
                  </a:lnTo>
                  <a:lnTo>
                    <a:pt x="1889" y="5229"/>
                  </a:lnTo>
                  <a:lnTo>
                    <a:pt x="1858" y="5235"/>
                  </a:lnTo>
                  <a:lnTo>
                    <a:pt x="1827" y="5240"/>
                  </a:lnTo>
                  <a:lnTo>
                    <a:pt x="1796" y="5244"/>
                  </a:lnTo>
                  <a:lnTo>
                    <a:pt x="1733" y="5252"/>
                  </a:lnTo>
                  <a:lnTo>
                    <a:pt x="1668" y="5260"/>
                  </a:lnTo>
                  <a:lnTo>
                    <a:pt x="1601" y="5265"/>
                  </a:lnTo>
                  <a:lnTo>
                    <a:pt x="1532" y="5267"/>
                  </a:lnTo>
                  <a:lnTo>
                    <a:pt x="1459" y="5271"/>
                  </a:lnTo>
                  <a:lnTo>
                    <a:pt x="1386" y="5271"/>
                  </a:lnTo>
                  <a:lnTo>
                    <a:pt x="1341" y="5271"/>
                  </a:lnTo>
                  <a:lnTo>
                    <a:pt x="1299" y="5269"/>
                  </a:lnTo>
                  <a:lnTo>
                    <a:pt x="1257" y="5269"/>
                  </a:lnTo>
                  <a:lnTo>
                    <a:pt x="1217" y="5267"/>
                  </a:lnTo>
                  <a:lnTo>
                    <a:pt x="1176" y="5263"/>
                  </a:lnTo>
                  <a:lnTo>
                    <a:pt x="1136" y="5261"/>
                  </a:lnTo>
                  <a:lnTo>
                    <a:pt x="1098" y="5258"/>
                  </a:lnTo>
                  <a:lnTo>
                    <a:pt x="1059" y="5254"/>
                  </a:lnTo>
                  <a:lnTo>
                    <a:pt x="1021" y="5250"/>
                  </a:lnTo>
                  <a:lnTo>
                    <a:pt x="984" y="5244"/>
                  </a:lnTo>
                  <a:lnTo>
                    <a:pt x="950" y="5238"/>
                  </a:lnTo>
                  <a:lnTo>
                    <a:pt x="913" y="5233"/>
                  </a:lnTo>
                  <a:lnTo>
                    <a:pt x="881" y="5227"/>
                  </a:lnTo>
                  <a:lnTo>
                    <a:pt x="846" y="5219"/>
                  </a:lnTo>
                  <a:lnTo>
                    <a:pt x="814" y="5212"/>
                  </a:lnTo>
                  <a:lnTo>
                    <a:pt x="783" y="5202"/>
                  </a:lnTo>
                  <a:lnTo>
                    <a:pt x="752" y="5194"/>
                  </a:lnTo>
                  <a:lnTo>
                    <a:pt x="721" y="5185"/>
                  </a:lnTo>
                  <a:lnTo>
                    <a:pt x="693" y="5175"/>
                  </a:lnTo>
                  <a:lnTo>
                    <a:pt x="664" y="5164"/>
                  </a:lnTo>
                  <a:lnTo>
                    <a:pt x="637" y="5152"/>
                  </a:lnTo>
                  <a:lnTo>
                    <a:pt x="610" y="5141"/>
                  </a:lnTo>
                  <a:lnTo>
                    <a:pt x="585" y="5129"/>
                  </a:lnTo>
                  <a:lnTo>
                    <a:pt x="558" y="5116"/>
                  </a:lnTo>
                  <a:lnTo>
                    <a:pt x="535" y="5102"/>
                  </a:lnTo>
                  <a:lnTo>
                    <a:pt x="512" y="5089"/>
                  </a:lnTo>
                  <a:lnTo>
                    <a:pt x="489" y="5073"/>
                  </a:lnTo>
                  <a:lnTo>
                    <a:pt x="466" y="5058"/>
                  </a:lnTo>
                  <a:lnTo>
                    <a:pt x="447" y="5043"/>
                  </a:lnTo>
                  <a:lnTo>
                    <a:pt x="426" y="5027"/>
                  </a:lnTo>
                  <a:lnTo>
                    <a:pt x="407" y="5010"/>
                  </a:lnTo>
                  <a:lnTo>
                    <a:pt x="387" y="4993"/>
                  </a:lnTo>
                  <a:lnTo>
                    <a:pt x="370" y="4972"/>
                  </a:lnTo>
                  <a:lnTo>
                    <a:pt x="351" y="4950"/>
                  </a:lnTo>
                  <a:lnTo>
                    <a:pt x="334" y="4929"/>
                  </a:lnTo>
                  <a:lnTo>
                    <a:pt x="316" y="4906"/>
                  </a:lnTo>
                  <a:lnTo>
                    <a:pt x="299" y="4883"/>
                  </a:lnTo>
                  <a:lnTo>
                    <a:pt x="284" y="4860"/>
                  </a:lnTo>
                  <a:lnTo>
                    <a:pt x="268" y="4835"/>
                  </a:lnTo>
                  <a:lnTo>
                    <a:pt x="253" y="4810"/>
                  </a:lnTo>
                  <a:lnTo>
                    <a:pt x="240" y="4783"/>
                  </a:lnTo>
                  <a:lnTo>
                    <a:pt x="226" y="4757"/>
                  </a:lnTo>
                  <a:lnTo>
                    <a:pt x="213" y="4728"/>
                  </a:lnTo>
                  <a:lnTo>
                    <a:pt x="201" y="4701"/>
                  </a:lnTo>
                  <a:lnTo>
                    <a:pt x="190" y="4670"/>
                  </a:lnTo>
                  <a:lnTo>
                    <a:pt x="178" y="4641"/>
                  </a:lnTo>
                  <a:lnTo>
                    <a:pt x="167" y="4611"/>
                  </a:lnTo>
                  <a:lnTo>
                    <a:pt x="157" y="4578"/>
                  </a:lnTo>
                  <a:lnTo>
                    <a:pt x="147" y="4547"/>
                  </a:lnTo>
                  <a:lnTo>
                    <a:pt x="140" y="4513"/>
                  </a:lnTo>
                  <a:lnTo>
                    <a:pt x="132" y="4480"/>
                  </a:lnTo>
                  <a:lnTo>
                    <a:pt x="124" y="4446"/>
                  </a:lnTo>
                  <a:lnTo>
                    <a:pt x="117" y="4411"/>
                  </a:lnTo>
                  <a:lnTo>
                    <a:pt x="111" y="4375"/>
                  </a:lnTo>
                  <a:lnTo>
                    <a:pt x="105" y="4338"/>
                  </a:lnTo>
                  <a:lnTo>
                    <a:pt x="99" y="4300"/>
                  </a:lnTo>
                  <a:lnTo>
                    <a:pt x="96" y="4261"/>
                  </a:lnTo>
                  <a:lnTo>
                    <a:pt x="92" y="4223"/>
                  </a:lnTo>
                  <a:lnTo>
                    <a:pt x="88" y="4183"/>
                  </a:lnTo>
                  <a:lnTo>
                    <a:pt x="86" y="4142"/>
                  </a:lnTo>
                  <a:lnTo>
                    <a:pt x="84" y="4102"/>
                  </a:lnTo>
                  <a:lnTo>
                    <a:pt x="82" y="4060"/>
                  </a:lnTo>
                  <a:lnTo>
                    <a:pt x="80" y="4018"/>
                  </a:lnTo>
                  <a:lnTo>
                    <a:pt x="80" y="3973"/>
                  </a:lnTo>
                  <a:lnTo>
                    <a:pt x="80" y="3906"/>
                  </a:lnTo>
                  <a:lnTo>
                    <a:pt x="80" y="3837"/>
                  </a:lnTo>
                  <a:lnTo>
                    <a:pt x="80" y="3766"/>
                  </a:lnTo>
                  <a:lnTo>
                    <a:pt x="82" y="3693"/>
                  </a:lnTo>
                  <a:lnTo>
                    <a:pt x="82" y="3618"/>
                  </a:lnTo>
                  <a:lnTo>
                    <a:pt x="84" y="3541"/>
                  </a:lnTo>
                  <a:lnTo>
                    <a:pt x="84" y="3463"/>
                  </a:lnTo>
                  <a:lnTo>
                    <a:pt x="86" y="3384"/>
                  </a:lnTo>
                  <a:lnTo>
                    <a:pt x="86" y="3302"/>
                  </a:lnTo>
                  <a:lnTo>
                    <a:pt x="88" y="3219"/>
                  </a:lnTo>
                  <a:lnTo>
                    <a:pt x="90" y="3135"/>
                  </a:lnTo>
                  <a:lnTo>
                    <a:pt x="92" y="3046"/>
                  </a:lnTo>
                  <a:lnTo>
                    <a:pt x="94" y="2958"/>
                  </a:lnTo>
                  <a:lnTo>
                    <a:pt x="96" y="2870"/>
                  </a:lnTo>
                  <a:lnTo>
                    <a:pt x="98" y="2777"/>
                  </a:lnTo>
                  <a:lnTo>
                    <a:pt x="99" y="2683"/>
                  </a:lnTo>
                  <a:lnTo>
                    <a:pt x="101" y="2591"/>
                  </a:lnTo>
                  <a:lnTo>
                    <a:pt x="103" y="2497"/>
                  </a:lnTo>
                  <a:lnTo>
                    <a:pt x="105" y="2399"/>
                  </a:lnTo>
                  <a:lnTo>
                    <a:pt x="107" y="2299"/>
                  </a:lnTo>
                  <a:lnTo>
                    <a:pt x="109" y="2196"/>
                  </a:lnTo>
                  <a:lnTo>
                    <a:pt x="111" y="2088"/>
                  </a:lnTo>
                  <a:lnTo>
                    <a:pt x="113" y="1979"/>
                  </a:lnTo>
                  <a:lnTo>
                    <a:pt x="113" y="1868"/>
                  </a:lnTo>
                  <a:lnTo>
                    <a:pt x="115" y="1750"/>
                  </a:lnTo>
                  <a:lnTo>
                    <a:pt x="115" y="1633"/>
                  </a:lnTo>
                  <a:lnTo>
                    <a:pt x="117" y="1511"/>
                  </a:lnTo>
                  <a:lnTo>
                    <a:pt x="117" y="1386"/>
                  </a:lnTo>
                  <a:lnTo>
                    <a:pt x="117" y="1259"/>
                  </a:lnTo>
                  <a:lnTo>
                    <a:pt x="119" y="1128"/>
                  </a:lnTo>
                  <a:lnTo>
                    <a:pt x="119" y="994"/>
                  </a:lnTo>
                  <a:lnTo>
                    <a:pt x="119" y="856"/>
                  </a:lnTo>
                  <a:lnTo>
                    <a:pt x="119" y="812"/>
                  </a:lnTo>
                  <a:lnTo>
                    <a:pt x="117" y="768"/>
                  </a:lnTo>
                  <a:lnTo>
                    <a:pt x="115" y="725"/>
                  </a:lnTo>
                  <a:lnTo>
                    <a:pt x="113" y="683"/>
                  </a:lnTo>
                  <a:lnTo>
                    <a:pt x="111" y="643"/>
                  </a:lnTo>
                  <a:lnTo>
                    <a:pt x="107" y="603"/>
                  </a:lnTo>
                  <a:lnTo>
                    <a:pt x="103" y="564"/>
                  </a:lnTo>
                  <a:lnTo>
                    <a:pt x="99" y="528"/>
                  </a:lnTo>
                  <a:lnTo>
                    <a:pt x="96" y="491"/>
                  </a:lnTo>
                  <a:lnTo>
                    <a:pt x="90" y="457"/>
                  </a:lnTo>
                  <a:lnTo>
                    <a:pt x="84" y="422"/>
                  </a:lnTo>
                  <a:lnTo>
                    <a:pt x="78" y="389"/>
                  </a:lnTo>
                  <a:lnTo>
                    <a:pt x="71" y="359"/>
                  </a:lnTo>
                  <a:lnTo>
                    <a:pt x="65" y="328"/>
                  </a:lnTo>
                  <a:lnTo>
                    <a:pt x="57" y="299"/>
                  </a:lnTo>
                  <a:lnTo>
                    <a:pt x="50" y="270"/>
                  </a:lnTo>
                  <a:lnTo>
                    <a:pt x="44" y="257"/>
                  </a:lnTo>
                  <a:lnTo>
                    <a:pt x="38" y="244"/>
                  </a:lnTo>
                  <a:lnTo>
                    <a:pt x="32" y="230"/>
                  </a:lnTo>
                  <a:lnTo>
                    <a:pt x="28" y="217"/>
                  </a:lnTo>
                  <a:lnTo>
                    <a:pt x="19" y="194"/>
                  </a:lnTo>
                  <a:lnTo>
                    <a:pt x="13" y="171"/>
                  </a:lnTo>
                  <a:lnTo>
                    <a:pt x="7" y="149"/>
                  </a:lnTo>
                  <a:lnTo>
                    <a:pt x="2" y="130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84"/>
                  </a:lnTo>
                  <a:lnTo>
                    <a:pt x="2" y="75"/>
                  </a:lnTo>
                  <a:lnTo>
                    <a:pt x="3" y="65"/>
                  </a:lnTo>
                  <a:lnTo>
                    <a:pt x="5" y="55"/>
                  </a:lnTo>
                  <a:lnTo>
                    <a:pt x="9" y="46"/>
                  </a:lnTo>
                  <a:lnTo>
                    <a:pt x="15" y="38"/>
                  </a:lnTo>
                  <a:lnTo>
                    <a:pt x="21" y="30"/>
                  </a:lnTo>
                  <a:lnTo>
                    <a:pt x="28" y="25"/>
                  </a:lnTo>
                  <a:lnTo>
                    <a:pt x="36" y="19"/>
                  </a:lnTo>
                  <a:lnTo>
                    <a:pt x="44" y="13"/>
                  </a:lnTo>
                  <a:lnTo>
                    <a:pt x="55" y="9"/>
                  </a:lnTo>
                  <a:lnTo>
                    <a:pt x="65" y="6"/>
                  </a:lnTo>
                  <a:lnTo>
                    <a:pt x="76" y="2"/>
                  </a:lnTo>
                  <a:lnTo>
                    <a:pt x="90" y="0"/>
                  </a:lnTo>
                  <a:lnTo>
                    <a:pt x="103" y="0"/>
                  </a:lnTo>
                  <a:lnTo>
                    <a:pt x="11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5363" name="Picture 3" descr="C:\Users\Meishing\Dropbox\meizhouhuayu\pics\北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803654" y="3810000"/>
            <a:ext cx="5076825" cy="1095376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2438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相似字：比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533400"/>
            <a:ext cx="2438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</a:t>
            </a:r>
            <a:r>
              <a:rPr lang="zh-CN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背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90800" y="958619"/>
            <a:ext cx="824521" cy="1742858"/>
            <a:chOff x="2590800" y="958619"/>
            <a:chExt cx="824521" cy="1742858"/>
          </a:xfrm>
        </p:grpSpPr>
        <p:sp>
          <p:nvSpPr>
            <p:cNvPr id="7" name="Freeform 26"/>
            <p:cNvSpPr>
              <a:spLocks/>
            </p:cNvSpPr>
            <p:nvPr/>
          </p:nvSpPr>
          <p:spPr bwMode="auto">
            <a:xfrm>
              <a:off x="3060889" y="958619"/>
              <a:ext cx="290261" cy="1417139"/>
            </a:xfrm>
            <a:custGeom>
              <a:avLst/>
              <a:gdLst>
                <a:gd name="T0" fmla="*/ 202 w 777"/>
                <a:gd name="T1" fmla="*/ 1 h 3820"/>
                <a:gd name="T2" fmla="*/ 274 w 777"/>
                <a:gd name="T3" fmla="*/ 13 h 3820"/>
                <a:gd name="T4" fmla="*/ 351 w 777"/>
                <a:gd name="T5" fmla="*/ 34 h 3820"/>
                <a:gd name="T6" fmla="*/ 434 w 777"/>
                <a:gd name="T7" fmla="*/ 67 h 3820"/>
                <a:gd name="T8" fmla="*/ 522 w 777"/>
                <a:gd name="T9" fmla="*/ 111 h 3820"/>
                <a:gd name="T10" fmla="*/ 607 w 777"/>
                <a:gd name="T11" fmla="*/ 157 h 3820"/>
                <a:gd name="T12" fmla="*/ 670 w 777"/>
                <a:gd name="T13" fmla="*/ 197 h 3820"/>
                <a:gd name="T14" fmla="*/ 718 w 777"/>
                <a:gd name="T15" fmla="*/ 243 h 3820"/>
                <a:gd name="T16" fmla="*/ 751 w 777"/>
                <a:gd name="T17" fmla="*/ 295 h 3820"/>
                <a:gd name="T18" fmla="*/ 772 w 777"/>
                <a:gd name="T19" fmla="*/ 351 h 3820"/>
                <a:gd name="T20" fmla="*/ 777 w 777"/>
                <a:gd name="T21" fmla="*/ 410 h 3820"/>
                <a:gd name="T22" fmla="*/ 775 w 777"/>
                <a:gd name="T23" fmla="*/ 418 h 3820"/>
                <a:gd name="T24" fmla="*/ 768 w 777"/>
                <a:gd name="T25" fmla="*/ 435 h 3820"/>
                <a:gd name="T26" fmla="*/ 754 w 777"/>
                <a:gd name="T27" fmla="*/ 462 h 3820"/>
                <a:gd name="T28" fmla="*/ 737 w 777"/>
                <a:gd name="T29" fmla="*/ 497 h 3820"/>
                <a:gd name="T30" fmla="*/ 716 w 777"/>
                <a:gd name="T31" fmla="*/ 541 h 3820"/>
                <a:gd name="T32" fmla="*/ 704 w 777"/>
                <a:gd name="T33" fmla="*/ 568 h 3820"/>
                <a:gd name="T34" fmla="*/ 697 w 777"/>
                <a:gd name="T35" fmla="*/ 595 h 3820"/>
                <a:gd name="T36" fmla="*/ 687 w 777"/>
                <a:gd name="T37" fmla="*/ 629 h 3820"/>
                <a:gd name="T38" fmla="*/ 679 w 777"/>
                <a:gd name="T39" fmla="*/ 675 h 3820"/>
                <a:gd name="T40" fmla="*/ 670 w 777"/>
                <a:gd name="T41" fmla="*/ 733 h 3820"/>
                <a:gd name="T42" fmla="*/ 658 w 777"/>
                <a:gd name="T43" fmla="*/ 798 h 3820"/>
                <a:gd name="T44" fmla="*/ 649 w 777"/>
                <a:gd name="T45" fmla="*/ 875 h 3820"/>
                <a:gd name="T46" fmla="*/ 637 w 777"/>
                <a:gd name="T47" fmla="*/ 961 h 3820"/>
                <a:gd name="T48" fmla="*/ 626 w 777"/>
                <a:gd name="T49" fmla="*/ 1059 h 3820"/>
                <a:gd name="T50" fmla="*/ 614 w 777"/>
                <a:gd name="T51" fmla="*/ 1165 h 3820"/>
                <a:gd name="T52" fmla="*/ 603 w 777"/>
                <a:gd name="T53" fmla="*/ 1282 h 3820"/>
                <a:gd name="T54" fmla="*/ 188 w 777"/>
                <a:gd name="T55" fmla="*/ 1199 h 3820"/>
                <a:gd name="T56" fmla="*/ 180 w 777"/>
                <a:gd name="T57" fmla="*/ 965 h 3820"/>
                <a:gd name="T58" fmla="*/ 159 w 777"/>
                <a:gd name="T59" fmla="*/ 719 h 3820"/>
                <a:gd name="T60" fmla="*/ 136 w 777"/>
                <a:gd name="T61" fmla="*/ 529 h 3820"/>
                <a:gd name="T62" fmla="*/ 129 w 777"/>
                <a:gd name="T63" fmla="*/ 470 h 3820"/>
                <a:gd name="T64" fmla="*/ 117 w 777"/>
                <a:gd name="T65" fmla="*/ 416 h 3820"/>
                <a:gd name="T66" fmla="*/ 102 w 777"/>
                <a:gd name="T67" fmla="*/ 366 h 3820"/>
                <a:gd name="T68" fmla="*/ 81 w 777"/>
                <a:gd name="T69" fmla="*/ 320 h 3820"/>
                <a:gd name="T70" fmla="*/ 56 w 777"/>
                <a:gd name="T71" fmla="*/ 278 h 3820"/>
                <a:gd name="T72" fmla="*/ 36 w 777"/>
                <a:gd name="T73" fmla="*/ 249 h 3820"/>
                <a:gd name="T74" fmla="*/ 13 w 777"/>
                <a:gd name="T75" fmla="*/ 209 h 3820"/>
                <a:gd name="T76" fmla="*/ 0 w 777"/>
                <a:gd name="T77" fmla="*/ 174 h 3820"/>
                <a:gd name="T78" fmla="*/ 2 w 777"/>
                <a:gd name="T79" fmla="*/ 126 h 3820"/>
                <a:gd name="T80" fmla="*/ 15 w 777"/>
                <a:gd name="T81" fmla="*/ 78 h 3820"/>
                <a:gd name="T82" fmla="*/ 38 w 777"/>
                <a:gd name="T83" fmla="*/ 40 h 3820"/>
                <a:gd name="T84" fmla="*/ 73 w 777"/>
                <a:gd name="T85" fmla="*/ 15 h 3820"/>
                <a:gd name="T86" fmla="*/ 119 w 777"/>
                <a:gd name="T87" fmla="*/ 1 h 3820"/>
                <a:gd name="T88" fmla="*/ 157 w 777"/>
                <a:gd name="T89" fmla="*/ 0 h 38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77"/>
                <a:gd name="T136" fmla="*/ 0 h 3820"/>
                <a:gd name="T137" fmla="*/ 777 w 777"/>
                <a:gd name="T138" fmla="*/ 3820 h 382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77" h="3820">
                  <a:moveTo>
                    <a:pt x="157" y="0"/>
                  </a:moveTo>
                  <a:lnTo>
                    <a:pt x="178" y="0"/>
                  </a:lnTo>
                  <a:lnTo>
                    <a:pt x="202" y="1"/>
                  </a:lnTo>
                  <a:lnTo>
                    <a:pt x="226" y="3"/>
                  </a:lnTo>
                  <a:lnTo>
                    <a:pt x="250" y="7"/>
                  </a:lnTo>
                  <a:lnTo>
                    <a:pt x="274" y="13"/>
                  </a:lnTo>
                  <a:lnTo>
                    <a:pt x="299" y="19"/>
                  </a:lnTo>
                  <a:lnTo>
                    <a:pt x="324" y="26"/>
                  </a:lnTo>
                  <a:lnTo>
                    <a:pt x="351" y="34"/>
                  </a:lnTo>
                  <a:lnTo>
                    <a:pt x="378" y="44"/>
                  </a:lnTo>
                  <a:lnTo>
                    <a:pt x="405" y="55"/>
                  </a:lnTo>
                  <a:lnTo>
                    <a:pt x="434" y="67"/>
                  </a:lnTo>
                  <a:lnTo>
                    <a:pt x="463" y="80"/>
                  </a:lnTo>
                  <a:lnTo>
                    <a:pt x="491" y="96"/>
                  </a:lnTo>
                  <a:lnTo>
                    <a:pt x="522" y="111"/>
                  </a:lnTo>
                  <a:lnTo>
                    <a:pt x="553" y="128"/>
                  </a:lnTo>
                  <a:lnTo>
                    <a:pt x="584" y="145"/>
                  </a:lnTo>
                  <a:lnTo>
                    <a:pt x="607" y="157"/>
                  </a:lnTo>
                  <a:lnTo>
                    <a:pt x="630" y="170"/>
                  </a:lnTo>
                  <a:lnTo>
                    <a:pt x="651" y="184"/>
                  </a:lnTo>
                  <a:lnTo>
                    <a:pt x="670" y="197"/>
                  </a:lnTo>
                  <a:lnTo>
                    <a:pt x="687" y="213"/>
                  </a:lnTo>
                  <a:lnTo>
                    <a:pt x="703" y="228"/>
                  </a:lnTo>
                  <a:lnTo>
                    <a:pt x="718" y="243"/>
                  </a:lnTo>
                  <a:lnTo>
                    <a:pt x="729" y="261"/>
                  </a:lnTo>
                  <a:lnTo>
                    <a:pt x="741" y="276"/>
                  </a:lnTo>
                  <a:lnTo>
                    <a:pt x="751" y="295"/>
                  </a:lnTo>
                  <a:lnTo>
                    <a:pt x="760" y="312"/>
                  </a:lnTo>
                  <a:lnTo>
                    <a:pt x="766" y="332"/>
                  </a:lnTo>
                  <a:lnTo>
                    <a:pt x="772" y="351"/>
                  </a:lnTo>
                  <a:lnTo>
                    <a:pt x="775" y="370"/>
                  </a:lnTo>
                  <a:lnTo>
                    <a:pt x="777" y="389"/>
                  </a:lnTo>
                  <a:lnTo>
                    <a:pt x="777" y="410"/>
                  </a:lnTo>
                  <a:lnTo>
                    <a:pt x="777" y="412"/>
                  </a:lnTo>
                  <a:lnTo>
                    <a:pt x="777" y="414"/>
                  </a:lnTo>
                  <a:lnTo>
                    <a:pt x="775" y="418"/>
                  </a:lnTo>
                  <a:lnTo>
                    <a:pt x="774" y="424"/>
                  </a:lnTo>
                  <a:lnTo>
                    <a:pt x="770" y="430"/>
                  </a:lnTo>
                  <a:lnTo>
                    <a:pt x="768" y="435"/>
                  </a:lnTo>
                  <a:lnTo>
                    <a:pt x="764" y="443"/>
                  </a:lnTo>
                  <a:lnTo>
                    <a:pt x="760" y="453"/>
                  </a:lnTo>
                  <a:lnTo>
                    <a:pt x="754" y="462"/>
                  </a:lnTo>
                  <a:lnTo>
                    <a:pt x="751" y="472"/>
                  </a:lnTo>
                  <a:lnTo>
                    <a:pt x="745" y="483"/>
                  </a:lnTo>
                  <a:lnTo>
                    <a:pt x="737" y="497"/>
                  </a:lnTo>
                  <a:lnTo>
                    <a:pt x="731" y="510"/>
                  </a:lnTo>
                  <a:lnTo>
                    <a:pt x="724" y="526"/>
                  </a:lnTo>
                  <a:lnTo>
                    <a:pt x="716" y="541"/>
                  </a:lnTo>
                  <a:lnTo>
                    <a:pt x="708" y="556"/>
                  </a:lnTo>
                  <a:lnTo>
                    <a:pt x="706" y="562"/>
                  </a:lnTo>
                  <a:lnTo>
                    <a:pt x="704" y="568"/>
                  </a:lnTo>
                  <a:lnTo>
                    <a:pt x="701" y="575"/>
                  </a:lnTo>
                  <a:lnTo>
                    <a:pt x="699" y="585"/>
                  </a:lnTo>
                  <a:lnTo>
                    <a:pt x="697" y="595"/>
                  </a:lnTo>
                  <a:lnTo>
                    <a:pt x="693" y="604"/>
                  </a:lnTo>
                  <a:lnTo>
                    <a:pt x="691" y="618"/>
                  </a:lnTo>
                  <a:lnTo>
                    <a:pt x="687" y="629"/>
                  </a:lnTo>
                  <a:lnTo>
                    <a:pt x="685" y="645"/>
                  </a:lnTo>
                  <a:lnTo>
                    <a:pt x="681" y="660"/>
                  </a:lnTo>
                  <a:lnTo>
                    <a:pt x="679" y="675"/>
                  </a:lnTo>
                  <a:lnTo>
                    <a:pt x="676" y="694"/>
                  </a:lnTo>
                  <a:lnTo>
                    <a:pt x="672" y="712"/>
                  </a:lnTo>
                  <a:lnTo>
                    <a:pt x="670" y="733"/>
                  </a:lnTo>
                  <a:lnTo>
                    <a:pt x="666" y="754"/>
                  </a:lnTo>
                  <a:lnTo>
                    <a:pt x="662" y="775"/>
                  </a:lnTo>
                  <a:lnTo>
                    <a:pt x="658" y="798"/>
                  </a:lnTo>
                  <a:lnTo>
                    <a:pt x="655" y="823"/>
                  </a:lnTo>
                  <a:lnTo>
                    <a:pt x="653" y="848"/>
                  </a:lnTo>
                  <a:lnTo>
                    <a:pt x="649" y="875"/>
                  </a:lnTo>
                  <a:lnTo>
                    <a:pt x="645" y="904"/>
                  </a:lnTo>
                  <a:lnTo>
                    <a:pt x="641" y="933"/>
                  </a:lnTo>
                  <a:lnTo>
                    <a:pt x="637" y="961"/>
                  </a:lnTo>
                  <a:lnTo>
                    <a:pt x="633" y="994"/>
                  </a:lnTo>
                  <a:lnTo>
                    <a:pt x="630" y="1025"/>
                  </a:lnTo>
                  <a:lnTo>
                    <a:pt x="626" y="1059"/>
                  </a:lnTo>
                  <a:lnTo>
                    <a:pt x="622" y="1094"/>
                  </a:lnTo>
                  <a:lnTo>
                    <a:pt x="618" y="1128"/>
                  </a:lnTo>
                  <a:lnTo>
                    <a:pt x="614" y="1165"/>
                  </a:lnTo>
                  <a:lnTo>
                    <a:pt x="610" y="1203"/>
                  </a:lnTo>
                  <a:lnTo>
                    <a:pt x="607" y="1242"/>
                  </a:lnTo>
                  <a:lnTo>
                    <a:pt x="603" y="1282"/>
                  </a:lnTo>
                  <a:lnTo>
                    <a:pt x="597" y="3820"/>
                  </a:lnTo>
                  <a:lnTo>
                    <a:pt x="232" y="3820"/>
                  </a:lnTo>
                  <a:lnTo>
                    <a:pt x="188" y="1199"/>
                  </a:lnTo>
                  <a:lnTo>
                    <a:pt x="186" y="1123"/>
                  </a:lnTo>
                  <a:lnTo>
                    <a:pt x="184" y="1044"/>
                  </a:lnTo>
                  <a:lnTo>
                    <a:pt x="180" y="965"/>
                  </a:lnTo>
                  <a:lnTo>
                    <a:pt x="175" y="885"/>
                  </a:lnTo>
                  <a:lnTo>
                    <a:pt x="167" y="802"/>
                  </a:lnTo>
                  <a:lnTo>
                    <a:pt x="159" y="719"/>
                  </a:lnTo>
                  <a:lnTo>
                    <a:pt x="148" y="635"/>
                  </a:lnTo>
                  <a:lnTo>
                    <a:pt x="138" y="551"/>
                  </a:lnTo>
                  <a:lnTo>
                    <a:pt x="136" y="529"/>
                  </a:lnTo>
                  <a:lnTo>
                    <a:pt x="134" y="508"/>
                  </a:lnTo>
                  <a:lnTo>
                    <a:pt x="132" y="489"/>
                  </a:lnTo>
                  <a:lnTo>
                    <a:pt x="129" y="470"/>
                  </a:lnTo>
                  <a:lnTo>
                    <a:pt x="127" y="451"/>
                  </a:lnTo>
                  <a:lnTo>
                    <a:pt x="123" y="433"/>
                  </a:lnTo>
                  <a:lnTo>
                    <a:pt x="117" y="416"/>
                  </a:lnTo>
                  <a:lnTo>
                    <a:pt x="113" y="399"/>
                  </a:lnTo>
                  <a:lnTo>
                    <a:pt x="107" y="382"/>
                  </a:lnTo>
                  <a:lnTo>
                    <a:pt x="102" y="366"/>
                  </a:lnTo>
                  <a:lnTo>
                    <a:pt x="96" y="349"/>
                  </a:lnTo>
                  <a:lnTo>
                    <a:pt x="88" y="334"/>
                  </a:lnTo>
                  <a:lnTo>
                    <a:pt x="81" y="320"/>
                  </a:lnTo>
                  <a:lnTo>
                    <a:pt x="73" y="305"/>
                  </a:lnTo>
                  <a:lnTo>
                    <a:pt x="65" y="291"/>
                  </a:lnTo>
                  <a:lnTo>
                    <a:pt x="56" y="278"/>
                  </a:lnTo>
                  <a:lnTo>
                    <a:pt x="50" y="268"/>
                  </a:lnTo>
                  <a:lnTo>
                    <a:pt x="42" y="259"/>
                  </a:lnTo>
                  <a:lnTo>
                    <a:pt x="36" y="249"/>
                  </a:lnTo>
                  <a:lnTo>
                    <a:pt x="31" y="240"/>
                  </a:lnTo>
                  <a:lnTo>
                    <a:pt x="21" y="224"/>
                  </a:lnTo>
                  <a:lnTo>
                    <a:pt x="13" y="209"/>
                  </a:lnTo>
                  <a:lnTo>
                    <a:pt x="8" y="195"/>
                  </a:lnTo>
                  <a:lnTo>
                    <a:pt x="4" y="184"/>
                  </a:lnTo>
                  <a:lnTo>
                    <a:pt x="0" y="174"/>
                  </a:lnTo>
                  <a:lnTo>
                    <a:pt x="0" y="167"/>
                  </a:lnTo>
                  <a:lnTo>
                    <a:pt x="0" y="145"/>
                  </a:lnTo>
                  <a:lnTo>
                    <a:pt x="2" y="126"/>
                  </a:lnTo>
                  <a:lnTo>
                    <a:pt x="6" y="109"/>
                  </a:lnTo>
                  <a:lnTo>
                    <a:pt x="10" y="94"/>
                  </a:lnTo>
                  <a:lnTo>
                    <a:pt x="15" y="78"/>
                  </a:lnTo>
                  <a:lnTo>
                    <a:pt x="21" y="65"/>
                  </a:lnTo>
                  <a:lnTo>
                    <a:pt x="29" y="51"/>
                  </a:lnTo>
                  <a:lnTo>
                    <a:pt x="38" y="40"/>
                  </a:lnTo>
                  <a:lnTo>
                    <a:pt x="48" y="30"/>
                  </a:lnTo>
                  <a:lnTo>
                    <a:pt x="59" y="23"/>
                  </a:lnTo>
                  <a:lnTo>
                    <a:pt x="73" y="15"/>
                  </a:lnTo>
                  <a:lnTo>
                    <a:pt x="86" y="9"/>
                  </a:lnTo>
                  <a:lnTo>
                    <a:pt x="102" y="5"/>
                  </a:lnTo>
                  <a:lnTo>
                    <a:pt x="119" y="1"/>
                  </a:lnTo>
                  <a:lnTo>
                    <a:pt x="136" y="0"/>
                  </a:lnTo>
                  <a:lnTo>
                    <a:pt x="15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7"/>
            <p:cNvSpPr>
              <a:spLocks/>
            </p:cNvSpPr>
            <p:nvPr/>
          </p:nvSpPr>
          <p:spPr bwMode="auto">
            <a:xfrm>
              <a:off x="2590800" y="1579637"/>
              <a:ext cx="646186" cy="190683"/>
            </a:xfrm>
            <a:custGeom>
              <a:avLst/>
              <a:gdLst>
                <a:gd name="T0" fmla="*/ 1413 w 1731"/>
                <a:gd name="T1" fmla="*/ 0 h 515"/>
                <a:gd name="T2" fmla="*/ 1453 w 1731"/>
                <a:gd name="T3" fmla="*/ 6 h 515"/>
                <a:gd name="T4" fmla="*/ 1495 w 1731"/>
                <a:gd name="T5" fmla="*/ 16 h 515"/>
                <a:gd name="T6" fmla="*/ 1541 w 1731"/>
                <a:gd name="T7" fmla="*/ 31 h 515"/>
                <a:gd name="T8" fmla="*/ 1591 w 1731"/>
                <a:gd name="T9" fmla="*/ 52 h 515"/>
                <a:gd name="T10" fmla="*/ 1637 w 1731"/>
                <a:gd name="T11" fmla="*/ 79 h 515"/>
                <a:gd name="T12" fmla="*/ 1670 w 1731"/>
                <a:gd name="T13" fmla="*/ 108 h 515"/>
                <a:gd name="T14" fmla="*/ 1697 w 1731"/>
                <a:gd name="T15" fmla="*/ 137 h 515"/>
                <a:gd name="T16" fmla="*/ 1716 w 1731"/>
                <a:gd name="T17" fmla="*/ 167 h 515"/>
                <a:gd name="T18" fmla="*/ 1727 w 1731"/>
                <a:gd name="T19" fmla="*/ 198 h 515"/>
                <a:gd name="T20" fmla="*/ 1731 w 1731"/>
                <a:gd name="T21" fmla="*/ 229 h 515"/>
                <a:gd name="T22" fmla="*/ 1729 w 1731"/>
                <a:gd name="T23" fmla="*/ 240 h 515"/>
                <a:gd name="T24" fmla="*/ 1720 w 1731"/>
                <a:gd name="T25" fmla="*/ 248 h 515"/>
                <a:gd name="T26" fmla="*/ 1708 w 1731"/>
                <a:gd name="T27" fmla="*/ 254 h 515"/>
                <a:gd name="T28" fmla="*/ 1689 w 1731"/>
                <a:gd name="T29" fmla="*/ 260 h 515"/>
                <a:gd name="T30" fmla="*/ 1666 w 1731"/>
                <a:gd name="T31" fmla="*/ 263 h 515"/>
                <a:gd name="T32" fmla="*/ 1547 w 1731"/>
                <a:gd name="T33" fmla="*/ 275 h 515"/>
                <a:gd name="T34" fmla="*/ 1370 w 1731"/>
                <a:gd name="T35" fmla="*/ 298 h 515"/>
                <a:gd name="T36" fmla="*/ 1180 w 1731"/>
                <a:gd name="T37" fmla="*/ 333 h 515"/>
                <a:gd name="T38" fmla="*/ 977 w 1731"/>
                <a:gd name="T39" fmla="*/ 377 h 515"/>
                <a:gd name="T40" fmla="*/ 760 w 1731"/>
                <a:gd name="T41" fmla="*/ 430 h 515"/>
                <a:gd name="T42" fmla="*/ 591 w 1731"/>
                <a:gd name="T43" fmla="*/ 478 h 515"/>
                <a:gd name="T44" fmla="*/ 549 w 1731"/>
                <a:gd name="T45" fmla="*/ 492 h 515"/>
                <a:gd name="T46" fmla="*/ 510 w 1731"/>
                <a:gd name="T47" fmla="*/ 502 h 515"/>
                <a:gd name="T48" fmla="*/ 482 w 1731"/>
                <a:gd name="T49" fmla="*/ 509 h 515"/>
                <a:gd name="T50" fmla="*/ 459 w 1731"/>
                <a:gd name="T51" fmla="*/ 515 h 515"/>
                <a:gd name="T52" fmla="*/ 445 w 1731"/>
                <a:gd name="T53" fmla="*/ 515 h 515"/>
                <a:gd name="T54" fmla="*/ 405 w 1731"/>
                <a:gd name="T55" fmla="*/ 511 h 515"/>
                <a:gd name="T56" fmla="*/ 359 w 1731"/>
                <a:gd name="T57" fmla="*/ 502 h 515"/>
                <a:gd name="T58" fmla="*/ 303 w 1731"/>
                <a:gd name="T59" fmla="*/ 482 h 515"/>
                <a:gd name="T60" fmla="*/ 240 w 1731"/>
                <a:gd name="T61" fmla="*/ 457 h 515"/>
                <a:gd name="T62" fmla="*/ 169 w 1731"/>
                <a:gd name="T63" fmla="*/ 423 h 515"/>
                <a:gd name="T64" fmla="*/ 111 w 1731"/>
                <a:gd name="T65" fmla="*/ 388 h 515"/>
                <a:gd name="T66" fmla="*/ 69 w 1731"/>
                <a:gd name="T67" fmla="*/ 354 h 515"/>
                <a:gd name="T68" fmla="*/ 36 w 1731"/>
                <a:gd name="T69" fmla="*/ 321 h 515"/>
                <a:gd name="T70" fmla="*/ 13 w 1731"/>
                <a:gd name="T71" fmla="*/ 290 h 515"/>
                <a:gd name="T72" fmla="*/ 2 w 1731"/>
                <a:gd name="T73" fmla="*/ 262 h 515"/>
                <a:gd name="T74" fmla="*/ 0 w 1731"/>
                <a:gd name="T75" fmla="*/ 239 h 515"/>
                <a:gd name="T76" fmla="*/ 7 w 1731"/>
                <a:gd name="T77" fmla="*/ 231 h 515"/>
                <a:gd name="T78" fmla="*/ 17 w 1731"/>
                <a:gd name="T79" fmla="*/ 225 h 515"/>
                <a:gd name="T80" fmla="*/ 34 w 1731"/>
                <a:gd name="T81" fmla="*/ 221 h 515"/>
                <a:gd name="T82" fmla="*/ 54 w 1731"/>
                <a:gd name="T83" fmla="*/ 217 h 515"/>
                <a:gd name="T84" fmla="*/ 105 w 1731"/>
                <a:gd name="T85" fmla="*/ 210 h 515"/>
                <a:gd name="T86" fmla="*/ 178 w 1731"/>
                <a:gd name="T87" fmla="*/ 200 h 515"/>
                <a:gd name="T88" fmla="*/ 259 w 1731"/>
                <a:gd name="T89" fmla="*/ 189 h 515"/>
                <a:gd name="T90" fmla="*/ 345 w 1731"/>
                <a:gd name="T91" fmla="*/ 177 h 515"/>
                <a:gd name="T92" fmla="*/ 441 w 1731"/>
                <a:gd name="T93" fmla="*/ 164 h 515"/>
                <a:gd name="T94" fmla="*/ 543 w 1731"/>
                <a:gd name="T95" fmla="*/ 146 h 515"/>
                <a:gd name="T96" fmla="*/ 652 w 1731"/>
                <a:gd name="T97" fmla="*/ 129 h 515"/>
                <a:gd name="T98" fmla="*/ 770 w 1731"/>
                <a:gd name="T99" fmla="*/ 110 h 515"/>
                <a:gd name="T100" fmla="*/ 894 w 1731"/>
                <a:gd name="T101" fmla="*/ 89 h 515"/>
                <a:gd name="T102" fmla="*/ 1027 w 1731"/>
                <a:gd name="T103" fmla="*/ 66 h 515"/>
                <a:gd name="T104" fmla="*/ 1167 w 1731"/>
                <a:gd name="T105" fmla="*/ 41 h 515"/>
                <a:gd name="T106" fmla="*/ 1232 w 1731"/>
                <a:gd name="T107" fmla="*/ 27 h 515"/>
                <a:gd name="T108" fmla="*/ 1286 w 1731"/>
                <a:gd name="T109" fmla="*/ 16 h 515"/>
                <a:gd name="T110" fmla="*/ 1330 w 1731"/>
                <a:gd name="T111" fmla="*/ 8 h 515"/>
                <a:gd name="T112" fmla="*/ 1361 w 1731"/>
                <a:gd name="T113" fmla="*/ 2 h 515"/>
                <a:gd name="T114" fmla="*/ 1382 w 1731"/>
                <a:gd name="T115" fmla="*/ 0 h 515"/>
                <a:gd name="T116" fmla="*/ 1386 w 1731"/>
                <a:gd name="T117" fmla="*/ 0 h 51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31"/>
                <a:gd name="T178" fmla="*/ 0 h 515"/>
                <a:gd name="T179" fmla="*/ 1731 w 1731"/>
                <a:gd name="T180" fmla="*/ 515 h 51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31" h="515">
                  <a:moveTo>
                    <a:pt x="1386" y="0"/>
                  </a:moveTo>
                  <a:lnTo>
                    <a:pt x="1399" y="0"/>
                  </a:lnTo>
                  <a:lnTo>
                    <a:pt x="1413" y="0"/>
                  </a:lnTo>
                  <a:lnTo>
                    <a:pt x="1426" y="2"/>
                  </a:lnTo>
                  <a:lnTo>
                    <a:pt x="1439" y="4"/>
                  </a:lnTo>
                  <a:lnTo>
                    <a:pt x="1453" y="6"/>
                  </a:lnTo>
                  <a:lnTo>
                    <a:pt x="1466" y="8"/>
                  </a:lnTo>
                  <a:lnTo>
                    <a:pt x="1482" y="12"/>
                  </a:lnTo>
                  <a:lnTo>
                    <a:pt x="1495" y="16"/>
                  </a:lnTo>
                  <a:lnTo>
                    <a:pt x="1511" y="20"/>
                  </a:lnTo>
                  <a:lnTo>
                    <a:pt x="1526" y="25"/>
                  </a:lnTo>
                  <a:lnTo>
                    <a:pt x="1541" y="31"/>
                  </a:lnTo>
                  <a:lnTo>
                    <a:pt x="1557" y="37"/>
                  </a:lnTo>
                  <a:lnTo>
                    <a:pt x="1574" y="45"/>
                  </a:lnTo>
                  <a:lnTo>
                    <a:pt x="1591" y="52"/>
                  </a:lnTo>
                  <a:lnTo>
                    <a:pt x="1606" y="60"/>
                  </a:lnTo>
                  <a:lnTo>
                    <a:pt x="1624" y="70"/>
                  </a:lnTo>
                  <a:lnTo>
                    <a:pt x="1637" y="79"/>
                  </a:lnTo>
                  <a:lnTo>
                    <a:pt x="1649" y="89"/>
                  </a:lnTo>
                  <a:lnTo>
                    <a:pt x="1660" y="98"/>
                  </a:lnTo>
                  <a:lnTo>
                    <a:pt x="1670" y="108"/>
                  </a:lnTo>
                  <a:lnTo>
                    <a:pt x="1679" y="118"/>
                  </a:lnTo>
                  <a:lnTo>
                    <a:pt x="1689" y="127"/>
                  </a:lnTo>
                  <a:lnTo>
                    <a:pt x="1697" y="137"/>
                  </a:lnTo>
                  <a:lnTo>
                    <a:pt x="1704" y="146"/>
                  </a:lnTo>
                  <a:lnTo>
                    <a:pt x="1710" y="158"/>
                  </a:lnTo>
                  <a:lnTo>
                    <a:pt x="1716" y="167"/>
                  </a:lnTo>
                  <a:lnTo>
                    <a:pt x="1720" y="177"/>
                  </a:lnTo>
                  <a:lnTo>
                    <a:pt x="1724" y="189"/>
                  </a:lnTo>
                  <a:lnTo>
                    <a:pt x="1727" y="198"/>
                  </a:lnTo>
                  <a:lnTo>
                    <a:pt x="1729" y="210"/>
                  </a:lnTo>
                  <a:lnTo>
                    <a:pt x="1731" y="219"/>
                  </a:lnTo>
                  <a:lnTo>
                    <a:pt x="1731" y="229"/>
                  </a:lnTo>
                  <a:lnTo>
                    <a:pt x="1731" y="233"/>
                  </a:lnTo>
                  <a:lnTo>
                    <a:pt x="1729" y="237"/>
                  </a:lnTo>
                  <a:lnTo>
                    <a:pt x="1729" y="240"/>
                  </a:lnTo>
                  <a:lnTo>
                    <a:pt x="1727" y="242"/>
                  </a:lnTo>
                  <a:lnTo>
                    <a:pt x="1724" y="246"/>
                  </a:lnTo>
                  <a:lnTo>
                    <a:pt x="1720" y="248"/>
                  </a:lnTo>
                  <a:lnTo>
                    <a:pt x="1716" y="250"/>
                  </a:lnTo>
                  <a:lnTo>
                    <a:pt x="1712" y="252"/>
                  </a:lnTo>
                  <a:lnTo>
                    <a:pt x="1708" y="254"/>
                  </a:lnTo>
                  <a:lnTo>
                    <a:pt x="1702" y="256"/>
                  </a:lnTo>
                  <a:lnTo>
                    <a:pt x="1695" y="258"/>
                  </a:lnTo>
                  <a:lnTo>
                    <a:pt x="1689" y="260"/>
                  </a:lnTo>
                  <a:lnTo>
                    <a:pt x="1681" y="260"/>
                  </a:lnTo>
                  <a:lnTo>
                    <a:pt x="1674" y="262"/>
                  </a:lnTo>
                  <a:lnTo>
                    <a:pt x="1666" y="263"/>
                  </a:lnTo>
                  <a:lnTo>
                    <a:pt x="1656" y="265"/>
                  </a:lnTo>
                  <a:lnTo>
                    <a:pt x="1603" y="269"/>
                  </a:lnTo>
                  <a:lnTo>
                    <a:pt x="1547" y="275"/>
                  </a:lnTo>
                  <a:lnTo>
                    <a:pt x="1489" y="281"/>
                  </a:lnTo>
                  <a:lnTo>
                    <a:pt x="1432" y="288"/>
                  </a:lnTo>
                  <a:lnTo>
                    <a:pt x="1370" y="298"/>
                  </a:lnTo>
                  <a:lnTo>
                    <a:pt x="1309" y="308"/>
                  </a:lnTo>
                  <a:lnTo>
                    <a:pt x="1246" y="319"/>
                  </a:lnTo>
                  <a:lnTo>
                    <a:pt x="1180" y="333"/>
                  </a:lnTo>
                  <a:lnTo>
                    <a:pt x="1115" y="346"/>
                  </a:lnTo>
                  <a:lnTo>
                    <a:pt x="1046" y="359"/>
                  </a:lnTo>
                  <a:lnTo>
                    <a:pt x="977" y="377"/>
                  </a:lnTo>
                  <a:lnTo>
                    <a:pt x="906" y="394"/>
                  </a:lnTo>
                  <a:lnTo>
                    <a:pt x="835" y="411"/>
                  </a:lnTo>
                  <a:lnTo>
                    <a:pt x="760" y="430"/>
                  </a:lnTo>
                  <a:lnTo>
                    <a:pt x="685" y="452"/>
                  </a:lnTo>
                  <a:lnTo>
                    <a:pt x="608" y="475"/>
                  </a:lnTo>
                  <a:lnTo>
                    <a:pt x="591" y="478"/>
                  </a:lnTo>
                  <a:lnTo>
                    <a:pt x="576" y="484"/>
                  </a:lnTo>
                  <a:lnTo>
                    <a:pt x="562" y="488"/>
                  </a:lnTo>
                  <a:lnTo>
                    <a:pt x="549" y="492"/>
                  </a:lnTo>
                  <a:lnTo>
                    <a:pt x="535" y="496"/>
                  </a:lnTo>
                  <a:lnTo>
                    <a:pt x="522" y="500"/>
                  </a:lnTo>
                  <a:lnTo>
                    <a:pt x="510" y="502"/>
                  </a:lnTo>
                  <a:lnTo>
                    <a:pt x="501" y="505"/>
                  </a:lnTo>
                  <a:lnTo>
                    <a:pt x="491" y="507"/>
                  </a:lnTo>
                  <a:lnTo>
                    <a:pt x="482" y="509"/>
                  </a:lnTo>
                  <a:lnTo>
                    <a:pt x="474" y="511"/>
                  </a:lnTo>
                  <a:lnTo>
                    <a:pt x="466" y="513"/>
                  </a:lnTo>
                  <a:lnTo>
                    <a:pt x="459" y="515"/>
                  </a:lnTo>
                  <a:lnTo>
                    <a:pt x="453" y="515"/>
                  </a:lnTo>
                  <a:lnTo>
                    <a:pt x="449" y="515"/>
                  </a:lnTo>
                  <a:lnTo>
                    <a:pt x="445" y="515"/>
                  </a:lnTo>
                  <a:lnTo>
                    <a:pt x="432" y="515"/>
                  </a:lnTo>
                  <a:lnTo>
                    <a:pt x="420" y="513"/>
                  </a:lnTo>
                  <a:lnTo>
                    <a:pt x="405" y="511"/>
                  </a:lnTo>
                  <a:lnTo>
                    <a:pt x="389" y="509"/>
                  </a:lnTo>
                  <a:lnTo>
                    <a:pt x="374" y="505"/>
                  </a:lnTo>
                  <a:lnTo>
                    <a:pt x="359" y="502"/>
                  </a:lnTo>
                  <a:lnTo>
                    <a:pt x="340" y="496"/>
                  </a:lnTo>
                  <a:lnTo>
                    <a:pt x="322" y="490"/>
                  </a:lnTo>
                  <a:lnTo>
                    <a:pt x="303" y="482"/>
                  </a:lnTo>
                  <a:lnTo>
                    <a:pt x="282" y="475"/>
                  </a:lnTo>
                  <a:lnTo>
                    <a:pt x="261" y="467"/>
                  </a:lnTo>
                  <a:lnTo>
                    <a:pt x="240" y="457"/>
                  </a:lnTo>
                  <a:lnTo>
                    <a:pt x="217" y="448"/>
                  </a:lnTo>
                  <a:lnTo>
                    <a:pt x="194" y="436"/>
                  </a:lnTo>
                  <a:lnTo>
                    <a:pt x="169" y="423"/>
                  </a:lnTo>
                  <a:lnTo>
                    <a:pt x="144" y="411"/>
                  </a:lnTo>
                  <a:lnTo>
                    <a:pt x="126" y="400"/>
                  </a:lnTo>
                  <a:lnTo>
                    <a:pt x="111" y="388"/>
                  </a:lnTo>
                  <a:lnTo>
                    <a:pt x="96" y="377"/>
                  </a:lnTo>
                  <a:lnTo>
                    <a:pt x="80" y="365"/>
                  </a:lnTo>
                  <a:lnTo>
                    <a:pt x="69" y="354"/>
                  </a:lnTo>
                  <a:lnTo>
                    <a:pt x="57" y="342"/>
                  </a:lnTo>
                  <a:lnTo>
                    <a:pt x="46" y="333"/>
                  </a:lnTo>
                  <a:lnTo>
                    <a:pt x="36" y="321"/>
                  </a:lnTo>
                  <a:lnTo>
                    <a:pt x="27" y="311"/>
                  </a:lnTo>
                  <a:lnTo>
                    <a:pt x="19" y="302"/>
                  </a:lnTo>
                  <a:lnTo>
                    <a:pt x="13" y="290"/>
                  </a:lnTo>
                  <a:lnTo>
                    <a:pt x="7" y="281"/>
                  </a:lnTo>
                  <a:lnTo>
                    <a:pt x="4" y="271"/>
                  </a:lnTo>
                  <a:lnTo>
                    <a:pt x="2" y="262"/>
                  </a:lnTo>
                  <a:lnTo>
                    <a:pt x="0" y="252"/>
                  </a:lnTo>
                  <a:lnTo>
                    <a:pt x="0" y="244"/>
                  </a:lnTo>
                  <a:lnTo>
                    <a:pt x="0" y="239"/>
                  </a:lnTo>
                  <a:lnTo>
                    <a:pt x="2" y="235"/>
                  </a:lnTo>
                  <a:lnTo>
                    <a:pt x="6" y="233"/>
                  </a:lnTo>
                  <a:lnTo>
                    <a:pt x="7" y="231"/>
                  </a:lnTo>
                  <a:lnTo>
                    <a:pt x="9" y="229"/>
                  </a:lnTo>
                  <a:lnTo>
                    <a:pt x="13" y="227"/>
                  </a:lnTo>
                  <a:lnTo>
                    <a:pt x="17" y="225"/>
                  </a:lnTo>
                  <a:lnTo>
                    <a:pt x="23" y="223"/>
                  </a:lnTo>
                  <a:lnTo>
                    <a:pt x="29" y="223"/>
                  </a:lnTo>
                  <a:lnTo>
                    <a:pt x="34" y="221"/>
                  </a:lnTo>
                  <a:lnTo>
                    <a:pt x="40" y="219"/>
                  </a:lnTo>
                  <a:lnTo>
                    <a:pt x="46" y="219"/>
                  </a:lnTo>
                  <a:lnTo>
                    <a:pt x="54" y="217"/>
                  </a:lnTo>
                  <a:lnTo>
                    <a:pt x="61" y="215"/>
                  </a:lnTo>
                  <a:lnTo>
                    <a:pt x="84" y="214"/>
                  </a:lnTo>
                  <a:lnTo>
                    <a:pt x="105" y="210"/>
                  </a:lnTo>
                  <a:lnTo>
                    <a:pt x="128" y="208"/>
                  </a:lnTo>
                  <a:lnTo>
                    <a:pt x="153" y="204"/>
                  </a:lnTo>
                  <a:lnTo>
                    <a:pt x="178" y="200"/>
                  </a:lnTo>
                  <a:lnTo>
                    <a:pt x="203" y="196"/>
                  </a:lnTo>
                  <a:lnTo>
                    <a:pt x="230" y="192"/>
                  </a:lnTo>
                  <a:lnTo>
                    <a:pt x="259" y="189"/>
                  </a:lnTo>
                  <a:lnTo>
                    <a:pt x="286" y="185"/>
                  </a:lnTo>
                  <a:lnTo>
                    <a:pt x="316" y="181"/>
                  </a:lnTo>
                  <a:lnTo>
                    <a:pt x="345" y="177"/>
                  </a:lnTo>
                  <a:lnTo>
                    <a:pt x="376" y="173"/>
                  </a:lnTo>
                  <a:lnTo>
                    <a:pt x="409" y="167"/>
                  </a:lnTo>
                  <a:lnTo>
                    <a:pt x="441" y="164"/>
                  </a:lnTo>
                  <a:lnTo>
                    <a:pt x="474" y="158"/>
                  </a:lnTo>
                  <a:lnTo>
                    <a:pt x="508" y="152"/>
                  </a:lnTo>
                  <a:lnTo>
                    <a:pt x="543" y="146"/>
                  </a:lnTo>
                  <a:lnTo>
                    <a:pt x="579" y="141"/>
                  </a:lnTo>
                  <a:lnTo>
                    <a:pt x="616" y="135"/>
                  </a:lnTo>
                  <a:lnTo>
                    <a:pt x="652" y="129"/>
                  </a:lnTo>
                  <a:lnTo>
                    <a:pt x="691" y="123"/>
                  </a:lnTo>
                  <a:lnTo>
                    <a:pt x="731" y="118"/>
                  </a:lnTo>
                  <a:lnTo>
                    <a:pt x="770" y="110"/>
                  </a:lnTo>
                  <a:lnTo>
                    <a:pt x="812" y="104"/>
                  </a:lnTo>
                  <a:lnTo>
                    <a:pt x="852" y="96"/>
                  </a:lnTo>
                  <a:lnTo>
                    <a:pt x="894" y="89"/>
                  </a:lnTo>
                  <a:lnTo>
                    <a:pt x="938" y="81"/>
                  </a:lnTo>
                  <a:lnTo>
                    <a:pt x="983" y="73"/>
                  </a:lnTo>
                  <a:lnTo>
                    <a:pt x="1027" y="66"/>
                  </a:lnTo>
                  <a:lnTo>
                    <a:pt x="1073" y="58"/>
                  </a:lnTo>
                  <a:lnTo>
                    <a:pt x="1119" y="50"/>
                  </a:lnTo>
                  <a:lnTo>
                    <a:pt x="1167" y="41"/>
                  </a:lnTo>
                  <a:lnTo>
                    <a:pt x="1190" y="37"/>
                  </a:lnTo>
                  <a:lnTo>
                    <a:pt x="1211" y="31"/>
                  </a:lnTo>
                  <a:lnTo>
                    <a:pt x="1232" y="27"/>
                  </a:lnTo>
                  <a:lnTo>
                    <a:pt x="1251" y="24"/>
                  </a:lnTo>
                  <a:lnTo>
                    <a:pt x="1269" y="20"/>
                  </a:lnTo>
                  <a:lnTo>
                    <a:pt x="1286" y="16"/>
                  </a:lnTo>
                  <a:lnTo>
                    <a:pt x="1301" y="12"/>
                  </a:lnTo>
                  <a:lnTo>
                    <a:pt x="1317" y="10"/>
                  </a:lnTo>
                  <a:lnTo>
                    <a:pt x="1330" y="8"/>
                  </a:lnTo>
                  <a:lnTo>
                    <a:pt x="1342" y="6"/>
                  </a:lnTo>
                  <a:lnTo>
                    <a:pt x="1351" y="4"/>
                  </a:lnTo>
                  <a:lnTo>
                    <a:pt x="1361" y="2"/>
                  </a:lnTo>
                  <a:lnTo>
                    <a:pt x="1370" y="0"/>
                  </a:lnTo>
                  <a:lnTo>
                    <a:pt x="1376" y="0"/>
                  </a:lnTo>
                  <a:lnTo>
                    <a:pt x="1382" y="0"/>
                  </a:lnTo>
                  <a:lnTo>
                    <a:pt x="138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8"/>
            <p:cNvSpPr>
              <a:spLocks/>
            </p:cNvSpPr>
            <p:nvPr/>
          </p:nvSpPr>
          <p:spPr bwMode="auto">
            <a:xfrm>
              <a:off x="2590800" y="2303788"/>
              <a:ext cx="824521" cy="397689"/>
            </a:xfrm>
            <a:custGeom>
              <a:avLst/>
              <a:gdLst>
                <a:gd name="T0" fmla="*/ 2175 w 2209"/>
                <a:gd name="T1" fmla="*/ 0 h 1073"/>
                <a:gd name="T2" fmla="*/ 2198 w 2209"/>
                <a:gd name="T3" fmla="*/ 13 h 1073"/>
                <a:gd name="T4" fmla="*/ 2207 w 2209"/>
                <a:gd name="T5" fmla="*/ 42 h 1073"/>
                <a:gd name="T6" fmla="*/ 2205 w 2209"/>
                <a:gd name="T7" fmla="*/ 67 h 1073"/>
                <a:gd name="T8" fmla="*/ 2188 w 2209"/>
                <a:gd name="T9" fmla="*/ 88 h 1073"/>
                <a:gd name="T10" fmla="*/ 2157 w 2209"/>
                <a:gd name="T11" fmla="*/ 113 h 1073"/>
                <a:gd name="T12" fmla="*/ 2111 w 2209"/>
                <a:gd name="T13" fmla="*/ 144 h 1073"/>
                <a:gd name="T14" fmla="*/ 2054 w 2209"/>
                <a:gd name="T15" fmla="*/ 180 h 1073"/>
                <a:gd name="T16" fmla="*/ 1962 w 2209"/>
                <a:gd name="T17" fmla="*/ 236 h 1073"/>
                <a:gd name="T18" fmla="*/ 1812 w 2209"/>
                <a:gd name="T19" fmla="*/ 318 h 1073"/>
                <a:gd name="T20" fmla="*/ 1645 w 2209"/>
                <a:gd name="T21" fmla="*/ 407 h 1073"/>
                <a:gd name="T22" fmla="*/ 1464 w 2209"/>
                <a:gd name="T23" fmla="*/ 501 h 1073"/>
                <a:gd name="T24" fmla="*/ 1267 w 2209"/>
                <a:gd name="T25" fmla="*/ 599 h 1073"/>
                <a:gd name="T26" fmla="*/ 1054 w 2209"/>
                <a:gd name="T27" fmla="*/ 704 h 1073"/>
                <a:gd name="T28" fmla="*/ 979 w 2209"/>
                <a:gd name="T29" fmla="*/ 743 h 1073"/>
                <a:gd name="T30" fmla="*/ 902 w 2209"/>
                <a:gd name="T31" fmla="*/ 785 h 1073"/>
                <a:gd name="T32" fmla="*/ 823 w 2209"/>
                <a:gd name="T33" fmla="*/ 833 h 1073"/>
                <a:gd name="T34" fmla="*/ 685 w 2209"/>
                <a:gd name="T35" fmla="*/ 923 h 1073"/>
                <a:gd name="T36" fmla="*/ 589 w 2209"/>
                <a:gd name="T37" fmla="*/ 988 h 1073"/>
                <a:gd name="T38" fmla="*/ 528 w 2209"/>
                <a:gd name="T39" fmla="*/ 1021 h 1073"/>
                <a:gd name="T40" fmla="*/ 460 w 2209"/>
                <a:gd name="T41" fmla="*/ 1046 h 1073"/>
                <a:gd name="T42" fmla="*/ 391 w 2209"/>
                <a:gd name="T43" fmla="*/ 1063 h 1073"/>
                <a:gd name="T44" fmla="*/ 316 w 2209"/>
                <a:gd name="T45" fmla="*/ 1071 h 1073"/>
                <a:gd name="T46" fmla="*/ 255 w 2209"/>
                <a:gd name="T47" fmla="*/ 1073 h 1073"/>
                <a:gd name="T48" fmla="*/ 228 w 2209"/>
                <a:gd name="T49" fmla="*/ 1061 h 1073"/>
                <a:gd name="T50" fmla="*/ 199 w 2209"/>
                <a:gd name="T51" fmla="*/ 1036 h 1073"/>
                <a:gd name="T52" fmla="*/ 169 w 2209"/>
                <a:gd name="T53" fmla="*/ 998 h 1073"/>
                <a:gd name="T54" fmla="*/ 136 w 2209"/>
                <a:gd name="T55" fmla="*/ 946 h 1073"/>
                <a:gd name="T56" fmla="*/ 105 w 2209"/>
                <a:gd name="T57" fmla="*/ 877 h 1073"/>
                <a:gd name="T58" fmla="*/ 88 w 2209"/>
                <a:gd name="T59" fmla="*/ 819 h 1073"/>
                <a:gd name="T60" fmla="*/ 71 w 2209"/>
                <a:gd name="T61" fmla="*/ 766 h 1073"/>
                <a:gd name="T62" fmla="*/ 42 w 2209"/>
                <a:gd name="T63" fmla="*/ 670 h 1073"/>
                <a:gd name="T64" fmla="*/ 21 w 2209"/>
                <a:gd name="T65" fmla="*/ 589 h 1073"/>
                <a:gd name="T66" fmla="*/ 6 w 2209"/>
                <a:gd name="T67" fmla="*/ 528 h 1073"/>
                <a:gd name="T68" fmla="*/ 0 w 2209"/>
                <a:gd name="T69" fmla="*/ 480 h 1073"/>
                <a:gd name="T70" fmla="*/ 2 w 2209"/>
                <a:gd name="T71" fmla="*/ 459 h 1073"/>
                <a:gd name="T72" fmla="*/ 19 w 2209"/>
                <a:gd name="T73" fmla="*/ 449 h 1073"/>
                <a:gd name="T74" fmla="*/ 50 w 2209"/>
                <a:gd name="T75" fmla="*/ 439 h 1073"/>
                <a:gd name="T76" fmla="*/ 94 w 2209"/>
                <a:gd name="T77" fmla="*/ 432 h 1073"/>
                <a:gd name="T78" fmla="*/ 153 w 2209"/>
                <a:gd name="T79" fmla="*/ 422 h 1073"/>
                <a:gd name="T80" fmla="*/ 247 w 2209"/>
                <a:gd name="T81" fmla="*/ 412 h 1073"/>
                <a:gd name="T82" fmla="*/ 388 w 2209"/>
                <a:gd name="T83" fmla="*/ 395 h 1073"/>
                <a:gd name="T84" fmla="*/ 520 w 2209"/>
                <a:gd name="T85" fmla="*/ 376 h 1073"/>
                <a:gd name="T86" fmla="*/ 645 w 2209"/>
                <a:gd name="T87" fmla="*/ 357 h 1073"/>
                <a:gd name="T88" fmla="*/ 766 w 2209"/>
                <a:gd name="T89" fmla="*/ 336 h 1073"/>
                <a:gd name="T90" fmla="*/ 877 w 2209"/>
                <a:gd name="T91" fmla="*/ 313 h 1073"/>
                <a:gd name="T92" fmla="*/ 963 w 2209"/>
                <a:gd name="T93" fmla="*/ 293 h 1073"/>
                <a:gd name="T94" fmla="*/ 1054 w 2209"/>
                <a:gd name="T95" fmla="*/ 274 h 1073"/>
                <a:gd name="T96" fmla="*/ 1148 w 2209"/>
                <a:gd name="T97" fmla="*/ 251 h 1073"/>
                <a:gd name="T98" fmla="*/ 1246 w 2209"/>
                <a:gd name="T99" fmla="*/ 228 h 1073"/>
                <a:gd name="T100" fmla="*/ 1349 w 2209"/>
                <a:gd name="T101" fmla="*/ 201 h 1073"/>
                <a:gd name="T102" fmla="*/ 1459 w 2209"/>
                <a:gd name="T103" fmla="*/ 174 h 1073"/>
                <a:gd name="T104" fmla="*/ 1570 w 2209"/>
                <a:gd name="T105" fmla="*/ 146 h 1073"/>
                <a:gd name="T106" fmla="*/ 1687 w 2209"/>
                <a:gd name="T107" fmla="*/ 113 h 1073"/>
                <a:gd name="T108" fmla="*/ 1850 w 2209"/>
                <a:gd name="T109" fmla="*/ 69 h 1073"/>
                <a:gd name="T110" fmla="*/ 2040 w 2209"/>
                <a:gd name="T111" fmla="*/ 15 h 1073"/>
                <a:gd name="T112" fmla="*/ 2098 w 2209"/>
                <a:gd name="T113" fmla="*/ 4 h 1073"/>
                <a:gd name="T114" fmla="*/ 2148 w 2209"/>
                <a:gd name="T115" fmla="*/ 0 h 107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09"/>
                <a:gd name="T175" fmla="*/ 0 h 1073"/>
                <a:gd name="T176" fmla="*/ 2209 w 2209"/>
                <a:gd name="T177" fmla="*/ 1073 h 107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09" h="1073">
                  <a:moveTo>
                    <a:pt x="2165" y="0"/>
                  </a:moveTo>
                  <a:lnTo>
                    <a:pt x="2171" y="0"/>
                  </a:lnTo>
                  <a:lnTo>
                    <a:pt x="2175" y="0"/>
                  </a:lnTo>
                  <a:lnTo>
                    <a:pt x="2184" y="4"/>
                  </a:lnTo>
                  <a:lnTo>
                    <a:pt x="2192" y="7"/>
                  </a:lnTo>
                  <a:lnTo>
                    <a:pt x="2198" y="13"/>
                  </a:lnTo>
                  <a:lnTo>
                    <a:pt x="2203" y="23"/>
                  </a:lnTo>
                  <a:lnTo>
                    <a:pt x="2205" y="32"/>
                  </a:lnTo>
                  <a:lnTo>
                    <a:pt x="2207" y="42"/>
                  </a:lnTo>
                  <a:lnTo>
                    <a:pt x="2209" y="55"/>
                  </a:lnTo>
                  <a:lnTo>
                    <a:pt x="2207" y="61"/>
                  </a:lnTo>
                  <a:lnTo>
                    <a:pt x="2205" y="67"/>
                  </a:lnTo>
                  <a:lnTo>
                    <a:pt x="2202" y="73"/>
                  </a:lnTo>
                  <a:lnTo>
                    <a:pt x="2196" y="80"/>
                  </a:lnTo>
                  <a:lnTo>
                    <a:pt x="2188" y="88"/>
                  </a:lnTo>
                  <a:lnTo>
                    <a:pt x="2180" y="96"/>
                  </a:lnTo>
                  <a:lnTo>
                    <a:pt x="2169" y="103"/>
                  </a:lnTo>
                  <a:lnTo>
                    <a:pt x="2157" y="113"/>
                  </a:lnTo>
                  <a:lnTo>
                    <a:pt x="2144" y="123"/>
                  </a:lnTo>
                  <a:lnTo>
                    <a:pt x="2129" y="132"/>
                  </a:lnTo>
                  <a:lnTo>
                    <a:pt x="2111" y="144"/>
                  </a:lnTo>
                  <a:lnTo>
                    <a:pt x="2094" y="155"/>
                  </a:lnTo>
                  <a:lnTo>
                    <a:pt x="2075" y="167"/>
                  </a:lnTo>
                  <a:lnTo>
                    <a:pt x="2054" y="180"/>
                  </a:lnTo>
                  <a:lnTo>
                    <a:pt x="2031" y="194"/>
                  </a:lnTo>
                  <a:lnTo>
                    <a:pt x="2008" y="209"/>
                  </a:lnTo>
                  <a:lnTo>
                    <a:pt x="1962" y="236"/>
                  </a:lnTo>
                  <a:lnTo>
                    <a:pt x="1914" y="263"/>
                  </a:lnTo>
                  <a:lnTo>
                    <a:pt x="1864" y="290"/>
                  </a:lnTo>
                  <a:lnTo>
                    <a:pt x="1812" y="318"/>
                  </a:lnTo>
                  <a:lnTo>
                    <a:pt x="1758" y="347"/>
                  </a:lnTo>
                  <a:lnTo>
                    <a:pt x="1702" y="376"/>
                  </a:lnTo>
                  <a:lnTo>
                    <a:pt x="1645" y="407"/>
                  </a:lnTo>
                  <a:lnTo>
                    <a:pt x="1587" y="437"/>
                  </a:lnTo>
                  <a:lnTo>
                    <a:pt x="1526" y="468"/>
                  </a:lnTo>
                  <a:lnTo>
                    <a:pt x="1464" y="501"/>
                  </a:lnTo>
                  <a:lnTo>
                    <a:pt x="1401" y="531"/>
                  </a:lnTo>
                  <a:lnTo>
                    <a:pt x="1334" y="566"/>
                  </a:lnTo>
                  <a:lnTo>
                    <a:pt x="1267" y="599"/>
                  </a:lnTo>
                  <a:lnTo>
                    <a:pt x="1198" y="633"/>
                  </a:lnTo>
                  <a:lnTo>
                    <a:pt x="1127" y="668"/>
                  </a:lnTo>
                  <a:lnTo>
                    <a:pt x="1054" y="704"/>
                  </a:lnTo>
                  <a:lnTo>
                    <a:pt x="1029" y="716"/>
                  </a:lnTo>
                  <a:lnTo>
                    <a:pt x="1004" y="729"/>
                  </a:lnTo>
                  <a:lnTo>
                    <a:pt x="979" y="743"/>
                  </a:lnTo>
                  <a:lnTo>
                    <a:pt x="954" y="756"/>
                  </a:lnTo>
                  <a:lnTo>
                    <a:pt x="927" y="770"/>
                  </a:lnTo>
                  <a:lnTo>
                    <a:pt x="902" y="785"/>
                  </a:lnTo>
                  <a:lnTo>
                    <a:pt x="875" y="800"/>
                  </a:lnTo>
                  <a:lnTo>
                    <a:pt x="850" y="818"/>
                  </a:lnTo>
                  <a:lnTo>
                    <a:pt x="823" y="833"/>
                  </a:lnTo>
                  <a:lnTo>
                    <a:pt x="796" y="850"/>
                  </a:lnTo>
                  <a:lnTo>
                    <a:pt x="741" y="885"/>
                  </a:lnTo>
                  <a:lnTo>
                    <a:pt x="685" y="923"/>
                  </a:lnTo>
                  <a:lnTo>
                    <a:pt x="627" y="961"/>
                  </a:lnTo>
                  <a:lnTo>
                    <a:pt x="608" y="975"/>
                  </a:lnTo>
                  <a:lnTo>
                    <a:pt x="589" y="988"/>
                  </a:lnTo>
                  <a:lnTo>
                    <a:pt x="568" y="1000"/>
                  </a:lnTo>
                  <a:lnTo>
                    <a:pt x="549" y="1011"/>
                  </a:lnTo>
                  <a:lnTo>
                    <a:pt x="528" y="1021"/>
                  </a:lnTo>
                  <a:lnTo>
                    <a:pt x="507" y="1031"/>
                  </a:lnTo>
                  <a:lnTo>
                    <a:pt x="484" y="1038"/>
                  </a:lnTo>
                  <a:lnTo>
                    <a:pt x="460" y="1046"/>
                  </a:lnTo>
                  <a:lnTo>
                    <a:pt x="439" y="1054"/>
                  </a:lnTo>
                  <a:lnTo>
                    <a:pt x="414" y="1057"/>
                  </a:lnTo>
                  <a:lnTo>
                    <a:pt x="391" y="1063"/>
                  </a:lnTo>
                  <a:lnTo>
                    <a:pt x="366" y="1067"/>
                  </a:lnTo>
                  <a:lnTo>
                    <a:pt x="341" y="1069"/>
                  </a:lnTo>
                  <a:lnTo>
                    <a:pt x="316" y="1071"/>
                  </a:lnTo>
                  <a:lnTo>
                    <a:pt x="290" y="1073"/>
                  </a:lnTo>
                  <a:lnTo>
                    <a:pt x="263" y="1073"/>
                  </a:lnTo>
                  <a:lnTo>
                    <a:pt x="255" y="1073"/>
                  </a:lnTo>
                  <a:lnTo>
                    <a:pt x="245" y="1071"/>
                  </a:lnTo>
                  <a:lnTo>
                    <a:pt x="236" y="1067"/>
                  </a:lnTo>
                  <a:lnTo>
                    <a:pt x="228" y="1061"/>
                  </a:lnTo>
                  <a:lnTo>
                    <a:pt x="219" y="1054"/>
                  </a:lnTo>
                  <a:lnTo>
                    <a:pt x="209" y="1046"/>
                  </a:lnTo>
                  <a:lnTo>
                    <a:pt x="199" y="1036"/>
                  </a:lnTo>
                  <a:lnTo>
                    <a:pt x="188" y="1025"/>
                  </a:lnTo>
                  <a:lnTo>
                    <a:pt x="178" y="1013"/>
                  </a:lnTo>
                  <a:lnTo>
                    <a:pt x="169" y="998"/>
                  </a:lnTo>
                  <a:lnTo>
                    <a:pt x="157" y="983"/>
                  </a:lnTo>
                  <a:lnTo>
                    <a:pt x="148" y="965"/>
                  </a:lnTo>
                  <a:lnTo>
                    <a:pt x="136" y="946"/>
                  </a:lnTo>
                  <a:lnTo>
                    <a:pt x="126" y="925"/>
                  </a:lnTo>
                  <a:lnTo>
                    <a:pt x="117" y="902"/>
                  </a:lnTo>
                  <a:lnTo>
                    <a:pt x="105" y="877"/>
                  </a:lnTo>
                  <a:lnTo>
                    <a:pt x="100" y="858"/>
                  </a:lnTo>
                  <a:lnTo>
                    <a:pt x="94" y="839"/>
                  </a:lnTo>
                  <a:lnTo>
                    <a:pt x="88" y="819"/>
                  </a:lnTo>
                  <a:lnTo>
                    <a:pt x="82" y="800"/>
                  </a:lnTo>
                  <a:lnTo>
                    <a:pt x="77" y="783"/>
                  </a:lnTo>
                  <a:lnTo>
                    <a:pt x="71" y="766"/>
                  </a:lnTo>
                  <a:lnTo>
                    <a:pt x="61" y="731"/>
                  </a:lnTo>
                  <a:lnTo>
                    <a:pt x="52" y="698"/>
                  </a:lnTo>
                  <a:lnTo>
                    <a:pt x="42" y="670"/>
                  </a:lnTo>
                  <a:lnTo>
                    <a:pt x="34" y="641"/>
                  </a:lnTo>
                  <a:lnTo>
                    <a:pt x="27" y="614"/>
                  </a:lnTo>
                  <a:lnTo>
                    <a:pt x="21" y="589"/>
                  </a:lnTo>
                  <a:lnTo>
                    <a:pt x="15" y="568"/>
                  </a:lnTo>
                  <a:lnTo>
                    <a:pt x="9" y="547"/>
                  </a:lnTo>
                  <a:lnTo>
                    <a:pt x="6" y="528"/>
                  </a:lnTo>
                  <a:lnTo>
                    <a:pt x="4" y="508"/>
                  </a:lnTo>
                  <a:lnTo>
                    <a:pt x="0" y="493"/>
                  </a:lnTo>
                  <a:lnTo>
                    <a:pt x="0" y="480"/>
                  </a:lnTo>
                  <a:lnTo>
                    <a:pt x="0" y="466"/>
                  </a:lnTo>
                  <a:lnTo>
                    <a:pt x="0" y="462"/>
                  </a:lnTo>
                  <a:lnTo>
                    <a:pt x="2" y="459"/>
                  </a:lnTo>
                  <a:lnTo>
                    <a:pt x="6" y="455"/>
                  </a:lnTo>
                  <a:lnTo>
                    <a:pt x="11" y="453"/>
                  </a:lnTo>
                  <a:lnTo>
                    <a:pt x="19" y="449"/>
                  </a:lnTo>
                  <a:lnTo>
                    <a:pt x="29" y="445"/>
                  </a:lnTo>
                  <a:lnTo>
                    <a:pt x="38" y="443"/>
                  </a:lnTo>
                  <a:lnTo>
                    <a:pt x="50" y="439"/>
                  </a:lnTo>
                  <a:lnTo>
                    <a:pt x="63" y="437"/>
                  </a:lnTo>
                  <a:lnTo>
                    <a:pt x="78" y="434"/>
                  </a:lnTo>
                  <a:lnTo>
                    <a:pt x="94" y="432"/>
                  </a:lnTo>
                  <a:lnTo>
                    <a:pt x="113" y="428"/>
                  </a:lnTo>
                  <a:lnTo>
                    <a:pt x="132" y="426"/>
                  </a:lnTo>
                  <a:lnTo>
                    <a:pt x="153" y="422"/>
                  </a:lnTo>
                  <a:lnTo>
                    <a:pt x="176" y="420"/>
                  </a:lnTo>
                  <a:lnTo>
                    <a:pt x="199" y="418"/>
                  </a:lnTo>
                  <a:lnTo>
                    <a:pt x="247" y="412"/>
                  </a:lnTo>
                  <a:lnTo>
                    <a:pt x="295" y="407"/>
                  </a:lnTo>
                  <a:lnTo>
                    <a:pt x="341" y="401"/>
                  </a:lnTo>
                  <a:lnTo>
                    <a:pt x="388" y="395"/>
                  </a:lnTo>
                  <a:lnTo>
                    <a:pt x="432" y="389"/>
                  </a:lnTo>
                  <a:lnTo>
                    <a:pt x="476" y="384"/>
                  </a:lnTo>
                  <a:lnTo>
                    <a:pt x="520" y="376"/>
                  </a:lnTo>
                  <a:lnTo>
                    <a:pt x="562" y="370"/>
                  </a:lnTo>
                  <a:lnTo>
                    <a:pt x="604" y="364"/>
                  </a:lnTo>
                  <a:lnTo>
                    <a:pt x="645" y="357"/>
                  </a:lnTo>
                  <a:lnTo>
                    <a:pt x="687" y="351"/>
                  </a:lnTo>
                  <a:lnTo>
                    <a:pt x="725" y="343"/>
                  </a:lnTo>
                  <a:lnTo>
                    <a:pt x="766" y="336"/>
                  </a:lnTo>
                  <a:lnTo>
                    <a:pt x="804" y="328"/>
                  </a:lnTo>
                  <a:lnTo>
                    <a:pt x="841" y="320"/>
                  </a:lnTo>
                  <a:lnTo>
                    <a:pt x="877" y="313"/>
                  </a:lnTo>
                  <a:lnTo>
                    <a:pt x="906" y="307"/>
                  </a:lnTo>
                  <a:lnTo>
                    <a:pt x="935" y="301"/>
                  </a:lnTo>
                  <a:lnTo>
                    <a:pt x="963" y="293"/>
                  </a:lnTo>
                  <a:lnTo>
                    <a:pt x="992" y="288"/>
                  </a:lnTo>
                  <a:lnTo>
                    <a:pt x="1023" y="280"/>
                  </a:lnTo>
                  <a:lnTo>
                    <a:pt x="1054" y="274"/>
                  </a:lnTo>
                  <a:lnTo>
                    <a:pt x="1084" y="267"/>
                  </a:lnTo>
                  <a:lnTo>
                    <a:pt x="1115" y="259"/>
                  </a:lnTo>
                  <a:lnTo>
                    <a:pt x="1148" y="251"/>
                  </a:lnTo>
                  <a:lnTo>
                    <a:pt x="1180" y="244"/>
                  </a:lnTo>
                  <a:lnTo>
                    <a:pt x="1213" y="236"/>
                  </a:lnTo>
                  <a:lnTo>
                    <a:pt x="1246" y="228"/>
                  </a:lnTo>
                  <a:lnTo>
                    <a:pt x="1280" y="219"/>
                  </a:lnTo>
                  <a:lnTo>
                    <a:pt x="1315" y="211"/>
                  </a:lnTo>
                  <a:lnTo>
                    <a:pt x="1349" y="201"/>
                  </a:lnTo>
                  <a:lnTo>
                    <a:pt x="1386" y="194"/>
                  </a:lnTo>
                  <a:lnTo>
                    <a:pt x="1422" y="184"/>
                  </a:lnTo>
                  <a:lnTo>
                    <a:pt x="1459" y="174"/>
                  </a:lnTo>
                  <a:lnTo>
                    <a:pt x="1495" y="165"/>
                  </a:lnTo>
                  <a:lnTo>
                    <a:pt x="1534" y="155"/>
                  </a:lnTo>
                  <a:lnTo>
                    <a:pt x="1570" y="146"/>
                  </a:lnTo>
                  <a:lnTo>
                    <a:pt x="1608" y="134"/>
                  </a:lnTo>
                  <a:lnTo>
                    <a:pt x="1649" y="125"/>
                  </a:lnTo>
                  <a:lnTo>
                    <a:pt x="1687" y="113"/>
                  </a:lnTo>
                  <a:lnTo>
                    <a:pt x="1727" y="103"/>
                  </a:lnTo>
                  <a:lnTo>
                    <a:pt x="1768" y="92"/>
                  </a:lnTo>
                  <a:lnTo>
                    <a:pt x="1850" y="69"/>
                  </a:lnTo>
                  <a:lnTo>
                    <a:pt x="1935" y="46"/>
                  </a:lnTo>
                  <a:lnTo>
                    <a:pt x="2021" y="21"/>
                  </a:lnTo>
                  <a:lnTo>
                    <a:pt x="2040" y="15"/>
                  </a:lnTo>
                  <a:lnTo>
                    <a:pt x="2060" y="11"/>
                  </a:lnTo>
                  <a:lnTo>
                    <a:pt x="2079" y="7"/>
                  </a:lnTo>
                  <a:lnTo>
                    <a:pt x="2098" y="4"/>
                  </a:lnTo>
                  <a:lnTo>
                    <a:pt x="2115" y="2"/>
                  </a:lnTo>
                  <a:lnTo>
                    <a:pt x="2131" y="0"/>
                  </a:lnTo>
                  <a:lnTo>
                    <a:pt x="2148" y="0"/>
                  </a:lnTo>
                  <a:lnTo>
                    <a:pt x="216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9372600" y="3200400"/>
            <a:ext cx="2590800" cy="419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37160"/>
      </p:ext>
    </p:extLst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5.11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29167" r="58333"/>
          <a:stretch>
            <a:fillRect/>
          </a:stretch>
        </p:blipFill>
        <p:spPr bwMode="auto">
          <a:xfrm>
            <a:off x="228600" y="1143000"/>
            <a:ext cx="1447800" cy="1300240"/>
          </a:xfrm>
          <a:prstGeom prst="rect">
            <a:avLst/>
          </a:prstGeom>
          <a:noFill/>
        </p:spPr>
      </p:pic>
      <p:grpSp>
        <p:nvGrpSpPr>
          <p:cNvPr id="32" name="Group 31"/>
          <p:cNvGrpSpPr/>
          <p:nvPr/>
        </p:nvGrpSpPr>
        <p:grpSpPr>
          <a:xfrm>
            <a:off x="2286000" y="1752600"/>
            <a:ext cx="762000" cy="457200"/>
            <a:chOff x="6783387" y="1565275"/>
            <a:chExt cx="1282700" cy="965200"/>
          </a:xfrm>
        </p:grpSpPr>
        <p:sp>
          <p:nvSpPr>
            <p:cNvPr id="11" name="Freeform 39"/>
            <p:cNvSpPr>
              <a:spLocks/>
            </p:cNvSpPr>
            <p:nvPr/>
          </p:nvSpPr>
          <p:spPr bwMode="auto">
            <a:xfrm>
              <a:off x="6783387" y="1704975"/>
              <a:ext cx="442913" cy="825500"/>
            </a:xfrm>
            <a:custGeom>
              <a:avLst/>
              <a:gdLst>
                <a:gd name="T0" fmla="*/ 125 w 559"/>
                <a:gd name="T1" fmla="*/ 2 h 1040"/>
                <a:gd name="T2" fmla="*/ 204 w 559"/>
                <a:gd name="T3" fmla="*/ 13 h 1040"/>
                <a:gd name="T4" fmla="*/ 275 w 559"/>
                <a:gd name="T5" fmla="*/ 32 h 1040"/>
                <a:gd name="T6" fmla="*/ 342 w 559"/>
                <a:gd name="T7" fmla="*/ 54 h 1040"/>
                <a:gd name="T8" fmla="*/ 394 w 559"/>
                <a:gd name="T9" fmla="*/ 79 h 1040"/>
                <a:gd name="T10" fmla="*/ 430 w 559"/>
                <a:gd name="T11" fmla="*/ 103 h 1040"/>
                <a:gd name="T12" fmla="*/ 455 w 559"/>
                <a:gd name="T13" fmla="*/ 130 h 1040"/>
                <a:gd name="T14" fmla="*/ 467 w 559"/>
                <a:gd name="T15" fmla="*/ 159 h 1040"/>
                <a:gd name="T16" fmla="*/ 469 w 559"/>
                <a:gd name="T17" fmla="*/ 201 h 1040"/>
                <a:gd name="T18" fmla="*/ 476 w 559"/>
                <a:gd name="T19" fmla="*/ 265 h 1040"/>
                <a:gd name="T20" fmla="*/ 488 w 559"/>
                <a:gd name="T21" fmla="*/ 324 h 1040"/>
                <a:gd name="T22" fmla="*/ 501 w 559"/>
                <a:gd name="T23" fmla="*/ 397 h 1040"/>
                <a:gd name="T24" fmla="*/ 513 w 559"/>
                <a:gd name="T25" fmla="*/ 466 h 1040"/>
                <a:gd name="T26" fmla="*/ 523 w 559"/>
                <a:gd name="T27" fmla="*/ 530 h 1040"/>
                <a:gd name="T28" fmla="*/ 532 w 559"/>
                <a:gd name="T29" fmla="*/ 589 h 1040"/>
                <a:gd name="T30" fmla="*/ 540 w 559"/>
                <a:gd name="T31" fmla="*/ 645 h 1040"/>
                <a:gd name="T32" fmla="*/ 547 w 559"/>
                <a:gd name="T33" fmla="*/ 697 h 1040"/>
                <a:gd name="T34" fmla="*/ 551 w 559"/>
                <a:gd name="T35" fmla="*/ 743 h 1040"/>
                <a:gd name="T36" fmla="*/ 555 w 559"/>
                <a:gd name="T37" fmla="*/ 785 h 1040"/>
                <a:gd name="T38" fmla="*/ 557 w 559"/>
                <a:gd name="T39" fmla="*/ 821 h 1040"/>
                <a:gd name="T40" fmla="*/ 559 w 559"/>
                <a:gd name="T41" fmla="*/ 854 h 1040"/>
                <a:gd name="T42" fmla="*/ 557 w 559"/>
                <a:gd name="T43" fmla="*/ 906 h 1040"/>
                <a:gd name="T44" fmla="*/ 547 w 559"/>
                <a:gd name="T45" fmla="*/ 954 h 1040"/>
                <a:gd name="T46" fmla="*/ 528 w 559"/>
                <a:gd name="T47" fmla="*/ 994 h 1040"/>
                <a:gd name="T48" fmla="*/ 503 w 559"/>
                <a:gd name="T49" fmla="*/ 1023 h 1040"/>
                <a:gd name="T50" fmla="*/ 476 w 559"/>
                <a:gd name="T51" fmla="*/ 1038 h 1040"/>
                <a:gd name="T52" fmla="*/ 448 w 559"/>
                <a:gd name="T53" fmla="*/ 1040 h 1040"/>
                <a:gd name="T54" fmla="*/ 413 w 559"/>
                <a:gd name="T55" fmla="*/ 1027 h 1040"/>
                <a:gd name="T56" fmla="*/ 379 w 559"/>
                <a:gd name="T57" fmla="*/ 996 h 1040"/>
                <a:gd name="T58" fmla="*/ 342 w 559"/>
                <a:gd name="T59" fmla="*/ 942 h 1040"/>
                <a:gd name="T60" fmla="*/ 313 w 559"/>
                <a:gd name="T61" fmla="*/ 879 h 1040"/>
                <a:gd name="T62" fmla="*/ 298 w 559"/>
                <a:gd name="T63" fmla="*/ 812 h 1040"/>
                <a:gd name="T64" fmla="*/ 288 w 559"/>
                <a:gd name="T65" fmla="*/ 766 h 1040"/>
                <a:gd name="T66" fmla="*/ 279 w 559"/>
                <a:gd name="T67" fmla="*/ 724 h 1040"/>
                <a:gd name="T68" fmla="*/ 271 w 559"/>
                <a:gd name="T69" fmla="*/ 685 h 1040"/>
                <a:gd name="T70" fmla="*/ 263 w 559"/>
                <a:gd name="T71" fmla="*/ 651 h 1040"/>
                <a:gd name="T72" fmla="*/ 256 w 559"/>
                <a:gd name="T73" fmla="*/ 622 h 1040"/>
                <a:gd name="T74" fmla="*/ 250 w 559"/>
                <a:gd name="T75" fmla="*/ 597 h 1040"/>
                <a:gd name="T76" fmla="*/ 246 w 559"/>
                <a:gd name="T77" fmla="*/ 578 h 1040"/>
                <a:gd name="T78" fmla="*/ 242 w 559"/>
                <a:gd name="T79" fmla="*/ 562 h 1040"/>
                <a:gd name="T80" fmla="*/ 238 w 559"/>
                <a:gd name="T81" fmla="*/ 553 h 1040"/>
                <a:gd name="T82" fmla="*/ 238 w 559"/>
                <a:gd name="T83" fmla="*/ 547 h 1040"/>
                <a:gd name="T84" fmla="*/ 233 w 559"/>
                <a:gd name="T85" fmla="*/ 520 h 1040"/>
                <a:gd name="T86" fmla="*/ 219 w 559"/>
                <a:gd name="T87" fmla="*/ 451 h 1040"/>
                <a:gd name="T88" fmla="*/ 208 w 559"/>
                <a:gd name="T89" fmla="*/ 391 h 1040"/>
                <a:gd name="T90" fmla="*/ 194 w 559"/>
                <a:gd name="T91" fmla="*/ 340 h 1040"/>
                <a:gd name="T92" fmla="*/ 181 w 559"/>
                <a:gd name="T93" fmla="*/ 295 h 1040"/>
                <a:gd name="T94" fmla="*/ 167 w 559"/>
                <a:gd name="T95" fmla="*/ 259 h 1040"/>
                <a:gd name="T96" fmla="*/ 156 w 559"/>
                <a:gd name="T97" fmla="*/ 226 h 1040"/>
                <a:gd name="T98" fmla="*/ 139 w 559"/>
                <a:gd name="T99" fmla="*/ 196 h 1040"/>
                <a:gd name="T100" fmla="*/ 114 w 559"/>
                <a:gd name="T101" fmla="*/ 167 h 1040"/>
                <a:gd name="T102" fmla="*/ 85 w 559"/>
                <a:gd name="T103" fmla="*/ 138 h 1040"/>
                <a:gd name="T104" fmla="*/ 50 w 559"/>
                <a:gd name="T105" fmla="*/ 111 h 1040"/>
                <a:gd name="T106" fmla="*/ 21 w 559"/>
                <a:gd name="T107" fmla="*/ 94 h 1040"/>
                <a:gd name="T108" fmla="*/ 6 w 559"/>
                <a:gd name="T109" fmla="*/ 80 h 1040"/>
                <a:gd name="T110" fmla="*/ 0 w 559"/>
                <a:gd name="T111" fmla="*/ 71 h 1040"/>
                <a:gd name="T112" fmla="*/ 2 w 559"/>
                <a:gd name="T113" fmla="*/ 48 h 1040"/>
                <a:gd name="T114" fmla="*/ 10 w 559"/>
                <a:gd name="T115" fmla="*/ 29 h 1040"/>
                <a:gd name="T116" fmla="*/ 21 w 559"/>
                <a:gd name="T117" fmla="*/ 13 h 1040"/>
                <a:gd name="T118" fmla="*/ 39 w 559"/>
                <a:gd name="T119" fmla="*/ 4 h 1040"/>
                <a:gd name="T120" fmla="*/ 60 w 559"/>
                <a:gd name="T121" fmla="*/ 0 h 1040"/>
                <a:gd name="T122" fmla="*/ 69 w 559"/>
                <a:gd name="T123" fmla="*/ 0 h 104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59"/>
                <a:gd name="T187" fmla="*/ 0 h 1040"/>
                <a:gd name="T188" fmla="*/ 559 w 559"/>
                <a:gd name="T189" fmla="*/ 1040 h 104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59" h="1040">
                  <a:moveTo>
                    <a:pt x="69" y="0"/>
                  </a:moveTo>
                  <a:lnTo>
                    <a:pt x="96" y="0"/>
                  </a:lnTo>
                  <a:lnTo>
                    <a:pt x="125" y="2"/>
                  </a:lnTo>
                  <a:lnTo>
                    <a:pt x="152" y="4"/>
                  </a:lnTo>
                  <a:lnTo>
                    <a:pt x="177" y="7"/>
                  </a:lnTo>
                  <a:lnTo>
                    <a:pt x="204" y="13"/>
                  </a:lnTo>
                  <a:lnTo>
                    <a:pt x="229" y="17"/>
                  </a:lnTo>
                  <a:lnTo>
                    <a:pt x="252" y="25"/>
                  </a:lnTo>
                  <a:lnTo>
                    <a:pt x="275" y="32"/>
                  </a:lnTo>
                  <a:lnTo>
                    <a:pt x="300" y="38"/>
                  </a:lnTo>
                  <a:lnTo>
                    <a:pt x="321" y="46"/>
                  </a:lnTo>
                  <a:lnTo>
                    <a:pt x="342" y="54"/>
                  </a:lnTo>
                  <a:lnTo>
                    <a:pt x="359" y="63"/>
                  </a:lnTo>
                  <a:lnTo>
                    <a:pt x="377" y="71"/>
                  </a:lnTo>
                  <a:lnTo>
                    <a:pt x="394" y="79"/>
                  </a:lnTo>
                  <a:lnTo>
                    <a:pt x="407" y="86"/>
                  </a:lnTo>
                  <a:lnTo>
                    <a:pt x="421" y="96"/>
                  </a:lnTo>
                  <a:lnTo>
                    <a:pt x="430" y="103"/>
                  </a:lnTo>
                  <a:lnTo>
                    <a:pt x="440" y="113"/>
                  </a:lnTo>
                  <a:lnTo>
                    <a:pt x="450" y="121"/>
                  </a:lnTo>
                  <a:lnTo>
                    <a:pt x="455" y="130"/>
                  </a:lnTo>
                  <a:lnTo>
                    <a:pt x="461" y="140"/>
                  </a:lnTo>
                  <a:lnTo>
                    <a:pt x="465" y="150"/>
                  </a:lnTo>
                  <a:lnTo>
                    <a:pt x="467" y="159"/>
                  </a:lnTo>
                  <a:lnTo>
                    <a:pt x="467" y="169"/>
                  </a:lnTo>
                  <a:lnTo>
                    <a:pt x="467" y="184"/>
                  </a:lnTo>
                  <a:lnTo>
                    <a:pt x="469" y="201"/>
                  </a:lnTo>
                  <a:lnTo>
                    <a:pt x="471" y="217"/>
                  </a:lnTo>
                  <a:lnTo>
                    <a:pt x="473" y="234"/>
                  </a:lnTo>
                  <a:lnTo>
                    <a:pt x="476" y="265"/>
                  </a:lnTo>
                  <a:lnTo>
                    <a:pt x="480" y="282"/>
                  </a:lnTo>
                  <a:lnTo>
                    <a:pt x="482" y="299"/>
                  </a:lnTo>
                  <a:lnTo>
                    <a:pt x="488" y="324"/>
                  </a:lnTo>
                  <a:lnTo>
                    <a:pt x="492" y="349"/>
                  </a:lnTo>
                  <a:lnTo>
                    <a:pt x="496" y="372"/>
                  </a:lnTo>
                  <a:lnTo>
                    <a:pt x="501" y="397"/>
                  </a:lnTo>
                  <a:lnTo>
                    <a:pt x="505" y="420"/>
                  </a:lnTo>
                  <a:lnTo>
                    <a:pt x="509" y="443"/>
                  </a:lnTo>
                  <a:lnTo>
                    <a:pt x="513" y="466"/>
                  </a:lnTo>
                  <a:lnTo>
                    <a:pt x="517" y="487"/>
                  </a:lnTo>
                  <a:lnTo>
                    <a:pt x="521" y="509"/>
                  </a:lnTo>
                  <a:lnTo>
                    <a:pt x="523" y="530"/>
                  </a:lnTo>
                  <a:lnTo>
                    <a:pt x="526" y="551"/>
                  </a:lnTo>
                  <a:lnTo>
                    <a:pt x="530" y="570"/>
                  </a:lnTo>
                  <a:lnTo>
                    <a:pt x="532" y="589"/>
                  </a:lnTo>
                  <a:lnTo>
                    <a:pt x="536" y="608"/>
                  </a:lnTo>
                  <a:lnTo>
                    <a:pt x="538" y="628"/>
                  </a:lnTo>
                  <a:lnTo>
                    <a:pt x="540" y="645"/>
                  </a:lnTo>
                  <a:lnTo>
                    <a:pt x="544" y="662"/>
                  </a:lnTo>
                  <a:lnTo>
                    <a:pt x="546" y="679"/>
                  </a:lnTo>
                  <a:lnTo>
                    <a:pt x="547" y="697"/>
                  </a:lnTo>
                  <a:lnTo>
                    <a:pt x="549" y="712"/>
                  </a:lnTo>
                  <a:lnTo>
                    <a:pt x="549" y="727"/>
                  </a:lnTo>
                  <a:lnTo>
                    <a:pt x="551" y="743"/>
                  </a:lnTo>
                  <a:lnTo>
                    <a:pt x="553" y="756"/>
                  </a:lnTo>
                  <a:lnTo>
                    <a:pt x="555" y="772"/>
                  </a:lnTo>
                  <a:lnTo>
                    <a:pt x="555" y="785"/>
                  </a:lnTo>
                  <a:lnTo>
                    <a:pt x="557" y="796"/>
                  </a:lnTo>
                  <a:lnTo>
                    <a:pt x="557" y="810"/>
                  </a:lnTo>
                  <a:lnTo>
                    <a:pt x="557" y="821"/>
                  </a:lnTo>
                  <a:lnTo>
                    <a:pt x="559" y="833"/>
                  </a:lnTo>
                  <a:lnTo>
                    <a:pt x="559" y="844"/>
                  </a:lnTo>
                  <a:lnTo>
                    <a:pt x="559" y="854"/>
                  </a:lnTo>
                  <a:lnTo>
                    <a:pt x="559" y="866"/>
                  </a:lnTo>
                  <a:lnTo>
                    <a:pt x="559" y="885"/>
                  </a:lnTo>
                  <a:lnTo>
                    <a:pt x="557" y="906"/>
                  </a:lnTo>
                  <a:lnTo>
                    <a:pt x="555" y="923"/>
                  </a:lnTo>
                  <a:lnTo>
                    <a:pt x="551" y="939"/>
                  </a:lnTo>
                  <a:lnTo>
                    <a:pt x="547" y="954"/>
                  </a:lnTo>
                  <a:lnTo>
                    <a:pt x="544" y="969"/>
                  </a:lnTo>
                  <a:lnTo>
                    <a:pt x="536" y="983"/>
                  </a:lnTo>
                  <a:lnTo>
                    <a:pt x="528" y="994"/>
                  </a:lnTo>
                  <a:lnTo>
                    <a:pt x="521" y="1006"/>
                  </a:lnTo>
                  <a:lnTo>
                    <a:pt x="511" y="1015"/>
                  </a:lnTo>
                  <a:lnTo>
                    <a:pt x="503" y="1023"/>
                  </a:lnTo>
                  <a:lnTo>
                    <a:pt x="494" y="1031"/>
                  </a:lnTo>
                  <a:lnTo>
                    <a:pt x="486" y="1034"/>
                  </a:lnTo>
                  <a:lnTo>
                    <a:pt x="476" y="1038"/>
                  </a:lnTo>
                  <a:lnTo>
                    <a:pt x="469" y="1040"/>
                  </a:lnTo>
                  <a:lnTo>
                    <a:pt x="459" y="1040"/>
                  </a:lnTo>
                  <a:lnTo>
                    <a:pt x="448" y="1040"/>
                  </a:lnTo>
                  <a:lnTo>
                    <a:pt x="436" y="1036"/>
                  </a:lnTo>
                  <a:lnTo>
                    <a:pt x="425" y="1033"/>
                  </a:lnTo>
                  <a:lnTo>
                    <a:pt x="413" y="1027"/>
                  </a:lnTo>
                  <a:lnTo>
                    <a:pt x="402" y="1017"/>
                  </a:lnTo>
                  <a:lnTo>
                    <a:pt x="390" y="1008"/>
                  </a:lnTo>
                  <a:lnTo>
                    <a:pt x="379" y="996"/>
                  </a:lnTo>
                  <a:lnTo>
                    <a:pt x="367" y="983"/>
                  </a:lnTo>
                  <a:lnTo>
                    <a:pt x="354" y="962"/>
                  </a:lnTo>
                  <a:lnTo>
                    <a:pt x="342" y="942"/>
                  </a:lnTo>
                  <a:lnTo>
                    <a:pt x="331" y="921"/>
                  </a:lnTo>
                  <a:lnTo>
                    <a:pt x="321" y="900"/>
                  </a:lnTo>
                  <a:lnTo>
                    <a:pt x="313" y="879"/>
                  </a:lnTo>
                  <a:lnTo>
                    <a:pt x="308" y="856"/>
                  </a:lnTo>
                  <a:lnTo>
                    <a:pt x="302" y="835"/>
                  </a:lnTo>
                  <a:lnTo>
                    <a:pt x="298" y="812"/>
                  </a:lnTo>
                  <a:lnTo>
                    <a:pt x="294" y="796"/>
                  </a:lnTo>
                  <a:lnTo>
                    <a:pt x="292" y="781"/>
                  </a:lnTo>
                  <a:lnTo>
                    <a:pt x="288" y="766"/>
                  </a:lnTo>
                  <a:lnTo>
                    <a:pt x="284" y="750"/>
                  </a:lnTo>
                  <a:lnTo>
                    <a:pt x="283" y="737"/>
                  </a:lnTo>
                  <a:lnTo>
                    <a:pt x="279" y="724"/>
                  </a:lnTo>
                  <a:lnTo>
                    <a:pt x="277" y="710"/>
                  </a:lnTo>
                  <a:lnTo>
                    <a:pt x="273" y="697"/>
                  </a:lnTo>
                  <a:lnTo>
                    <a:pt x="271" y="685"/>
                  </a:lnTo>
                  <a:lnTo>
                    <a:pt x="267" y="674"/>
                  </a:lnTo>
                  <a:lnTo>
                    <a:pt x="265" y="662"/>
                  </a:lnTo>
                  <a:lnTo>
                    <a:pt x="263" y="651"/>
                  </a:lnTo>
                  <a:lnTo>
                    <a:pt x="260" y="641"/>
                  </a:lnTo>
                  <a:lnTo>
                    <a:pt x="258" y="631"/>
                  </a:lnTo>
                  <a:lnTo>
                    <a:pt x="256" y="622"/>
                  </a:lnTo>
                  <a:lnTo>
                    <a:pt x="254" y="614"/>
                  </a:lnTo>
                  <a:lnTo>
                    <a:pt x="252" y="604"/>
                  </a:lnTo>
                  <a:lnTo>
                    <a:pt x="250" y="597"/>
                  </a:lnTo>
                  <a:lnTo>
                    <a:pt x="248" y="591"/>
                  </a:lnTo>
                  <a:lnTo>
                    <a:pt x="246" y="583"/>
                  </a:lnTo>
                  <a:lnTo>
                    <a:pt x="246" y="578"/>
                  </a:lnTo>
                  <a:lnTo>
                    <a:pt x="244" y="572"/>
                  </a:lnTo>
                  <a:lnTo>
                    <a:pt x="242" y="568"/>
                  </a:lnTo>
                  <a:lnTo>
                    <a:pt x="242" y="562"/>
                  </a:lnTo>
                  <a:lnTo>
                    <a:pt x="240" y="558"/>
                  </a:lnTo>
                  <a:lnTo>
                    <a:pt x="240" y="555"/>
                  </a:lnTo>
                  <a:lnTo>
                    <a:pt x="238" y="553"/>
                  </a:lnTo>
                  <a:lnTo>
                    <a:pt x="238" y="551"/>
                  </a:lnTo>
                  <a:lnTo>
                    <a:pt x="238" y="549"/>
                  </a:lnTo>
                  <a:lnTo>
                    <a:pt x="238" y="547"/>
                  </a:lnTo>
                  <a:lnTo>
                    <a:pt x="236" y="547"/>
                  </a:lnTo>
                  <a:lnTo>
                    <a:pt x="236" y="545"/>
                  </a:lnTo>
                  <a:lnTo>
                    <a:pt x="233" y="520"/>
                  </a:lnTo>
                  <a:lnTo>
                    <a:pt x="229" y="497"/>
                  </a:lnTo>
                  <a:lnTo>
                    <a:pt x="225" y="474"/>
                  </a:lnTo>
                  <a:lnTo>
                    <a:pt x="219" y="451"/>
                  </a:lnTo>
                  <a:lnTo>
                    <a:pt x="215" y="430"/>
                  </a:lnTo>
                  <a:lnTo>
                    <a:pt x="212" y="411"/>
                  </a:lnTo>
                  <a:lnTo>
                    <a:pt x="208" y="391"/>
                  </a:lnTo>
                  <a:lnTo>
                    <a:pt x="202" y="374"/>
                  </a:lnTo>
                  <a:lnTo>
                    <a:pt x="198" y="357"/>
                  </a:lnTo>
                  <a:lnTo>
                    <a:pt x="194" y="340"/>
                  </a:lnTo>
                  <a:lnTo>
                    <a:pt x="190" y="324"/>
                  </a:lnTo>
                  <a:lnTo>
                    <a:pt x="185" y="309"/>
                  </a:lnTo>
                  <a:lnTo>
                    <a:pt x="181" y="295"/>
                  </a:lnTo>
                  <a:lnTo>
                    <a:pt x="177" y="282"/>
                  </a:lnTo>
                  <a:lnTo>
                    <a:pt x="173" y="270"/>
                  </a:lnTo>
                  <a:lnTo>
                    <a:pt x="167" y="259"/>
                  </a:lnTo>
                  <a:lnTo>
                    <a:pt x="165" y="247"/>
                  </a:lnTo>
                  <a:lnTo>
                    <a:pt x="162" y="238"/>
                  </a:lnTo>
                  <a:lnTo>
                    <a:pt x="156" y="226"/>
                  </a:lnTo>
                  <a:lnTo>
                    <a:pt x="152" y="217"/>
                  </a:lnTo>
                  <a:lnTo>
                    <a:pt x="144" y="207"/>
                  </a:lnTo>
                  <a:lnTo>
                    <a:pt x="139" y="196"/>
                  </a:lnTo>
                  <a:lnTo>
                    <a:pt x="131" y="186"/>
                  </a:lnTo>
                  <a:lnTo>
                    <a:pt x="123" y="176"/>
                  </a:lnTo>
                  <a:lnTo>
                    <a:pt x="114" y="167"/>
                  </a:lnTo>
                  <a:lnTo>
                    <a:pt x="106" y="157"/>
                  </a:lnTo>
                  <a:lnTo>
                    <a:pt x="96" y="148"/>
                  </a:lnTo>
                  <a:lnTo>
                    <a:pt x="85" y="138"/>
                  </a:lnTo>
                  <a:lnTo>
                    <a:pt x="73" y="130"/>
                  </a:lnTo>
                  <a:lnTo>
                    <a:pt x="62" y="121"/>
                  </a:lnTo>
                  <a:lnTo>
                    <a:pt x="50" y="111"/>
                  </a:lnTo>
                  <a:lnTo>
                    <a:pt x="39" y="103"/>
                  </a:lnTo>
                  <a:lnTo>
                    <a:pt x="29" y="98"/>
                  </a:lnTo>
                  <a:lnTo>
                    <a:pt x="21" y="94"/>
                  </a:lnTo>
                  <a:lnTo>
                    <a:pt x="16" y="88"/>
                  </a:lnTo>
                  <a:lnTo>
                    <a:pt x="10" y="84"/>
                  </a:lnTo>
                  <a:lnTo>
                    <a:pt x="6" y="80"/>
                  </a:lnTo>
                  <a:lnTo>
                    <a:pt x="2" y="77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0" y="63"/>
                  </a:lnTo>
                  <a:lnTo>
                    <a:pt x="0" y="54"/>
                  </a:lnTo>
                  <a:lnTo>
                    <a:pt x="2" y="48"/>
                  </a:lnTo>
                  <a:lnTo>
                    <a:pt x="4" y="40"/>
                  </a:lnTo>
                  <a:lnTo>
                    <a:pt x="6" y="34"/>
                  </a:lnTo>
                  <a:lnTo>
                    <a:pt x="10" y="29"/>
                  </a:lnTo>
                  <a:lnTo>
                    <a:pt x="12" y="23"/>
                  </a:lnTo>
                  <a:lnTo>
                    <a:pt x="18" y="17"/>
                  </a:lnTo>
                  <a:lnTo>
                    <a:pt x="21" y="13"/>
                  </a:lnTo>
                  <a:lnTo>
                    <a:pt x="27" y="9"/>
                  </a:lnTo>
                  <a:lnTo>
                    <a:pt x="33" y="6"/>
                  </a:lnTo>
                  <a:lnTo>
                    <a:pt x="39" y="4"/>
                  </a:lnTo>
                  <a:lnTo>
                    <a:pt x="45" y="2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6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6934200" y="1565275"/>
              <a:ext cx="1131887" cy="758825"/>
            </a:xfrm>
            <a:custGeom>
              <a:avLst/>
              <a:gdLst>
                <a:gd name="T0" fmla="*/ 1010 w 1427"/>
                <a:gd name="T1" fmla="*/ 6 h 956"/>
                <a:gd name="T2" fmla="*/ 1118 w 1427"/>
                <a:gd name="T3" fmla="*/ 31 h 956"/>
                <a:gd name="T4" fmla="*/ 1250 w 1427"/>
                <a:gd name="T5" fmla="*/ 79 h 956"/>
                <a:gd name="T6" fmla="*/ 1350 w 1427"/>
                <a:gd name="T7" fmla="*/ 127 h 956"/>
                <a:gd name="T8" fmla="*/ 1398 w 1427"/>
                <a:gd name="T9" fmla="*/ 167 h 956"/>
                <a:gd name="T10" fmla="*/ 1423 w 1427"/>
                <a:gd name="T11" fmla="*/ 209 h 956"/>
                <a:gd name="T12" fmla="*/ 1425 w 1427"/>
                <a:gd name="T13" fmla="*/ 250 h 956"/>
                <a:gd name="T14" fmla="*/ 1409 w 1427"/>
                <a:gd name="T15" fmla="*/ 292 h 956"/>
                <a:gd name="T16" fmla="*/ 1348 w 1427"/>
                <a:gd name="T17" fmla="*/ 367 h 956"/>
                <a:gd name="T18" fmla="*/ 1287 w 1427"/>
                <a:gd name="T19" fmla="*/ 474 h 956"/>
                <a:gd name="T20" fmla="*/ 1250 w 1427"/>
                <a:gd name="T21" fmla="*/ 555 h 956"/>
                <a:gd name="T22" fmla="*/ 1241 w 1427"/>
                <a:gd name="T23" fmla="*/ 578 h 956"/>
                <a:gd name="T24" fmla="*/ 1233 w 1427"/>
                <a:gd name="T25" fmla="*/ 597 h 956"/>
                <a:gd name="T26" fmla="*/ 1221 w 1427"/>
                <a:gd name="T27" fmla="*/ 632 h 956"/>
                <a:gd name="T28" fmla="*/ 1202 w 1427"/>
                <a:gd name="T29" fmla="*/ 682 h 956"/>
                <a:gd name="T30" fmla="*/ 1181 w 1427"/>
                <a:gd name="T31" fmla="*/ 745 h 956"/>
                <a:gd name="T32" fmla="*/ 1154 w 1427"/>
                <a:gd name="T33" fmla="*/ 824 h 956"/>
                <a:gd name="T34" fmla="*/ 1120 w 1427"/>
                <a:gd name="T35" fmla="*/ 897 h 956"/>
                <a:gd name="T36" fmla="*/ 1075 w 1427"/>
                <a:gd name="T37" fmla="*/ 933 h 956"/>
                <a:gd name="T38" fmla="*/ 1024 w 1427"/>
                <a:gd name="T39" fmla="*/ 952 h 956"/>
                <a:gd name="T40" fmla="*/ 956 w 1427"/>
                <a:gd name="T41" fmla="*/ 956 h 956"/>
                <a:gd name="T42" fmla="*/ 882 w 1427"/>
                <a:gd name="T43" fmla="*/ 949 h 956"/>
                <a:gd name="T44" fmla="*/ 837 w 1427"/>
                <a:gd name="T45" fmla="*/ 931 h 956"/>
                <a:gd name="T46" fmla="*/ 822 w 1427"/>
                <a:gd name="T47" fmla="*/ 904 h 956"/>
                <a:gd name="T48" fmla="*/ 822 w 1427"/>
                <a:gd name="T49" fmla="*/ 866 h 956"/>
                <a:gd name="T50" fmla="*/ 832 w 1427"/>
                <a:gd name="T51" fmla="*/ 751 h 956"/>
                <a:gd name="T52" fmla="*/ 849 w 1427"/>
                <a:gd name="T53" fmla="*/ 584 h 956"/>
                <a:gd name="T54" fmla="*/ 859 w 1427"/>
                <a:gd name="T55" fmla="*/ 438 h 956"/>
                <a:gd name="T56" fmla="*/ 859 w 1427"/>
                <a:gd name="T57" fmla="*/ 340 h 956"/>
                <a:gd name="T58" fmla="*/ 849 w 1427"/>
                <a:gd name="T59" fmla="*/ 317 h 956"/>
                <a:gd name="T60" fmla="*/ 826 w 1427"/>
                <a:gd name="T61" fmla="*/ 304 h 956"/>
                <a:gd name="T62" fmla="*/ 791 w 1427"/>
                <a:gd name="T63" fmla="*/ 300 h 956"/>
                <a:gd name="T64" fmla="*/ 672 w 1427"/>
                <a:gd name="T65" fmla="*/ 309 h 956"/>
                <a:gd name="T66" fmla="*/ 521 w 1427"/>
                <a:gd name="T67" fmla="*/ 336 h 956"/>
                <a:gd name="T68" fmla="*/ 388 w 1427"/>
                <a:gd name="T69" fmla="*/ 357 h 956"/>
                <a:gd name="T70" fmla="*/ 290 w 1427"/>
                <a:gd name="T71" fmla="*/ 369 h 956"/>
                <a:gd name="T72" fmla="*/ 219 w 1427"/>
                <a:gd name="T73" fmla="*/ 371 h 956"/>
                <a:gd name="T74" fmla="*/ 125 w 1427"/>
                <a:gd name="T75" fmla="*/ 338 h 956"/>
                <a:gd name="T76" fmla="*/ 66 w 1427"/>
                <a:gd name="T77" fmla="*/ 302 h 956"/>
                <a:gd name="T78" fmla="*/ 29 w 1427"/>
                <a:gd name="T79" fmla="*/ 277 h 956"/>
                <a:gd name="T80" fmla="*/ 6 w 1427"/>
                <a:gd name="T81" fmla="*/ 259 h 956"/>
                <a:gd name="T82" fmla="*/ 2 w 1427"/>
                <a:gd name="T83" fmla="*/ 242 h 956"/>
                <a:gd name="T84" fmla="*/ 12 w 1427"/>
                <a:gd name="T85" fmla="*/ 223 h 956"/>
                <a:gd name="T86" fmla="*/ 37 w 1427"/>
                <a:gd name="T87" fmla="*/ 213 h 956"/>
                <a:gd name="T88" fmla="*/ 77 w 1427"/>
                <a:gd name="T89" fmla="*/ 209 h 956"/>
                <a:gd name="T90" fmla="*/ 221 w 1427"/>
                <a:gd name="T91" fmla="*/ 194 h 956"/>
                <a:gd name="T92" fmla="*/ 352 w 1427"/>
                <a:gd name="T93" fmla="*/ 177 h 956"/>
                <a:gd name="T94" fmla="*/ 471 w 1427"/>
                <a:gd name="T95" fmla="*/ 156 h 956"/>
                <a:gd name="T96" fmla="*/ 670 w 1427"/>
                <a:gd name="T97" fmla="*/ 102 h 956"/>
                <a:gd name="T98" fmla="*/ 860 w 1427"/>
                <a:gd name="T99" fmla="*/ 29 h 956"/>
                <a:gd name="T100" fmla="*/ 926 w 1427"/>
                <a:gd name="T101" fmla="*/ 2 h 9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27"/>
                <a:gd name="T154" fmla="*/ 0 h 956"/>
                <a:gd name="T155" fmla="*/ 1427 w 1427"/>
                <a:gd name="T156" fmla="*/ 956 h 9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27" h="956">
                  <a:moveTo>
                    <a:pt x="943" y="0"/>
                  </a:moveTo>
                  <a:lnTo>
                    <a:pt x="958" y="0"/>
                  </a:lnTo>
                  <a:lnTo>
                    <a:pt x="974" y="2"/>
                  </a:lnTo>
                  <a:lnTo>
                    <a:pt x="991" y="4"/>
                  </a:lnTo>
                  <a:lnTo>
                    <a:pt x="1010" y="6"/>
                  </a:lnTo>
                  <a:lnTo>
                    <a:pt x="1029" y="10"/>
                  </a:lnTo>
                  <a:lnTo>
                    <a:pt x="1049" y="14"/>
                  </a:lnTo>
                  <a:lnTo>
                    <a:pt x="1072" y="19"/>
                  </a:lnTo>
                  <a:lnTo>
                    <a:pt x="1093" y="25"/>
                  </a:lnTo>
                  <a:lnTo>
                    <a:pt x="1118" y="31"/>
                  </a:lnTo>
                  <a:lnTo>
                    <a:pt x="1141" y="39"/>
                  </a:lnTo>
                  <a:lnTo>
                    <a:pt x="1168" y="48"/>
                  </a:lnTo>
                  <a:lnTo>
                    <a:pt x="1194" y="58"/>
                  </a:lnTo>
                  <a:lnTo>
                    <a:pt x="1221" y="67"/>
                  </a:lnTo>
                  <a:lnTo>
                    <a:pt x="1250" y="79"/>
                  </a:lnTo>
                  <a:lnTo>
                    <a:pt x="1281" y="90"/>
                  </a:lnTo>
                  <a:lnTo>
                    <a:pt x="1312" y="104"/>
                  </a:lnTo>
                  <a:lnTo>
                    <a:pt x="1325" y="112"/>
                  </a:lnTo>
                  <a:lnTo>
                    <a:pt x="1338" y="119"/>
                  </a:lnTo>
                  <a:lnTo>
                    <a:pt x="1350" y="127"/>
                  </a:lnTo>
                  <a:lnTo>
                    <a:pt x="1361" y="135"/>
                  </a:lnTo>
                  <a:lnTo>
                    <a:pt x="1371" y="142"/>
                  </a:lnTo>
                  <a:lnTo>
                    <a:pt x="1381" y="152"/>
                  </a:lnTo>
                  <a:lnTo>
                    <a:pt x="1390" y="160"/>
                  </a:lnTo>
                  <a:lnTo>
                    <a:pt x="1398" y="167"/>
                  </a:lnTo>
                  <a:lnTo>
                    <a:pt x="1404" y="175"/>
                  </a:lnTo>
                  <a:lnTo>
                    <a:pt x="1409" y="184"/>
                  </a:lnTo>
                  <a:lnTo>
                    <a:pt x="1415" y="192"/>
                  </a:lnTo>
                  <a:lnTo>
                    <a:pt x="1419" y="200"/>
                  </a:lnTo>
                  <a:lnTo>
                    <a:pt x="1423" y="209"/>
                  </a:lnTo>
                  <a:lnTo>
                    <a:pt x="1425" y="217"/>
                  </a:lnTo>
                  <a:lnTo>
                    <a:pt x="1427" y="227"/>
                  </a:lnTo>
                  <a:lnTo>
                    <a:pt x="1427" y="234"/>
                  </a:lnTo>
                  <a:lnTo>
                    <a:pt x="1427" y="242"/>
                  </a:lnTo>
                  <a:lnTo>
                    <a:pt x="1425" y="250"/>
                  </a:lnTo>
                  <a:lnTo>
                    <a:pt x="1425" y="256"/>
                  </a:lnTo>
                  <a:lnTo>
                    <a:pt x="1423" y="263"/>
                  </a:lnTo>
                  <a:lnTo>
                    <a:pt x="1419" y="271"/>
                  </a:lnTo>
                  <a:lnTo>
                    <a:pt x="1417" y="279"/>
                  </a:lnTo>
                  <a:lnTo>
                    <a:pt x="1409" y="292"/>
                  </a:lnTo>
                  <a:lnTo>
                    <a:pt x="1402" y="305"/>
                  </a:lnTo>
                  <a:lnTo>
                    <a:pt x="1390" y="319"/>
                  </a:lnTo>
                  <a:lnTo>
                    <a:pt x="1379" y="332"/>
                  </a:lnTo>
                  <a:lnTo>
                    <a:pt x="1365" y="346"/>
                  </a:lnTo>
                  <a:lnTo>
                    <a:pt x="1348" y="367"/>
                  </a:lnTo>
                  <a:lnTo>
                    <a:pt x="1333" y="392"/>
                  </a:lnTo>
                  <a:lnTo>
                    <a:pt x="1315" y="417"/>
                  </a:lnTo>
                  <a:lnTo>
                    <a:pt x="1300" y="444"/>
                  </a:lnTo>
                  <a:lnTo>
                    <a:pt x="1292" y="459"/>
                  </a:lnTo>
                  <a:lnTo>
                    <a:pt x="1287" y="474"/>
                  </a:lnTo>
                  <a:lnTo>
                    <a:pt x="1279" y="488"/>
                  </a:lnTo>
                  <a:lnTo>
                    <a:pt x="1271" y="505"/>
                  </a:lnTo>
                  <a:lnTo>
                    <a:pt x="1264" y="520"/>
                  </a:lnTo>
                  <a:lnTo>
                    <a:pt x="1256" y="538"/>
                  </a:lnTo>
                  <a:lnTo>
                    <a:pt x="1250" y="555"/>
                  </a:lnTo>
                  <a:lnTo>
                    <a:pt x="1242" y="572"/>
                  </a:lnTo>
                  <a:lnTo>
                    <a:pt x="1242" y="574"/>
                  </a:lnTo>
                  <a:lnTo>
                    <a:pt x="1241" y="576"/>
                  </a:lnTo>
                  <a:lnTo>
                    <a:pt x="1241" y="578"/>
                  </a:lnTo>
                  <a:lnTo>
                    <a:pt x="1241" y="580"/>
                  </a:lnTo>
                  <a:lnTo>
                    <a:pt x="1239" y="584"/>
                  </a:lnTo>
                  <a:lnTo>
                    <a:pt x="1237" y="588"/>
                  </a:lnTo>
                  <a:lnTo>
                    <a:pt x="1235" y="591"/>
                  </a:lnTo>
                  <a:lnTo>
                    <a:pt x="1233" y="597"/>
                  </a:lnTo>
                  <a:lnTo>
                    <a:pt x="1231" y="603"/>
                  </a:lnTo>
                  <a:lnTo>
                    <a:pt x="1229" y="609"/>
                  </a:lnTo>
                  <a:lnTo>
                    <a:pt x="1227" y="616"/>
                  </a:lnTo>
                  <a:lnTo>
                    <a:pt x="1223" y="624"/>
                  </a:lnTo>
                  <a:lnTo>
                    <a:pt x="1221" y="632"/>
                  </a:lnTo>
                  <a:lnTo>
                    <a:pt x="1217" y="641"/>
                  </a:lnTo>
                  <a:lnTo>
                    <a:pt x="1214" y="651"/>
                  </a:lnTo>
                  <a:lnTo>
                    <a:pt x="1210" y="661"/>
                  </a:lnTo>
                  <a:lnTo>
                    <a:pt x="1208" y="670"/>
                  </a:lnTo>
                  <a:lnTo>
                    <a:pt x="1202" y="682"/>
                  </a:lnTo>
                  <a:lnTo>
                    <a:pt x="1198" y="693"/>
                  </a:lnTo>
                  <a:lnTo>
                    <a:pt x="1194" y="705"/>
                  </a:lnTo>
                  <a:lnTo>
                    <a:pt x="1191" y="718"/>
                  </a:lnTo>
                  <a:lnTo>
                    <a:pt x="1185" y="732"/>
                  </a:lnTo>
                  <a:lnTo>
                    <a:pt x="1181" y="745"/>
                  </a:lnTo>
                  <a:lnTo>
                    <a:pt x="1175" y="760"/>
                  </a:lnTo>
                  <a:lnTo>
                    <a:pt x="1169" y="776"/>
                  </a:lnTo>
                  <a:lnTo>
                    <a:pt x="1166" y="791"/>
                  </a:lnTo>
                  <a:lnTo>
                    <a:pt x="1160" y="808"/>
                  </a:lnTo>
                  <a:lnTo>
                    <a:pt x="1154" y="824"/>
                  </a:lnTo>
                  <a:lnTo>
                    <a:pt x="1148" y="843"/>
                  </a:lnTo>
                  <a:lnTo>
                    <a:pt x="1141" y="860"/>
                  </a:lnTo>
                  <a:lnTo>
                    <a:pt x="1135" y="879"/>
                  </a:lnTo>
                  <a:lnTo>
                    <a:pt x="1127" y="889"/>
                  </a:lnTo>
                  <a:lnTo>
                    <a:pt x="1120" y="897"/>
                  </a:lnTo>
                  <a:lnTo>
                    <a:pt x="1112" y="906"/>
                  </a:lnTo>
                  <a:lnTo>
                    <a:pt x="1104" y="914"/>
                  </a:lnTo>
                  <a:lnTo>
                    <a:pt x="1095" y="920"/>
                  </a:lnTo>
                  <a:lnTo>
                    <a:pt x="1085" y="927"/>
                  </a:lnTo>
                  <a:lnTo>
                    <a:pt x="1075" y="933"/>
                  </a:lnTo>
                  <a:lnTo>
                    <a:pt x="1066" y="937"/>
                  </a:lnTo>
                  <a:lnTo>
                    <a:pt x="1056" y="943"/>
                  </a:lnTo>
                  <a:lnTo>
                    <a:pt x="1045" y="947"/>
                  </a:lnTo>
                  <a:lnTo>
                    <a:pt x="1035" y="949"/>
                  </a:lnTo>
                  <a:lnTo>
                    <a:pt x="1024" y="952"/>
                  </a:lnTo>
                  <a:lnTo>
                    <a:pt x="1012" y="954"/>
                  </a:lnTo>
                  <a:lnTo>
                    <a:pt x="999" y="956"/>
                  </a:lnTo>
                  <a:lnTo>
                    <a:pt x="987" y="956"/>
                  </a:lnTo>
                  <a:lnTo>
                    <a:pt x="974" y="956"/>
                  </a:lnTo>
                  <a:lnTo>
                    <a:pt x="956" y="956"/>
                  </a:lnTo>
                  <a:lnTo>
                    <a:pt x="939" y="956"/>
                  </a:lnTo>
                  <a:lnTo>
                    <a:pt x="924" y="954"/>
                  </a:lnTo>
                  <a:lnTo>
                    <a:pt x="908" y="954"/>
                  </a:lnTo>
                  <a:lnTo>
                    <a:pt x="895" y="952"/>
                  </a:lnTo>
                  <a:lnTo>
                    <a:pt x="882" y="949"/>
                  </a:lnTo>
                  <a:lnTo>
                    <a:pt x="870" y="947"/>
                  </a:lnTo>
                  <a:lnTo>
                    <a:pt x="860" y="943"/>
                  </a:lnTo>
                  <a:lnTo>
                    <a:pt x="851" y="939"/>
                  </a:lnTo>
                  <a:lnTo>
                    <a:pt x="843" y="935"/>
                  </a:lnTo>
                  <a:lnTo>
                    <a:pt x="837" y="931"/>
                  </a:lnTo>
                  <a:lnTo>
                    <a:pt x="832" y="927"/>
                  </a:lnTo>
                  <a:lnTo>
                    <a:pt x="826" y="922"/>
                  </a:lnTo>
                  <a:lnTo>
                    <a:pt x="824" y="916"/>
                  </a:lnTo>
                  <a:lnTo>
                    <a:pt x="822" y="910"/>
                  </a:lnTo>
                  <a:lnTo>
                    <a:pt x="822" y="904"/>
                  </a:lnTo>
                  <a:lnTo>
                    <a:pt x="822" y="899"/>
                  </a:lnTo>
                  <a:lnTo>
                    <a:pt x="822" y="893"/>
                  </a:lnTo>
                  <a:lnTo>
                    <a:pt x="822" y="885"/>
                  </a:lnTo>
                  <a:lnTo>
                    <a:pt x="822" y="876"/>
                  </a:lnTo>
                  <a:lnTo>
                    <a:pt x="822" y="866"/>
                  </a:lnTo>
                  <a:lnTo>
                    <a:pt x="822" y="854"/>
                  </a:lnTo>
                  <a:lnTo>
                    <a:pt x="822" y="841"/>
                  </a:lnTo>
                  <a:lnTo>
                    <a:pt x="822" y="828"/>
                  </a:lnTo>
                  <a:lnTo>
                    <a:pt x="826" y="789"/>
                  </a:lnTo>
                  <a:lnTo>
                    <a:pt x="832" y="751"/>
                  </a:lnTo>
                  <a:lnTo>
                    <a:pt x="835" y="714"/>
                  </a:lnTo>
                  <a:lnTo>
                    <a:pt x="839" y="680"/>
                  </a:lnTo>
                  <a:lnTo>
                    <a:pt x="843" y="647"/>
                  </a:lnTo>
                  <a:lnTo>
                    <a:pt x="845" y="614"/>
                  </a:lnTo>
                  <a:lnTo>
                    <a:pt x="849" y="584"/>
                  </a:lnTo>
                  <a:lnTo>
                    <a:pt x="851" y="553"/>
                  </a:lnTo>
                  <a:lnTo>
                    <a:pt x="855" y="522"/>
                  </a:lnTo>
                  <a:lnTo>
                    <a:pt x="857" y="492"/>
                  </a:lnTo>
                  <a:lnTo>
                    <a:pt x="857" y="465"/>
                  </a:lnTo>
                  <a:lnTo>
                    <a:pt x="859" y="438"/>
                  </a:lnTo>
                  <a:lnTo>
                    <a:pt x="859" y="411"/>
                  </a:lnTo>
                  <a:lnTo>
                    <a:pt x="859" y="388"/>
                  </a:lnTo>
                  <a:lnTo>
                    <a:pt x="859" y="365"/>
                  </a:lnTo>
                  <a:lnTo>
                    <a:pt x="859" y="346"/>
                  </a:lnTo>
                  <a:lnTo>
                    <a:pt x="859" y="340"/>
                  </a:lnTo>
                  <a:lnTo>
                    <a:pt x="859" y="334"/>
                  </a:lnTo>
                  <a:lnTo>
                    <a:pt x="857" y="328"/>
                  </a:lnTo>
                  <a:lnTo>
                    <a:pt x="855" y="325"/>
                  </a:lnTo>
                  <a:lnTo>
                    <a:pt x="853" y="321"/>
                  </a:lnTo>
                  <a:lnTo>
                    <a:pt x="849" y="317"/>
                  </a:lnTo>
                  <a:lnTo>
                    <a:pt x="847" y="313"/>
                  </a:lnTo>
                  <a:lnTo>
                    <a:pt x="841" y="311"/>
                  </a:lnTo>
                  <a:lnTo>
                    <a:pt x="837" y="307"/>
                  </a:lnTo>
                  <a:lnTo>
                    <a:pt x="832" y="305"/>
                  </a:lnTo>
                  <a:lnTo>
                    <a:pt x="826" y="304"/>
                  </a:lnTo>
                  <a:lnTo>
                    <a:pt x="820" y="302"/>
                  </a:lnTo>
                  <a:lnTo>
                    <a:pt x="814" y="302"/>
                  </a:lnTo>
                  <a:lnTo>
                    <a:pt x="807" y="300"/>
                  </a:lnTo>
                  <a:lnTo>
                    <a:pt x="799" y="300"/>
                  </a:lnTo>
                  <a:lnTo>
                    <a:pt x="791" y="300"/>
                  </a:lnTo>
                  <a:lnTo>
                    <a:pt x="770" y="300"/>
                  </a:lnTo>
                  <a:lnTo>
                    <a:pt x="747" y="302"/>
                  </a:lnTo>
                  <a:lnTo>
                    <a:pt x="724" y="304"/>
                  </a:lnTo>
                  <a:lnTo>
                    <a:pt x="699" y="305"/>
                  </a:lnTo>
                  <a:lnTo>
                    <a:pt x="672" y="309"/>
                  </a:lnTo>
                  <a:lnTo>
                    <a:pt x="643" y="313"/>
                  </a:lnTo>
                  <a:lnTo>
                    <a:pt x="615" y="319"/>
                  </a:lnTo>
                  <a:lnTo>
                    <a:pt x="584" y="327"/>
                  </a:lnTo>
                  <a:lnTo>
                    <a:pt x="551" y="332"/>
                  </a:lnTo>
                  <a:lnTo>
                    <a:pt x="521" y="336"/>
                  </a:lnTo>
                  <a:lnTo>
                    <a:pt x="492" y="342"/>
                  </a:lnTo>
                  <a:lnTo>
                    <a:pt x="463" y="348"/>
                  </a:lnTo>
                  <a:lnTo>
                    <a:pt x="436" y="352"/>
                  </a:lnTo>
                  <a:lnTo>
                    <a:pt x="411" y="355"/>
                  </a:lnTo>
                  <a:lnTo>
                    <a:pt x="388" y="357"/>
                  </a:lnTo>
                  <a:lnTo>
                    <a:pt x="365" y="361"/>
                  </a:lnTo>
                  <a:lnTo>
                    <a:pt x="344" y="363"/>
                  </a:lnTo>
                  <a:lnTo>
                    <a:pt x="325" y="365"/>
                  </a:lnTo>
                  <a:lnTo>
                    <a:pt x="308" y="367"/>
                  </a:lnTo>
                  <a:lnTo>
                    <a:pt x="290" y="369"/>
                  </a:lnTo>
                  <a:lnTo>
                    <a:pt x="275" y="371"/>
                  </a:lnTo>
                  <a:lnTo>
                    <a:pt x="261" y="371"/>
                  </a:lnTo>
                  <a:lnTo>
                    <a:pt x="250" y="371"/>
                  </a:lnTo>
                  <a:lnTo>
                    <a:pt x="238" y="371"/>
                  </a:lnTo>
                  <a:lnTo>
                    <a:pt x="219" y="371"/>
                  </a:lnTo>
                  <a:lnTo>
                    <a:pt x="200" y="367"/>
                  </a:lnTo>
                  <a:lnTo>
                    <a:pt x="181" y="363"/>
                  </a:lnTo>
                  <a:lnTo>
                    <a:pt x="162" y="357"/>
                  </a:lnTo>
                  <a:lnTo>
                    <a:pt x="142" y="348"/>
                  </a:lnTo>
                  <a:lnTo>
                    <a:pt x="125" y="338"/>
                  </a:lnTo>
                  <a:lnTo>
                    <a:pt x="106" y="327"/>
                  </a:lnTo>
                  <a:lnTo>
                    <a:pt x="94" y="321"/>
                  </a:lnTo>
                  <a:lnTo>
                    <a:pt x="85" y="313"/>
                  </a:lnTo>
                  <a:lnTo>
                    <a:pt x="75" y="307"/>
                  </a:lnTo>
                  <a:lnTo>
                    <a:pt x="66" y="302"/>
                  </a:lnTo>
                  <a:lnTo>
                    <a:pt x="58" y="296"/>
                  </a:lnTo>
                  <a:lnTo>
                    <a:pt x="50" y="290"/>
                  </a:lnTo>
                  <a:lnTo>
                    <a:pt x="43" y="286"/>
                  </a:lnTo>
                  <a:lnTo>
                    <a:pt x="35" y="280"/>
                  </a:lnTo>
                  <a:lnTo>
                    <a:pt x="29" y="277"/>
                  </a:lnTo>
                  <a:lnTo>
                    <a:pt x="23" y="273"/>
                  </a:lnTo>
                  <a:lnTo>
                    <a:pt x="18" y="269"/>
                  </a:lnTo>
                  <a:lnTo>
                    <a:pt x="14" y="265"/>
                  </a:lnTo>
                  <a:lnTo>
                    <a:pt x="10" y="261"/>
                  </a:lnTo>
                  <a:lnTo>
                    <a:pt x="6" y="259"/>
                  </a:lnTo>
                  <a:lnTo>
                    <a:pt x="4" y="256"/>
                  </a:lnTo>
                  <a:lnTo>
                    <a:pt x="2" y="254"/>
                  </a:lnTo>
                  <a:lnTo>
                    <a:pt x="2" y="250"/>
                  </a:lnTo>
                  <a:lnTo>
                    <a:pt x="0" y="248"/>
                  </a:lnTo>
                  <a:lnTo>
                    <a:pt x="2" y="242"/>
                  </a:lnTo>
                  <a:lnTo>
                    <a:pt x="2" y="238"/>
                  </a:lnTo>
                  <a:lnTo>
                    <a:pt x="4" y="234"/>
                  </a:lnTo>
                  <a:lnTo>
                    <a:pt x="6" y="231"/>
                  </a:lnTo>
                  <a:lnTo>
                    <a:pt x="8" y="227"/>
                  </a:lnTo>
                  <a:lnTo>
                    <a:pt x="12" y="223"/>
                  </a:lnTo>
                  <a:lnTo>
                    <a:pt x="16" y="221"/>
                  </a:lnTo>
                  <a:lnTo>
                    <a:pt x="20" y="219"/>
                  </a:lnTo>
                  <a:lnTo>
                    <a:pt x="23" y="215"/>
                  </a:lnTo>
                  <a:lnTo>
                    <a:pt x="29" y="213"/>
                  </a:lnTo>
                  <a:lnTo>
                    <a:pt x="37" y="213"/>
                  </a:lnTo>
                  <a:lnTo>
                    <a:pt x="43" y="211"/>
                  </a:lnTo>
                  <a:lnTo>
                    <a:pt x="50" y="209"/>
                  </a:lnTo>
                  <a:lnTo>
                    <a:pt x="60" y="209"/>
                  </a:lnTo>
                  <a:lnTo>
                    <a:pt x="68" y="209"/>
                  </a:lnTo>
                  <a:lnTo>
                    <a:pt x="77" y="209"/>
                  </a:lnTo>
                  <a:lnTo>
                    <a:pt x="108" y="206"/>
                  </a:lnTo>
                  <a:lnTo>
                    <a:pt x="137" y="204"/>
                  </a:lnTo>
                  <a:lnTo>
                    <a:pt x="166" y="200"/>
                  </a:lnTo>
                  <a:lnTo>
                    <a:pt x="194" y="198"/>
                  </a:lnTo>
                  <a:lnTo>
                    <a:pt x="221" y="194"/>
                  </a:lnTo>
                  <a:lnTo>
                    <a:pt x="250" y="190"/>
                  </a:lnTo>
                  <a:lnTo>
                    <a:pt x="275" y="188"/>
                  </a:lnTo>
                  <a:lnTo>
                    <a:pt x="302" y="184"/>
                  </a:lnTo>
                  <a:lnTo>
                    <a:pt x="327" y="181"/>
                  </a:lnTo>
                  <a:lnTo>
                    <a:pt x="352" y="177"/>
                  </a:lnTo>
                  <a:lnTo>
                    <a:pt x="377" y="173"/>
                  </a:lnTo>
                  <a:lnTo>
                    <a:pt x="402" y="169"/>
                  </a:lnTo>
                  <a:lnTo>
                    <a:pt x="425" y="163"/>
                  </a:lnTo>
                  <a:lnTo>
                    <a:pt x="448" y="160"/>
                  </a:lnTo>
                  <a:lnTo>
                    <a:pt x="471" y="156"/>
                  </a:lnTo>
                  <a:lnTo>
                    <a:pt x="492" y="150"/>
                  </a:lnTo>
                  <a:lnTo>
                    <a:pt x="538" y="140"/>
                  </a:lnTo>
                  <a:lnTo>
                    <a:pt x="582" y="129"/>
                  </a:lnTo>
                  <a:lnTo>
                    <a:pt x="626" y="115"/>
                  </a:lnTo>
                  <a:lnTo>
                    <a:pt x="670" y="102"/>
                  </a:lnTo>
                  <a:lnTo>
                    <a:pt x="715" y="89"/>
                  </a:lnTo>
                  <a:lnTo>
                    <a:pt x="759" y="73"/>
                  </a:lnTo>
                  <a:lnTo>
                    <a:pt x="801" y="56"/>
                  </a:lnTo>
                  <a:lnTo>
                    <a:pt x="843" y="39"/>
                  </a:lnTo>
                  <a:lnTo>
                    <a:pt x="860" y="29"/>
                  </a:lnTo>
                  <a:lnTo>
                    <a:pt x="876" y="21"/>
                  </a:lnTo>
                  <a:lnTo>
                    <a:pt x="889" y="16"/>
                  </a:lnTo>
                  <a:lnTo>
                    <a:pt x="903" y="10"/>
                  </a:lnTo>
                  <a:lnTo>
                    <a:pt x="914" y="6"/>
                  </a:lnTo>
                  <a:lnTo>
                    <a:pt x="926" y="2"/>
                  </a:lnTo>
                  <a:lnTo>
                    <a:pt x="935" y="0"/>
                  </a:lnTo>
                  <a:lnTo>
                    <a:pt x="94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1"/>
            <p:cNvSpPr>
              <a:spLocks/>
            </p:cNvSpPr>
            <p:nvPr/>
          </p:nvSpPr>
          <p:spPr bwMode="auto">
            <a:xfrm>
              <a:off x="7080250" y="2184400"/>
              <a:ext cx="850900" cy="284162"/>
            </a:xfrm>
            <a:custGeom>
              <a:avLst/>
              <a:gdLst>
                <a:gd name="T0" fmla="*/ 720 w 1073"/>
                <a:gd name="T1" fmla="*/ 2 h 358"/>
                <a:gd name="T2" fmla="*/ 756 w 1073"/>
                <a:gd name="T3" fmla="*/ 8 h 358"/>
                <a:gd name="T4" fmla="*/ 800 w 1073"/>
                <a:gd name="T5" fmla="*/ 18 h 358"/>
                <a:gd name="T6" fmla="*/ 848 w 1073"/>
                <a:gd name="T7" fmla="*/ 35 h 358"/>
                <a:gd name="T8" fmla="*/ 904 w 1073"/>
                <a:gd name="T9" fmla="*/ 56 h 358"/>
                <a:gd name="T10" fmla="*/ 958 w 1073"/>
                <a:gd name="T11" fmla="*/ 81 h 358"/>
                <a:gd name="T12" fmla="*/ 998 w 1073"/>
                <a:gd name="T13" fmla="*/ 106 h 358"/>
                <a:gd name="T14" fmla="*/ 1031 w 1073"/>
                <a:gd name="T15" fmla="*/ 129 h 358"/>
                <a:gd name="T16" fmla="*/ 1054 w 1073"/>
                <a:gd name="T17" fmla="*/ 150 h 358"/>
                <a:gd name="T18" fmla="*/ 1069 w 1073"/>
                <a:gd name="T19" fmla="*/ 169 h 358"/>
                <a:gd name="T20" fmla="*/ 1073 w 1073"/>
                <a:gd name="T21" fmla="*/ 189 h 358"/>
                <a:gd name="T22" fmla="*/ 1067 w 1073"/>
                <a:gd name="T23" fmla="*/ 217 h 358"/>
                <a:gd name="T24" fmla="*/ 1050 w 1073"/>
                <a:gd name="T25" fmla="*/ 233 h 358"/>
                <a:gd name="T26" fmla="*/ 998 w 1073"/>
                <a:gd name="T27" fmla="*/ 235 h 358"/>
                <a:gd name="T28" fmla="*/ 896 w 1073"/>
                <a:gd name="T29" fmla="*/ 244 h 358"/>
                <a:gd name="T30" fmla="*/ 802 w 1073"/>
                <a:gd name="T31" fmla="*/ 260 h 358"/>
                <a:gd name="T32" fmla="*/ 729 w 1073"/>
                <a:gd name="T33" fmla="*/ 275 h 358"/>
                <a:gd name="T34" fmla="*/ 668 w 1073"/>
                <a:gd name="T35" fmla="*/ 287 h 358"/>
                <a:gd name="T36" fmla="*/ 614 w 1073"/>
                <a:gd name="T37" fmla="*/ 296 h 358"/>
                <a:gd name="T38" fmla="*/ 564 w 1073"/>
                <a:gd name="T39" fmla="*/ 306 h 358"/>
                <a:gd name="T40" fmla="*/ 522 w 1073"/>
                <a:gd name="T41" fmla="*/ 313 h 358"/>
                <a:gd name="T42" fmla="*/ 487 w 1073"/>
                <a:gd name="T43" fmla="*/ 319 h 358"/>
                <a:gd name="T44" fmla="*/ 458 w 1073"/>
                <a:gd name="T45" fmla="*/ 325 h 358"/>
                <a:gd name="T46" fmla="*/ 435 w 1073"/>
                <a:gd name="T47" fmla="*/ 327 h 358"/>
                <a:gd name="T48" fmla="*/ 418 w 1073"/>
                <a:gd name="T49" fmla="*/ 331 h 358"/>
                <a:gd name="T50" fmla="*/ 409 w 1073"/>
                <a:gd name="T51" fmla="*/ 333 h 358"/>
                <a:gd name="T52" fmla="*/ 407 w 1073"/>
                <a:gd name="T53" fmla="*/ 333 h 358"/>
                <a:gd name="T54" fmla="*/ 370 w 1073"/>
                <a:gd name="T55" fmla="*/ 342 h 358"/>
                <a:gd name="T56" fmla="*/ 318 w 1073"/>
                <a:gd name="T57" fmla="*/ 352 h 358"/>
                <a:gd name="T58" fmla="*/ 268 w 1073"/>
                <a:gd name="T59" fmla="*/ 358 h 358"/>
                <a:gd name="T60" fmla="*/ 217 w 1073"/>
                <a:gd name="T61" fmla="*/ 358 h 358"/>
                <a:gd name="T62" fmla="*/ 171 w 1073"/>
                <a:gd name="T63" fmla="*/ 354 h 358"/>
                <a:gd name="T64" fmla="*/ 130 w 1073"/>
                <a:gd name="T65" fmla="*/ 348 h 358"/>
                <a:gd name="T66" fmla="*/ 98 w 1073"/>
                <a:gd name="T67" fmla="*/ 338 h 358"/>
                <a:gd name="T68" fmla="*/ 69 w 1073"/>
                <a:gd name="T69" fmla="*/ 325 h 358"/>
                <a:gd name="T70" fmla="*/ 48 w 1073"/>
                <a:gd name="T71" fmla="*/ 306 h 358"/>
                <a:gd name="T72" fmla="*/ 28 w 1073"/>
                <a:gd name="T73" fmla="*/ 288 h 358"/>
                <a:gd name="T74" fmla="*/ 13 w 1073"/>
                <a:gd name="T75" fmla="*/ 265 h 358"/>
                <a:gd name="T76" fmla="*/ 2 w 1073"/>
                <a:gd name="T77" fmla="*/ 231 h 358"/>
                <a:gd name="T78" fmla="*/ 2 w 1073"/>
                <a:gd name="T79" fmla="*/ 208 h 358"/>
                <a:gd name="T80" fmla="*/ 9 w 1073"/>
                <a:gd name="T81" fmla="*/ 191 h 358"/>
                <a:gd name="T82" fmla="*/ 23 w 1073"/>
                <a:gd name="T83" fmla="*/ 177 h 358"/>
                <a:gd name="T84" fmla="*/ 42 w 1073"/>
                <a:gd name="T85" fmla="*/ 169 h 358"/>
                <a:gd name="T86" fmla="*/ 65 w 1073"/>
                <a:gd name="T87" fmla="*/ 164 h 358"/>
                <a:gd name="T88" fmla="*/ 144 w 1073"/>
                <a:gd name="T89" fmla="*/ 154 h 358"/>
                <a:gd name="T90" fmla="*/ 318 w 1073"/>
                <a:gd name="T91" fmla="*/ 120 h 358"/>
                <a:gd name="T92" fmla="*/ 430 w 1073"/>
                <a:gd name="T93" fmla="*/ 87 h 358"/>
                <a:gd name="T94" fmla="*/ 510 w 1073"/>
                <a:gd name="T95" fmla="*/ 56 h 358"/>
                <a:gd name="T96" fmla="*/ 566 w 1073"/>
                <a:gd name="T97" fmla="*/ 35 h 358"/>
                <a:gd name="T98" fmla="*/ 606 w 1073"/>
                <a:gd name="T99" fmla="*/ 20 h 358"/>
                <a:gd name="T100" fmla="*/ 639 w 1073"/>
                <a:gd name="T101" fmla="*/ 10 h 358"/>
                <a:gd name="T102" fmla="*/ 666 w 1073"/>
                <a:gd name="T103" fmla="*/ 4 h 358"/>
                <a:gd name="T104" fmla="*/ 687 w 1073"/>
                <a:gd name="T105" fmla="*/ 0 h 358"/>
                <a:gd name="T106" fmla="*/ 697 w 1073"/>
                <a:gd name="T107" fmla="*/ 0 h 3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3"/>
                <a:gd name="T163" fmla="*/ 0 h 358"/>
                <a:gd name="T164" fmla="*/ 1073 w 1073"/>
                <a:gd name="T165" fmla="*/ 358 h 35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3" h="358">
                  <a:moveTo>
                    <a:pt x="697" y="0"/>
                  </a:moveTo>
                  <a:lnTo>
                    <a:pt x="708" y="0"/>
                  </a:lnTo>
                  <a:lnTo>
                    <a:pt x="720" y="2"/>
                  </a:lnTo>
                  <a:lnTo>
                    <a:pt x="731" y="2"/>
                  </a:lnTo>
                  <a:lnTo>
                    <a:pt x="743" y="4"/>
                  </a:lnTo>
                  <a:lnTo>
                    <a:pt x="756" y="8"/>
                  </a:lnTo>
                  <a:lnTo>
                    <a:pt x="769" y="10"/>
                  </a:lnTo>
                  <a:lnTo>
                    <a:pt x="785" y="14"/>
                  </a:lnTo>
                  <a:lnTo>
                    <a:pt x="800" y="18"/>
                  </a:lnTo>
                  <a:lnTo>
                    <a:pt x="816" y="24"/>
                  </a:lnTo>
                  <a:lnTo>
                    <a:pt x="833" y="29"/>
                  </a:lnTo>
                  <a:lnTo>
                    <a:pt x="848" y="35"/>
                  </a:lnTo>
                  <a:lnTo>
                    <a:pt x="867" y="41"/>
                  </a:lnTo>
                  <a:lnTo>
                    <a:pt x="885" y="48"/>
                  </a:lnTo>
                  <a:lnTo>
                    <a:pt x="904" y="56"/>
                  </a:lnTo>
                  <a:lnTo>
                    <a:pt x="923" y="64"/>
                  </a:lnTo>
                  <a:lnTo>
                    <a:pt x="942" y="72"/>
                  </a:lnTo>
                  <a:lnTo>
                    <a:pt x="958" y="81"/>
                  </a:lnTo>
                  <a:lnTo>
                    <a:pt x="973" y="89"/>
                  </a:lnTo>
                  <a:lnTo>
                    <a:pt x="986" y="96"/>
                  </a:lnTo>
                  <a:lnTo>
                    <a:pt x="998" y="106"/>
                  </a:lnTo>
                  <a:lnTo>
                    <a:pt x="1009" y="114"/>
                  </a:lnTo>
                  <a:lnTo>
                    <a:pt x="1021" y="121"/>
                  </a:lnTo>
                  <a:lnTo>
                    <a:pt x="1031" y="129"/>
                  </a:lnTo>
                  <a:lnTo>
                    <a:pt x="1038" y="135"/>
                  </a:lnTo>
                  <a:lnTo>
                    <a:pt x="1048" y="143"/>
                  </a:lnTo>
                  <a:lnTo>
                    <a:pt x="1054" y="150"/>
                  </a:lnTo>
                  <a:lnTo>
                    <a:pt x="1059" y="156"/>
                  </a:lnTo>
                  <a:lnTo>
                    <a:pt x="1065" y="164"/>
                  </a:lnTo>
                  <a:lnTo>
                    <a:pt x="1069" y="169"/>
                  </a:lnTo>
                  <a:lnTo>
                    <a:pt x="1071" y="177"/>
                  </a:lnTo>
                  <a:lnTo>
                    <a:pt x="1073" y="183"/>
                  </a:lnTo>
                  <a:lnTo>
                    <a:pt x="1073" y="189"/>
                  </a:lnTo>
                  <a:lnTo>
                    <a:pt x="1073" y="200"/>
                  </a:lnTo>
                  <a:lnTo>
                    <a:pt x="1071" y="210"/>
                  </a:lnTo>
                  <a:lnTo>
                    <a:pt x="1067" y="217"/>
                  </a:lnTo>
                  <a:lnTo>
                    <a:pt x="1063" y="223"/>
                  </a:lnTo>
                  <a:lnTo>
                    <a:pt x="1057" y="229"/>
                  </a:lnTo>
                  <a:lnTo>
                    <a:pt x="1050" y="233"/>
                  </a:lnTo>
                  <a:lnTo>
                    <a:pt x="1042" y="235"/>
                  </a:lnTo>
                  <a:lnTo>
                    <a:pt x="1034" y="235"/>
                  </a:lnTo>
                  <a:lnTo>
                    <a:pt x="998" y="235"/>
                  </a:lnTo>
                  <a:lnTo>
                    <a:pt x="963" y="237"/>
                  </a:lnTo>
                  <a:lnTo>
                    <a:pt x="929" y="240"/>
                  </a:lnTo>
                  <a:lnTo>
                    <a:pt x="896" y="244"/>
                  </a:lnTo>
                  <a:lnTo>
                    <a:pt x="864" y="248"/>
                  </a:lnTo>
                  <a:lnTo>
                    <a:pt x="833" y="254"/>
                  </a:lnTo>
                  <a:lnTo>
                    <a:pt x="802" y="260"/>
                  </a:lnTo>
                  <a:lnTo>
                    <a:pt x="773" y="267"/>
                  </a:lnTo>
                  <a:lnTo>
                    <a:pt x="750" y="271"/>
                  </a:lnTo>
                  <a:lnTo>
                    <a:pt x="729" y="275"/>
                  </a:lnTo>
                  <a:lnTo>
                    <a:pt x="708" y="279"/>
                  </a:lnTo>
                  <a:lnTo>
                    <a:pt x="687" y="283"/>
                  </a:lnTo>
                  <a:lnTo>
                    <a:pt x="668" y="287"/>
                  </a:lnTo>
                  <a:lnTo>
                    <a:pt x="649" y="290"/>
                  </a:lnTo>
                  <a:lnTo>
                    <a:pt x="631" y="294"/>
                  </a:lnTo>
                  <a:lnTo>
                    <a:pt x="614" y="296"/>
                  </a:lnTo>
                  <a:lnTo>
                    <a:pt x="597" y="300"/>
                  </a:lnTo>
                  <a:lnTo>
                    <a:pt x="579" y="304"/>
                  </a:lnTo>
                  <a:lnTo>
                    <a:pt x="564" y="306"/>
                  </a:lnTo>
                  <a:lnTo>
                    <a:pt x="551" y="308"/>
                  </a:lnTo>
                  <a:lnTo>
                    <a:pt x="535" y="311"/>
                  </a:lnTo>
                  <a:lnTo>
                    <a:pt x="522" y="313"/>
                  </a:lnTo>
                  <a:lnTo>
                    <a:pt x="510" y="315"/>
                  </a:lnTo>
                  <a:lnTo>
                    <a:pt x="499" y="317"/>
                  </a:lnTo>
                  <a:lnTo>
                    <a:pt x="487" y="319"/>
                  </a:lnTo>
                  <a:lnTo>
                    <a:pt x="476" y="321"/>
                  </a:lnTo>
                  <a:lnTo>
                    <a:pt x="466" y="323"/>
                  </a:lnTo>
                  <a:lnTo>
                    <a:pt x="458" y="325"/>
                  </a:lnTo>
                  <a:lnTo>
                    <a:pt x="449" y="325"/>
                  </a:lnTo>
                  <a:lnTo>
                    <a:pt x="441" y="327"/>
                  </a:lnTo>
                  <a:lnTo>
                    <a:pt x="435" y="327"/>
                  </a:lnTo>
                  <a:lnTo>
                    <a:pt x="430" y="329"/>
                  </a:lnTo>
                  <a:lnTo>
                    <a:pt x="424" y="329"/>
                  </a:lnTo>
                  <a:lnTo>
                    <a:pt x="418" y="331"/>
                  </a:lnTo>
                  <a:lnTo>
                    <a:pt x="414" y="331"/>
                  </a:lnTo>
                  <a:lnTo>
                    <a:pt x="412" y="331"/>
                  </a:lnTo>
                  <a:lnTo>
                    <a:pt x="409" y="333"/>
                  </a:lnTo>
                  <a:lnTo>
                    <a:pt x="407" y="333"/>
                  </a:lnTo>
                  <a:lnTo>
                    <a:pt x="393" y="336"/>
                  </a:lnTo>
                  <a:lnTo>
                    <a:pt x="382" y="338"/>
                  </a:lnTo>
                  <a:lnTo>
                    <a:pt x="370" y="342"/>
                  </a:lnTo>
                  <a:lnTo>
                    <a:pt x="359" y="344"/>
                  </a:lnTo>
                  <a:lnTo>
                    <a:pt x="338" y="350"/>
                  </a:lnTo>
                  <a:lnTo>
                    <a:pt x="318" y="352"/>
                  </a:lnTo>
                  <a:lnTo>
                    <a:pt x="299" y="356"/>
                  </a:lnTo>
                  <a:lnTo>
                    <a:pt x="284" y="358"/>
                  </a:lnTo>
                  <a:lnTo>
                    <a:pt x="268" y="358"/>
                  </a:lnTo>
                  <a:lnTo>
                    <a:pt x="253" y="358"/>
                  </a:lnTo>
                  <a:lnTo>
                    <a:pt x="234" y="358"/>
                  </a:lnTo>
                  <a:lnTo>
                    <a:pt x="217" y="358"/>
                  </a:lnTo>
                  <a:lnTo>
                    <a:pt x="201" y="358"/>
                  </a:lnTo>
                  <a:lnTo>
                    <a:pt x="186" y="356"/>
                  </a:lnTo>
                  <a:lnTo>
                    <a:pt x="171" y="354"/>
                  </a:lnTo>
                  <a:lnTo>
                    <a:pt x="155" y="352"/>
                  </a:lnTo>
                  <a:lnTo>
                    <a:pt x="144" y="350"/>
                  </a:lnTo>
                  <a:lnTo>
                    <a:pt x="130" y="348"/>
                  </a:lnTo>
                  <a:lnTo>
                    <a:pt x="119" y="344"/>
                  </a:lnTo>
                  <a:lnTo>
                    <a:pt x="107" y="342"/>
                  </a:lnTo>
                  <a:lnTo>
                    <a:pt x="98" y="338"/>
                  </a:lnTo>
                  <a:lnTo>
                    <a:pt x="86" y="335"/>
                  </a:lnTo>
                  <a:lnTo>
                    <a:pt x="78" y="329"/>
                  </a:lnTo>
                  <a:lnTo>
                    <a:pt x="69" y="325"/>
                  </a:lnTo>
                  <a:lnTo>
                    <a:pt x="61" y="319"/>
                  </a:lnTo>
                  <a:lnTo>
                    <a:pt x="53" y="313"/>
                  </a:lnTo>
                  <a:lnTo>
                    <a:pt x="48" y="306"/>
                  </a:lnTo>
                  <a:lnTo>
                    <a:pt x="40" y="300"/>
                  </a:lnTo>
                  <a:lnTo>
                    <a:pt x="34" y="294"/>
                  </a:lnTo>
                  <a:lnTo>
                    <a:pt x="28" y="288"/>
                  </a:lnTo>
                  <a:lnTo>
                    <a:pt x="25" y="283"/>
                  </a:lnTo>
                  <a:lnTo>
                    <a:pt x="21" y="277"/>
                  </a:lnTo>
                  <a:lnTo>
                    <a:pt x="13" y="265"/>
                  </a:lnTo>
                  <a:lnTo>
                    <a:pt x="7" y="254"/>
                  </a:lnTo>
                  <a:lnTo>
                    <a:pt x="4" y="242"/>
                  </a:lnTo>
                  <a:lnTo>
                    <a:pt x="2" y="231"/>
                  </a:lnTo>
                  <a:lnTo>
                    <a:pt x="0" y="221"/>
                  </a:lnTo>
                  <a:lnTo>
                    <a:pt x="0" y="214"/>
                  </a:lnTo>
                  <a:lnTo>
                    <a:pt x="2" y="208"/>
                  </a:lnTo>
                  <a:lnTo>
                    <a:pt x="4" y="202"/>
                  </a:lnTo>
                  <a:lnTo>
                    <a:pt x="5" y="196"/>
                  </a:lnTo>
                  <a:lnTo>
                    <a:pt x="9" y="191"/>
                  </a:lnTo>
                  <a:lnTo>
                    <a:pt x="13" y="187"/>
                  </a:lnTo>
                  <a:lnTo>
                    <a:pt x="17" y="181"/>
                  </a:lnTo>
                  <a:lnTo>
                    <a:pt x="23" y="177"/>
                  </a:lnTo>
                  <a:lnTo>
                    <a:pt x="28" y="173"/>
                  </a:lnTo>
                  <a:lnTo>
                    <a:pt x="34" y="171"/>
                  </a:lnTo>
                  <a:lnTo>
                    <a:pt x="42" y="169"/>
                  </a:lnTo>
                  <a:lnTo>
                    <a:pt x="48" y="168"/>
                  </a:lnTo>
                  <a:lnTo>
                    <a:pt x="57" y="166"/>
                  </a:lnTo>
                  <a:lnTo>
                    <a:pt x="65" y="164"/>
                  </a:lnTo>
                  <a:lnTo>
                    <a:pt x="75" y="164"/>
                  </a:lnTo>
                  <a:lnTo>
                    <a:pt x="84" y="164"/>
                  </a:lnTo>
                  <a:lnTo>
                    <a:pt x="144" y="154"/>
                  </a:lnTo>
                  <a:lnTo>
                    <a:pt x="203" y="144"/>
                  </a:lnTo>
                  <a:lnTo>
                    <a:pt x="263" y="133"/>
                  </a:lnTo>
                  <a:lnTo>
                    <a:pt x="318" y="120"/>
                  </a:lnTo>
                  <a:lnTo>
                    <a:pt x="376" y="104"/>
                  </a:lnTo>
                  <a:lnTo>
                    <a:pt x="403" y="95"/>
                  </a:lnTo>
                  <a:lnTo>
                    <a:pt x="430" y="87"/>
                  </a:lnTo>
                  <a:lnTo>
                    <a:pt x="457" y="77"/>
                  </a:lnTo>
                  <a:lnTo>
                    <a:pt x="483" y="68"/>
                  </a:lnTo>
                  <a:lnTo>
                    <a:pt x="510" y="56"/>
                  </a:lnTo>
                  <a:lnTo>
                    <a:pt x="537" y="47"/>
                  </a:lnTo>
                  <a:lnTo>
                    <a:pt x="553" y="41"/>
                  </a:lnTo>
                  <a:lnTo>
                    <a:pt x="566" y="35"/>
                  </a:lnTo>
                  <a:lnTo>
                    <a:pt x="581" y="29"/>
                  </a:lnTo>
                  <a:lnTo>
                    <a:pt x="595" y="25"/>
                  </a:lnTo>
                  <a:lnTo>
                    <a:pt x="606" y="20"/>
                  </a:lnTo>
                  <a:lnTo>
                    <a:pt x="618" y="18"/>
                  </a:lnTo>
                  <a:lnTo>
                    <a:pt x="629" y="14"/>
                  </a:lnTo>
                  <a:lnTo>
                    <a:pt x="639" y="10"/>
                  </a:lnTo>
                  <a:lnTo>
                    <a:pt x="649" y="8"/>
                  </a:lnTo>
                  <a:lnTo>
                    <a:pt x="658" y="6"/>
                  </a:lnTo>
                  <a:lnTo>
                    <a:pt x="666" y="4"/>
                  </a:lnTo>
                  <a:lnTo>
                    <a:pt x="674" y="2"/>
                  </a:lnTo>
                  <a:lnTo>
                    <a:pt x="681" y="2"/>
                  </a:lnTo>
                  <a:lnTo>
                    <a:pt x="687" y="0"/>
                  </a:lnTo>
                  <a:lnTo>
                    <a:pt x="693" y="0"/>
                  </a:lnTo>
                  <a:lnTo>
                    <a:pt x="69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" name="Freeform 42"/>
          <p:cNvSpPr>
            <a:spLocks/>
          </p:cNvSpPr>
          <p:nvPr/>
        </p:nvSpPr>
        <p:spPr bwMode="auto">
          <a:xfrm>
            <a:off x="2286000" y="2286000"/>
            <a:ext cx="849312" cy="304800"/>
          </a:xfrm>
          <a:custGeom>
            <a:avLst/>
            <a:gdLst>
              <a:gd name="T0" fmla="*/ 1798 w 1839"/>
              <a:gd name="T1" fmla="*/ 2 h 710"/>
              <a:gd name="T2" fmla="*/ 1814 w 1839"/>
              <a:gd name="T3" fmla="*/ 6 h 710"/>
              <a:gd name="T4" fmla="*/ 1831 w 1839"/>
              <a:gd name="T5" fmla="*/ 23 h 710"/>
              <a:gd name="T6" fmla="*/ 1839 w 1839"/>
              <a:gd name="T7" fmla="*/ 60 h 710"/>
              <a:gd name="T8" fmla="*/ 1831 w 1839"/>
              <a:gd name="T9" fmla="*/ 69 h 710"/>
              <a:gd name="T10" fmla="*/ 1814 w 1839"/>
              <a:gd name="T11" fmla="*/ 81 h 710"/>
              <a:gd name="T12" fmla="*/ 1798 w 1839"/>
              <a:gd name="T13" fmla="*/ 90 h 710"/>
              <a:gd name="T14" fmla="*/ 1756 w 1839"/>
              <a:gd name="T15" fmla="*/ 111 h 710"/>
              <a:gd name="T16" fmla="*/ 1662 w 1839"/>
              <a:gd name="T17" fmla="*/ 157 h 710"/>
              <a:gd name="T18" fmla="*/ 1553 w 1839"/>
              <a:gd name="T19" fmla="*/ 209 h 710"/>
              <a:gd name="T20" fmla="*/ 1426 w 1839"/>
              <a:gd name="T21" fmla="*/ 269 h 710"/>
              <a:gd name="T22" fmla="*/ 1284 w 1839"/>
              <a:gd name="T23" fmla="*/ 332 h 710"/>
              <a:gd name="T24" fmla="*/ 1125 w 1839"/>
              <a:gd name="T25" fmla="*/ 403 h 710"/>
              <a:gd name="T26" fmla="*/ 1032 w 1839"/>
              <a:gd name="T27" fmla="*/ 447 h 710"/>
              <a:gd name="T28" fmla="*/ 931 w 1839"/>
              <a:gd name="T29" fmla="*/ 493 h 710"/>
              <a:gd name="T30" fmla="*/ 825 w 1839"/>
              <a:gd name="T31" fmla="*/ 543 h 710"/>
              <a:gd name="T32" fmla="*/ 712 w 1839"/>
              <a:gd name="T33" fmla="*/ 597 h 710"/>
              <a:gd name="T34" fmla="*/ 591 w 1839"/>
              <a:gd name="T35" fmla="*/ 657 h 710"/>
              <a:gd name="T36" fmla="*/ 533 w 1839"/>
              <a:gd name="T37" fmla="*/ 691 h 710"/>
              <a:gd name="T38" fmla="*/ 508 w 1839"/>
              <a:gd name="T39" fmla="*/ 705 h 710"/>
              <a:gd name="T40" fmla="*/ 481 w 1839"/>
              <a:gd name="T41" fmla="*/ 710 h 710"/>
              <a:gd name="T42" fmla="*/ 432 w 1839"/>
              <a:gd name="T43" fmla="*/ 705 h 710"/>
              <a:gd name="T44" fmla="*/ 374 w 1839"/>
              <a:gd name="T45" fmla="*/ 691 h 710"/>
              <a:gd name="T46" fmla="*/ 313 w 1839"/>
              <a:gd name="T47" fmla="*/ 668 h 710"/>
              <a:gd name="T48" fmla="*/ 247 w 1839"/>
              <a:gd name="T49" fmla="*/ 634 h 710"/>
              <a:gd name="T50" fmla="*/ 176 w 1839"/>
              <a:gd name="T51" fmla="*/ 589 h 710"/>
              <a:gd name="T52" fmla="*/ 117 w 1839"/>
              <a:gd name="T53" fmla="*/ 545 h 710"/>
              <a:gd name="T54" fmla="*/ 73 w 1839"/>
              <a:gd name="T55" fmla="*/ 503 h 710"/>
              <a:gd name="T56" fmla="*/ 38 w 1839"/>
              <a:gd name="T57" fmla="*/ 467 h 710"/>
              <a:gd name="T58" fmla="*/ 15 w 1839"/>
              <a:gd name="T59" fmla="*/ 432 h 710"/>
              <a:gd name="T60" fmla="*/ 2 w 1839"/>
              <a:gd name="T61" fmla="*/ 403 h 710"/>
              <a:gd name="T62" fmla="*/ 0 w 1839"/>
              <a:gd name="T63" fmla="*/ 382 h 710"/>
              <a:gd name="T64" fmla="*/ 9 w 1839"/>
              <a:gd name="T65" fmla="*/ 376 h 710"/>
              <a:gd name="T66" fmla="*/ 28 w 1839"/>
              <a:gd name="T67" fmla="*/ 372 h 710"/>
              <a:gd name="T68" fmla="*/ 99 w 1839"/>
              <a:gd name="T69" fmla="*/ 367 h 710"/>
              <a:gd name="T70" fmla="*/ 186 w 1839"/>
              <a:gd name="T71" fmla="*/ 357 h 710"/>
              <a:gd name="T72" fmla="*/ 266 w 1839"/>
              <a:gd name="T73" fmla="*/ 340 h 710"/>
              <a:gd name="T74" fmla="*/ 451 w 1839"/>
              <a:gd name="T75" fmla="*/ 301 h 710"/>
              <a:gd name="T76" fmla="*/ 662 w 1839"/>
              <a:gd name="T77" fmla="*/ 257 h 710"/>
              <a:gd name="T78" fmla="*/ 902 w 1839"/>
              <a:gd name="T79" fmla="*/ 204 h 710"/>
              <a:gd name="T80" fmla="*/ 1173 w 1839"/>
              <a:gd name="T81" fmla="*/ 142 h 710"/>
              <a:gd name="T82" fmla="*/ 1472 w 1839"/>
              <a:gd name="T83" fmla="*/ 71 h 710"/>
              <a:gd name="T84" fmla="*/ 1618 w 1839"/>
              <a:gd name="T85" fmla="*/ 35 h 710"/>
              <a:gd name="T86" fmla="*/ 1672 w 1839"/>
              <a:gd name="T87" fmla="*/ 21 h 710"/>
              <a:gd name="T88" fmla="*/ 1716 w 1839"/>
              <a:gd name="T89" fmla="*/ 12 h 710"/>
              <a:gd name="T90" fmla="*/ 1748 w 1839"/>
              <a:gd name="T91" fmla="*/ 4 h 710"/>
              <a:gd name="T92" fmla="*/ 1773 w 1839"/>
              <a:gd name="T93" fmla="*/ 0 h 710"/>
              <a:gd name="T94" fmla="*/ 1785 w 1839"/>
              <a:gd name="T95" fmla="*/ 0 h 71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39"/>
              <a:gd name="T145" fmla="*/ 0 h 710"/>
              <a:gd name="T146" fmla="*/ 1839 w 1839"/>
              <a:gd name="T147" fmla="*/ 710 h 71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39" h="710">
                <a:moveTo>
                  <a:pt x="1785" y="0"/>
                </a:moveTo>
                <a:lnTo>
                  <a:pt x="1791" y="0"/>
                </a:lnTo>
                <a:lnTo>
                  <a:pt x="1798" y="2"/>
                </a:lnTo>
                <a:lnTo>
                  <a:pt x="1804" y="2"/>
                </a:lnTo>
                <a:lnTo>
                  <a:pt x="1808" y="4"/>
                </a:lnTo>
                <a:lnTo>
                  <a:pt x="1814" y="6"/>
                </a:lnTo>
                <a:lnTo>
                  <a:pt x="1818" y="8"/>
                </a:lnTo>
                <a:lnTo>
                  <a:pt x="1825" y="15"/>
                </a:lnTo>
                <a:lnTo>
                  <a:pt x="1831" y="23"/>
                </a:lnTo>
                <a:lnTo>
                  <a:pt x="1835" y="33"/>
                </a:lnTo>
                <a:lnTo>
                  <a:pt x="1837" y="46"/>
                </a:lnTo>
                <a:lnTo>
                  <a:pt x="1839" y="60"/>
                </a:lnTo>
                <a:lnTo>
                  <a:pt x="1837" y="62"/>
                </a:lnTo>
                <a:lnTo>
                  <a:pt x="1835" y="65"/>
                </a:lnTo>
                <a:lnTo>
                  <a:pt x="1831" y="69"/>
                </a:lnTo>
                <a:lnTo>
                  <a:pt x="1825" y="73"/>
                </a:lnTo>
                <a:lnTo>
                  <a:pt x="1818" y="79"/>
                </a:lnTo>
                <a:lnTo>
                  <a:pt x="1814" y="81"/>
                </a:lnTo>
                <a:lnTo>
                  <a:pt x="1808" y="85"/>
                </a:lnTo>
                <a:lnTo>
                  <a:pt x="1804" y="88"/>
                </a:lnTo>
                <a:lnTo>
                  <a:pt x="1798" y="90"/>
                </a:lnTo>
                <a:lnTo>
                  <a:pt x="1791" y="94"/>
                </a:lnTo>
                <a:lnTo>
                  <a:pt x="1785" y="98"/>
                </a:lnTo>
                <a:lnTo>
                  <a:pt x="1756" y="111"/>
                </a:lnTo>
                <a:lnTo>
                  <a:pt x="1727" y="127"/>
                </a:lnTo>
                <a:lnTo>
                  <a:pt x="1695" y="142"/>
                </a:lnTo>
                <a:lnTo>
                  <a:pt x="1662" y="157"/>
                </a:lnTo>
                <a:lnTo>
                  <a:pt x="1627" y="175"/>
                </a:lnTo>
                <a:lnTo>
                  <a:pt x="1591" y="192"/>
                </a:lnTo>
                <a:lnTo>
                  <a:pt x="1553" y="209"/>
                </a:lnTo>
                <a:lnTo>
                  <a:pt x="1512" y="229"/>
                </a:lnTo>
                <a:lnTo>
                  <a:pt x="1470" y="248"/>
                </a:lnTo>
                <a:lnTo>
                  <a:pt x="1426" y="269"/>
                </a:lnTo>
                <a:lnTo>
                  <a:pt x="1382" y="290"/>
                </a:lnTo>
                <a:lnTo>
                  <a:pt x="1334" y="311"/>
                </a:lnTo>
                <a:lnTo>
                  <a:pt x="1284" y="332"/>
                </a:lnTo>
                <a:lnTo>
                  <a:pt x="1234" y="355"/>
                </a:lnTo>
                <a:lnTo>
                  <a:pt x="1180" y="380"/>
                </a:lnTo>
                <a:lnTo>
                  <a:pt x="1125" y="403"/>
                </a:lnTo>
                <a:lnTo>
                  <a:pt x="1096" y="419"/>
                </a:lnTo>
                <a:lnTo>
                  <a:pt x="1063" y="432"/>
                </a:lnTo>
                <a:lnTo>
                  <a:pt x="1032" y="447"/>
                </a:lnTo>
                <a:lnTo>
                  <a:pt x="1000" y="461"/>
                </a:lnTo>
                <a:lnTo>
                  <a:pt x="965" y="476"/>
                </a:lnTo>
                <a:lnTo>
                  <a:pt x="931" y="493"/>
                </a:lnTo>
                <a:lnTo>
                  <a:pt x="896" y="509"/>
                </a:lnTo>
                <a:lnTo>
                  <a:pt x="862" y="526"/>
                </a:lnTo>
                <a:lnTo>
                  <a:pt x="825" y="543"/>
                </a:lnTo>
                <a:lnTo>
                  <a:pt x="787" y="561"/>
                </a:lnTo>
                <a:lnTo>
                  <a:pt x="750" y="580"/>
                </a:lnTo>
                <a:lnTo>
                  <a:pt x="712" y="597"/>
                </a:lnTo>
                <a:lnTo>
                  <a:pt x="671" y="616"/>
                </a:lnTo>
                <a:lnTo>
                  <a:pt x="633" y="635"/>
                </a:lnTo>
                <a:lnTo>
                  <a:pt x="591" y="657"/>
                </a:lnTo>
                <a:lnTo>
                  <a:pt x="551" y="678"/>
                </a:lnTo>
                <a:lnTo>
                  <a:pt x="543" y="685"/>
                </a:lnTo>
                <a:lnTo>
                  <a:pt x="533" y="691"/>
                </a:lnTo>
                <a:lnTo>
                  <a:pt x="526" y="697"/>
                </a:lnTo>
                <a:lnTo>
                  <a:pt x="516" y="701"/>
                </a:lnTo>
                <a:lnTo>
                  <a:pt x="508" y="705"/>
                </a:lnTo>
                <a:lnTo>
                  <a:pt x="499" y="708"/>
                </a:lnTo>
                <a:lnTo>
                  <a:pt x="491" y="708"/>
                </a:lnTo>
                <a:lnTo>
                  <a:pt x="481" y="710"/>
                </a:lnTo>
                <a:lnTo>
                  <a:pt x="466" y="710"/>
                </a:lnTo>
                <a:lnTo>
                  <a:pt x="449" y="708"/>
                </a:lnTo>
                <a:lnTo>
                  <a:pt x="432" y="705"/>
                </a:lnTo>
                <a:lnTo>
                  <a:pt x="412" y="701"/>
                </a:lnTo>
                <a:lnTo>
                  <a:pt x="393" y="697"/>
                </a:lnTo>
                <a:lnTo>
                  <a:pt x="374" y="691"/>
                </a:lnTo>
                <a:lnTo>
                  <a:pt x="355" y="683"/>
                </a:lnTo>
                <a:lnTo>
                  <a:pt x="334" y="676"/>
                </a:lnTo>
                <a:lnTo>
                  <a:pt x="313" y="668"/>
                </a:lnTo>
                <a:lnTo>
                  <a:pt x="291" y="657"/>
                </a:lnTo>
                <a:lnTo>
                  <a:pt x="268" y="645"/>
                </a:lnTo>
                <a:lnTo>
                  <a:pt x="247" y="634"/>
                </a:lnTo>
                <a:lnTo>
                  <a:pt x="224" y="620"/>
                </a:lnTo>
                <a:lnTo>
                  <a:pt x="199" y="607"/>
                </a:lnTo>
                <a:lnTo>
                  <a:pt x="176" y="589"/>
                </a:lnTo>
                <a:lnTo>
                  <a:pt x="153" y="574"/>
                </a:lnTo>
                <a:lnTo>
                  <a:pt x="134" y="559"/>
                </a:lnTo>
                <a:lnTo>
                  <a:pt x="117" y="545"/>
                </a:lnTo>
                <a:lnTo>
                  <a:pt x="101" y="530"/>
                </a:lnTo>
                <a:lnTo>
                  <a:pt x="86" y="516"/>
                </a:lnTo>
                <a:lnTo>
                  <a:pt x="73" y="503"/>
                </a:lnTo>
                <a:lnTo>
                  <a:pt x="61" y="492"/>
                </a:lnTo>
                <a:lnTo>
                  <a:pt x="50" y="478"/>
                </a:lnTo>
                <a:lnTo>
                  <a:pt x="38" y="467"/>
                </a:lnTo>
                <a:lnTo>
                  <a:pt x="28" y="455"/>
                </a:lnTo>
                <a:lnTo>
                  <a:pt x="21" y="444"/>
                </a:lnTo>
                <a:lnTo>
                  <a:pt x="15" y="432"/>
                </a:lnTo>
                <a:lnTo>
                  <a:pt x="9" y="422"/>
                </a:lnTo>
                <a:lnTo>
                  <a:pt x="5" y="413"/>
                </a:lnTo>
                <a:lnTo>
                  <a:pt x="2" y="403"/>
                </a:lnTo>
                <a:lnTo>
                  <a:pt x="0" y="394"/>
                </a:lnTo>
                <a:lnTo>
                  <a:pt x="0" y="384"/>
                </a:lnTo>
                <a:lnTo>
                  <a:pt x="0" y="382"/>
                </a:lnTo>
                <a:lnTo>
                  <a:pt x="2" y="380"/>
                </a:lnTo>
                <a:lnTo>
                  <a:pt x="5" y="378"/>
                </a:lnTo>
                <a:lnTo>
                  <a:pt x="9" y="376"/>
                </a:lnTo>
                <a:lnTo>
                  <a:pt x="15" y="374"/>
                </a:lnTo>
                <a:lnTo>
                  <a:pt x="21" y="372"/>
                </a:lnTo>
                <a:lnTo>
                  <a:pt x="28" y="372"/>
                </a:lnTo>
                <a:lnTo>
                  <a:pt x="38" y="372"/>
                </a:lnTo>
                <a:lnTo>
                  <a:pt x="69" y="369"/>
                </a:lnTo>
                <a:lnTo>
                  <a:pt x="99" y="367"/>
                </a:lnTo>
                <a:lnTo>
                  <a:pt x="128" y="363"/>
                </a:lnTo>
                <a:lnTo>
                  <a:pt x="159" y="361"/>
                </a:lnTo>
                <a:lnTo>
                  <a:pt x="186" y="357"/>
                </a:lnTo>
                <a:lnTo>
                  <a:pt x="215" y="351"/>
                </a:lnTo>
                <a:lnTo>
                  <a:pt x="241" y="346"/>
                </a:lnTo>
                <a:lnTo>
                  <a:pt x="266" y="340"/>
                </a:lnTo>
                <a:lnTo>
                  <a:pt x="324" y="326"/>
                </a:lnTo>
                <a:lnTo>
                  <a:pt x="385" y="315"/>
                </a:lnTo>
                <a:lnTo>
                  <a:pt x="451" y="301"/>
                </a:lnTo>
                <a:lnTo>
                  <a:pt x="518" y="288"/>
                </a:lnTo>
                <a:lnTo>
                  <a:pt x="587" y="273"/>
                </a:lnTo>
                <a:lnTo>
                  <a:pt x="662" y="257"/>
                </a:lnTo>
                <a:lnTo>
                  <a:pt x="739" y="240"/>
                </a:lnTo>
                <a:lnTo>
                  <a:pt x="819" y="223"/>
                </a:lnTo>
                <a:lnTo>
                  <a:pt x="902" y="204"/>
                </a:lnTo>
                <a:lnTo>
                  <a:pt x="990" y="184"/>
                </a:lnTo>
                <a:lnTo>
                  <a:pt x="1078" y="163"/>
                </a:lnTo>
                <a:lnTo>
                  <a:pt x="1173" y="142"/>
                </a:lnTo>
                <a:lnTo>
                  <a:pt x="1269" y="119"/>
                </a:lnTo>
                <a:lnTo>
                  <a:pt x="1368" y="96"/>
                </a:lnTo>
                <a:lnTo>
                  <a:pt x="1472" y="71"/>
                </a:lnTo>
                <a:lnTo>
                  <a:pt x="1578" y="46"/>
                </a:lnTo>
                <a:lnTo>
                  <a:pt x="1599" y="40"/>
                </a:lnTo>
                <a:lnTo>
                  <a:pt x="1618" y="35"/>
                </a:lnTo>
                <a:lnTo>
                  <a:pt x="1637" y="29"/>
                </a:lnTo>
                <a:lnTo>
                  <a:pt x="1654" y="25"/>
                </a:lnTo>
                <a:lnTo>
                  <a:pt x="1672" y="21"/>
                </a:lnTo>
                <a:lnTo>
                  <a:pt x="1687" y="17"/>
                </a:lnTo>
                <a:lnTo>
                  <a:pt x="1702" y="14"/>
                </a:lnTo>
                <a:lnTo>
                  <a:pt x="1716" y="12"/>
                </a:lnTo>
                <a:lnTo>
                  <a:pt x="1727" y="8"/>
                </a:lnTo>
                <a:lnTo>
                  <a:pt x="1739" y="6"/>
                </a:lnTo>
                <a:lnTo>
                  <a:pt x="1748" y="4"/>
                </a:lnTo>
                <a:lnTo>
                  <a:pt x="1758" y="2"/>
                </a:lnTo>
                <a:lnTo>
                  <a:pt x="1766" y="2"/>
                </a:lnTo>
                <a:lnTo>
                  <a:pt x="1773" y="0"/>
                </a:lnTo>
                <a:lnTo>
                  <a:pt x="1779" y="0"/>
                </a:lnTo>
                <a:lnTo>
                  <a:pt x="1785" y="0"/>
                </a:lnTo>
              </a:path>
            </a:pathLst>
          </a:custGeom>
          <a:solidFill>
            <a:srgbClr val="19EF1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362200" y="1066800"/>
            <a:ext cx="1600200" cy="1676400"/>
            <a:chOff x="6934200" y="442912"/>
            <a:chExt cx="2840037" cy="2832100"/>
          </a:xfrm>
          <a:solidFill>
            <a:schemeClr val="accent2"/>
          </a:solidFill>
        </p:grpSpPr>
        <p:sp>
          <p:nvSpPr>
            <p:cNvPr id="10" name="Freeform 38"/>
            <p:cNvSpPr>
              <a:spLocks/>
            </p:cNvSpPr>
            <p:nvPr/>
          </p:nvSpPr>
          <p:spPr bwMode="auto">
            <a:xfrm>
              <a:off x="6934200" y="960437"/>
              <a:ext cx="2019300" cy="387350"/>
            </a:xfrm>
            <a:custGeom>
              <a:avLst/>
              <a:gdLst>
                <a:gd name="T0" fmla="*/ 2102 w 2546"/>
                <a:gd name="T1" fmla="*/ 2 h 490"/>
                <a:gd name="T2" fmla="*/ 2137 w 2546"/>
                <a:gd name="T3" fmla="*/ 4 h 490"/>
                <a:gd name="T4" fmla="*/ 2181 w 2546"/>
                <a:gd name="T5" fmla="*/ 10 h 490"/>
                <a:gd name="T6" fmla="*/ 2239 w 2546"/>
                <a:gd name="T7" fmla="*/ 19 h 490"/>
                <a:gd name="T8" fmla="*/ 2304 w 2546"/>
                <a:gd name="T9" fmla="*/ 31 h 490"/>
                <a:gd name="T10" fmla="*/ 2377 w 2546"/>
                <a:gd name="T11" fmla="*/ 46 h 490"/>
                <a:gd name="T12" fmla="*/ 2438 w 2546"/>
                <a:gd name="T13" fmla="*/ 67 h 490"/>
                <a:gd name="T14" fmla="*/ 2484 w 2546"/>
                <a:gd name="T15" fmla="*/ 88 h 490"/>
                <a:gd name="T16" fmla="*/ 2519 w 2546"/>
                <a:gd name="T17" fmla="*/ 106 h 490"/>
                <a:gd name="T18" fmla="*/ 2538 w 2546"/>
                <a:gd name="T19" fmla="*/ 123 h 490"/>
                <a:gd name="T20" fmla="*/ 2546 w 2546"/>
                <a:gd name="T21" fmla="*/ 138 h 490"/>
                <a:gd name="T22" fmla="*/ 2536 w 2546"/>
                <a:gd name="T23" fmla="*/ 161 h 490"/>
                <a:gd name="T24" fmla="*/ 2513 w 2546"/>
                <a:gd name="T25" fmla="*/ 182 h 490"/>
                <a:gd name="T26" fmla="*/ 2473 w 2546"/>
                <a:gd name="T27" fmla="*/ 204 h 490"/>
                <a:gd name="T28" fmla="*/ 2415 w 2546"/>
                <a:gd name="T29" fmla="*/ 221 h 490"/>
                <a:gd name="T30" fmla="*/ 2342 w 2546"/>
                <a:gd name="T31" fmla="*/ 236 h 490"/>
                <a:gd name="T32" fmla="*/ 2244 w 2546"/>
                <a:gd name="T33" fmla="*/ 248 h 490"/>
                <a:gd name="T34" fmla="*/ 2147 w 2546"/>
                <a:gd name="T35" fmla="*/ 259 h 490"/>
                <a:gd name="T36" fmla="*/ 2054 w 2546"/>
                <a:gd name="T37" fmla="*/ 267 h 490"/>
                <a:gd name="T38" fmla="*/ 1970 w 2546"/>
                <a:gd name="T39" fmla="*/ 277 h 490"/>
                <a:gd name="T40" fmla="*/ 1889 w 2546"/>
                <a:gd name="T41" fmla="*/ 286 h 490"/>
                <a:gd name="T42" fmla="*/ 1828 w 2546"/>
                <a:gd name="T43" fmla="*/ 296 h 490"/>
                <a:gd name="T44" fmla="*/ 1788 w 2546"/>
                <a:gd name="T45" fmla="*/ 303 h 490"/>
                <a:gd name="T46" fmla="*/ 1738 w 2546"/>
                <a:gd name="T47" fmla="*/ 311 h 490"/>
                <a:gd name="T48" fmla="*/ 1678 w 2546"/>
                <a:gd name="T49" fmla="*/ 321 h 490"/>
                <a:gd name="T50" fmla="*/ 1609 w 2546"/>
                <a:gd name="T51" fmla="*/ 332 h 490"/>
                <a:gd name="T52" fmla="*/ 1530 w 2546"/>
                <a:gd name="T53" fmla="*/ 346 h 490"/>
                <a:gd name="T54" fmla="*/ 1440 w 2546"/>
                <a:gd name="T55" fmla="*/ 359 h 490"/>
                <a:gd name="T56" fmla="*/ 1342 w 2546"/>
                <a:gd name="T57" fmla="*/ 374 h 490"/>
                <a:gd name="T58" fmla="*/ 1235 w 2546"/>
                <a:gd name="T59" fmla="*/ 392 h 490"/>
                <a:gd name="T60" fmla="*/ 1116 w 2546"/>
                <a:gd name="T61" fmla="*/ 411 h 490"/>
                <a:gd name="T62" fmla="*/ 989 w 2546"/>
                <a:gd name="T63" fmla="*/ 430 h 490"/>
                <a:gd name="T64" fmla="*/ 849 w 2546"/>
                <a:gd name="T65" fmla="*/ 449 h 490"/>
                <a:gd name="T66" fmla="*/ 722 w 2546"/>
                <a:gd name="T67" fmla="*/ 463 h 490"/>
                <a:gd name="T68" fmla="*/ 609 w 2546"/>
                <a:gd name="T69" fmla="*/ 476 h 490"/>
                <a:gd name="T70" fmla="*/ 513 w 2546"/>
                <a:gd name="T71" fmla="*/ 484 h 490"/>
                <a:gd name="T72" fmla="*/ 430 w 2546"/>
                <a:gd name="T73" fmla="*/ 488 h 490"/>
                <a:gd name="T74" fmla="*/ 365 w 2546"/>
                <a:gd name="T75" fmla="*/ 490 h 490"/>
                <a:gd name="T76" fmla="*/ 313 w 2546"/>
                <a:gd name="T77" fmla="*/ 488 h 490"/>
                <a:gd name="T78" fmla="*/ 221 w 2546"/>
                <a:gd name="T79" fmla="*/ 480 h 490"/>
                <a:gd name="T80" fmla="*/ 139 w 2546"/>
                <a:gd name="T81" fmla="*/ 463 h 490"/>
                <a:gd name="T82" fmla="*/ 93 w 2546"/>
                <a:gd name="T83" fmla="*/ 447 h 490"/>
                <a:gd name="T84" fmla="*/ 54 w 2546"/>
                <a:gd name="T85" fmla="*/ 432 h 490"/>
                <a:gd name="T86" fmla="*/ 27 w 2546"/>
                <a:gd name="T87" fmla="*/ 417 h 490"/>
                <a:gd name="T88" fmla="*/ 10 w 2546"/>
                <a:gd name="T89" fmla="*/ 401 h 490"/>
                <a:gd name="T90" fmla="*/ 2 w 2546"/>
                <a:gd name="T91" fmla="*/ 384 h 490"/>
                <a:gd name="T92" fmla="*/ 4 w 2546"/>
                <a:gd name="T93" fmla="*/ 359 h 490"/>
                <a:gd name="T94" fmla="*/ 23 w 2546"/>
                <a:gd name="T95" fmla="*/ 336 h 490"/>
                <a:gd name="T96" fmla="*/ 58 w 2546"/>
                <a:gd name="T97" fmla="*/ 319 h 490"/>
                <a:gd name="T98" fmla="*/ 108 w 2546"/>
                <a:gd name="T99" fmla="*/ 305 h 490"/>
                <a:gd name="T100" fmla="*/ 171 w 2546"/>
                <a:gd name="T101" fmla="*/ 298 h 490"/>
                <a:gd name="T102" fmla="*/ 430 w 2546"/>
                <a:gd name="T103" fmla="*/ 269 h 490"/>
                <a:gd name="T104" fmla="*/ 1039 w 2546"/>
                <a:gd name="T105" fmla="*/ 182 h 490"/>
                <a:gd name="T106" fmla="*/ 1636 w 2546"/>
                <a:gd name="T107" fmla="*/ 79 h 490"/>
                <a:gd name="T108" fmla="*/ 1887 w 2546"/>
                <a:gd name="T109" fmla="*/ 31 h 490"/>
                <a:gd name="T110" fmla="*/ 1957 w 2546"/>
                <a:gd name="T111" fmla="*/ 19 h 490"/>
                <a:gd name="T112" fmla="*/ 2010 w 2546"/>
                <a:gd name="T113" fmla="*/ 10 h 490"/>
                <a:gd name="T114" fmla="*/ 2051 w 2546"/>
                <a:gd name="T115" fmla="*/ 4 h 490"/>
                <a:gd name="T116" fmla="*/ 2076 w 2546"/>
                <a:gd name="T117" fmla="*/ 2 h 490"/>
                <a:gd name="T118" fmla="*/ 2085 w 2546"/>
                <a:gd name="T119" fmla="*/ 0 h 4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46"/>
                <a:gd name="T181" fmla="*/ 0 h 490"/>
                <a:gd name="T182" fmla="*/ 2546 w 2546"/>
                <a:gd name="T183" fmla="*/ 490 h 4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46" h="490">
                  <a:moveTo>
                    <a:pt x="2085" y="0"/>
                  </a:moveTo>
                  <a:lnTo>
                    <a:pt x="2093" y="0"/>
                  </a:lnTo>
                  <a:lnTo>
                    <a:pt x="2102" y="2"/>
                  </a:lnTo>
                  <a:lnTo>
                    <a:pt x="2112" y="2"/>
                  </a:lnTo>
                  <a:lnTo>
                    <a:pt x="2124" y="4"/>
                  </a:lnTo>
                  <a:lnTo>
                    <a:pt x="2137" y="4"/>
                  </a:lnTo>
                  <a:lnTo>
                    <a:pt x="2150" y="6"/>
                  </a:lnTo>
                  <a:lnTo>
                    <a:pt x="2166" y="8"/>
                  </a:lnTo>
                  <a:lnTo>
                    <a:pt x="2181" y="10"/>
                  </a:lnTo>
                  <a:lnTo>
                    <a:pt x="2200" y="14"/>
                  </a:lnTo>
                  <a:lnTo>
                    <a:pt x="2218" y="15"/>
                  </a:lnTo>
                  <a:lnTo>
                    <a:pt x="2239" y="19"/>
                  </a:lnTo>
                  <a:lnTo>
                    <a:pt x="2258" y="23"/>
                  </a:lnTo>
                  <a:lnTo>
                    <a:pt x="2281" y="27"/>
                  </a:lnTo>
                  <a:lnTo>
                    <a:pt x="2304" y="31"/>
                  </a:lnTo>
                  <a:lnTo>
                    <a:pt x="2329" y="35"/>
                  </a:lnTo>
                  <a:lnTo>
                    <a:pt x="2354" y="40"/>
                  </a:lnTo>
                  <a:lnTo>
                    <a:pt x="2377" y="46"/>
                  </a:lnTo>
                  <a:lnTo>
                    <a:pt x="2398" y="54"/>
                  </a:lnTo>
                  <a:lnTo>
                    <a:pt x="2419" y="62"/>
                  </a:lnTo>
                  <a:lnTo>
                    <a:pt x="2438" y="67"/>
                  </a:lnTo>
                  <a:lnTo>
                    <a:pt x="2456" y="75"/>
                  </a:lnTo>
                  <a:lnTo>
                    <a:pt x="2471" y="81"/>
                  </a:lnTo>
                  <a:lnTo>
                    <a:pt x="2484" y="88"/>
                  </a:lnTo>
                  <a:lnTo>
                    <a:pt x="2498" y="94"/>
                  </a:lnTo>
                  <a:lnTo>
                    <a:pt x="2509" y="100"/>
                  </a:lnTo>
                  <a:lnTo>
                    <a:pt x="2519" y="106"/>
                  </a:lnTo>
                  <a:lnTo>
                    <a:pt x="2527" y="111"/>
                  </a:lnTo>
                  <a:lnTo>
                    <a:pt x="2532" y="117"/>
                  </a:lnTo>
                  <a:lnTo>
                    <a:pt x="2538" y="123"/>
                  </a:lnTo>
                  <a:lnTo>
                    <a:pt x="2542" y="127"/>
                  </a:lnTo>
                  <a:lnTo>
                    <a:pt x="2544" y="133"/>
                  </a:lnTo>
                  <a:lnTo>
                    <a:pt x="2546" y="138"/>
                  </a:lnTo>
                  <a:lnTo>
                    <a:pt x="2544" y="146"/>
                  </a:lnTo>
                  <a:lnTo>
                    <a:pt x="2542" y="154"/>
                  </a:lnTo>
                  <a:lnTo>
                    <a:pt x="2536" y="161"/>
                  </a:lnTo>
                  <a:lnTo>
                    <a:pt x="2531" y="169"/>
                  </a:lnTo>
                  <a:lnTo>
                    <a:pt x="2523" y="177"/>
                  </a:lnTo>
                  <a:lnTo>
                    <a:pt x="2513" y="182"/>
                  </a:lnTo>
                  <a:lnTo>
                    <a:pt x="2502" y="190"/>
                  </a:lnTo>
                  <a:lnTo>
                    <a:pt x="2488" y="196"/>
                  </a:lnTo>
                  <a:lnTo>
                    <a:pt x="2473" y="204"/>
                  </a:lnTo>
                  <a:lnTo>
                    <a:pt x="2456" y="209"/>
                  </a:lnTo>
                  <a:lnTo>
                    <a:pt x="2436" y="215"/>
                  </a:lnTo>
                  <a:lnTo>
                    <a:pt x="2415" y="221"/>
                  </a:lnTo>
                  <a:lnTo>
                    <a:pt x="2392" y="227"/>
                  </a:lnTo>
                  <a:lnTo>
                    <a:pt x="2369" y="230"/>
                  </a:lnTo>
                  <a:lnTo>
                    <a:pt x="2342" y="236"/>
                  </a:lnTo>
                  <a:lnTo>
                    <a:pt x="2316" y="242"/>
                  </a:lnTo>
                  <a:lnTo>
                    <a:pt x="2279" y="246"/>
                  </a:lnTo>
                  <a:lnTo>
                    <a:pt x="2244" y="248"/>
                  </a:lnTo>
                  <a:lnTo>
                    <a:pt x="2212" y="252"/>
                  </a:lnTo>
                  <a:lnTo>
                    <a:pt x="2179" y="255"/>
                  </a:lnTo>
                  <a:lnTo>
                    <a:pt x="2147" y="259"/>
                  </a:lnTo>
                  <a:lnTo>
                    <a:pt x="2116" y="261"/>
                  </a:lnTo>
                  <a:lnTo>
                    <a:pt x="2085" y="265"/>
                  </a:lnTo>
                  <a:lnTo>
                    <a:pt x="2054" y="267"/>
                  </a:lnTo>
                  <a:lnTo>
                    <a:pt x="2026" y="271"/>
                  </a:lnTo>
                  <a:lnTo>
                    <a:pt x="1997" y="273"/>
                  </a:lnTo>
                  <a:lnTo>
                    <a:pt x="1970" y="277"/>
                  </a:lnTo>
                  <a:lnTo>
                    <a:pt x="1943" y="280"/>
                  </a:lnTo>
                  <a:lnTo>
                    <a:pt x="1916" y="282"/>
                  </a:lnTo>
                  <a:lnTo>
                    <a:pt x="1889" y="286"/>
                  </a:lnTo>
                  <a:lnTo>
                    <a:pt x="1864" y="290"/>
                  </a:lnTo>
                  <a:lnTo>
                    <a:pt x="1839" y="294"/>
                  </a:lnTo>
                  <a:lnTo>
                    <a:pt x="1828" y="296"/>
                  </a:lnTo>
                  <a:lnTo>
                    <a:pt x="1816" y="298"/>
                  </a:lnTo>
                  <a:lnTo>
                    <a:pt x="1803" y="300"/>
                  </a:lnTo>
                  <a:lnTo>
                    <a:pt x="1788" y="303"/>
                  </a:lnTo>
                  <a:lnTo>
                    <a:pt x="1772" y="305"/>
                  </a:lnTo>
                  <a:lnTo>
                    <a:pt x="1757" y="307"/>
                  </a:lnTo>
                  <a:lnTo>
                    <a:pt x="1738" y="311"/>
                  </a:lnTo>
                  <a:lnTo>
                    <a:pt x="1719" y="315"/>
                  </a:lnTo>
                  <a:lnTo>
                    <a:pt x="1699" y="317"/>
                  </a:lnTo>
                  <a:lnTo>
                    <a:pt x="1678" y="321"/>
                  </a:lnTo>
                  <a:lnTo>
                    <a:pt x="1657" y="325"/>
                  </a:lnTo>
                  <a:lnTo>
                    <a:pt x="1634" y="328"/>
                  </a:lnTo>
                  <a:lnTo>
                    <a:pt x="1609" y="332"/>
                  </a:lnTo>
                  <a:lnTo>
                    <a:pt x="1584" y="336"/>
                  </a:lnTo>
                  <a:lnTo>
                    <a:pt x="1557" y="340"/>
                  </a:lnTo>
                  <a:lnTo>
                    <a:pt x="1530" y="346"/>
                  </a:lnTo>
                  <a:lnTo>
                    <a:pt x="1502" y="349"/>
                  </a:lnTo>
                  <a:lnTo>
                    <a:pt x="1471" y="355"/>
                  </a:lnTo>
                  <a:lnTo>
                    <a:pt x="1440" y="359"/>
                  </a:lnTo>
                  <a:lnTo>
                    <a:pt x="1409" y="365"/>
                  </a:lnTo>
                  <a:lnTo>
                    <a:pt x="1377" y="371"/>
                  </a:lnTo>
                  <a:lnTo>
                    <a:pt x="1342" y="374"/>
                  </a:lnTo>
                  <a:lnTo>
                    <a:pt x="1308" y="380"/>
                  </a:lnTo>
                  <a:lnTo>
                    <a:pt x="1271" y="386"/>
                  </a:lnTo>
                  <a:lnTo>
                    <a:pt x="1235" y="392"/>
                  </a:lnTo>
                  <a:lnTo>
                    <a:pt x="1196" y="397"/>
                  </a:lnTo>
                  <a:lnTo>
                    <a:pt x="1156" y="403"/>
                  </a:lnTo>
                  <a:lnTo>
                    <a:pt x="1116" y="411"/>
                  </a:lnTo>
                  <a:lnTo>
                    <a:pt x="1074" y="417"/>
                  </a:lnTo>
                  <a:lnTo>
                    <a:pt x="1031" y="422"/>
                  </a:lnTo>
                  <a:lnTo>
                    <a:pt x="989" y="430"/>
                  </a:lnTo>
                  <a:lnTo>
                    <a:pt x="943" y="436"/>
                  </a:lnTo>
                  <a:lnTo>
                    <a:pt x="895" y="444"/>
                  </a:lnTo>
                  <a:lnTo>
                    <a:pt x="849" y="449"/>
                  </a:lnTo>
                  <a:lnTo>
                    <a:pt x="805" y="453"/>
                  </a:lnTo>
                  <a:lnTo>
                    <a:pt x="763" y="459"/>
                  </a:lnTo>
                  <a:lnTo>
                    <a:pt x="722" y="463"/>
                  </a:lnTo>
                  <a:lnTo>
                    <a:pt x="682" y="469"/>
                  </a:lnTo>
                  <a:lnTo>
                    <a:pt x="645" y="472"/>
                  </a:lnTo>
                  <a:lnTo>
                    <a:pt x="609" y="476"/>
                  </a:lnTo>
                  <a:lnTo>
                    <a:pt x="576" y="478"/>
                  </a:lnTo>
                  <a:lnTo>
                    <a:pt x="544" y="482"/>
                  </a:lnTo>
                  <a:lnTo>
                    <a:pt x="513" y="484"/>
                  </a:lnTo>
                  <a:lnTo>
                    <a:pt x="484" y="486"/>
                  </a:lnTo>
                  <a:lnTo>
                    <a:pt x="457" y="488"/>
                  </a:lnTo>
                  <a:lnTo>
                    <a:pt x="430" y="488"/>
                  </a:lnTo>
                  <a:lnTo>
                    <a:pt x="407" y="490"/>
                  </a:lnTo>
                  <a:lnTo>
                    <a:pt x="384" y="490"/>
                  </a:lnTo>
                  <a:lnTo>
                    <a:pt x="365" y="490"/>
                  </a:lnTo>
                  <a:lnTo>
                    <a:pt x="348" y="488"/>
                  </a:lnTo>
                  <a:lnTo>
                    <a:pt x="331" y="488"/>
                  </a:lnTo>
                  <a:lnTo>
                    <a:pt x="313" y="488"/>
                  </a:lnTo>
                  <a:lnTo>
                    <a:pt x="281" y="486"/>
                  </a:lnTo>
                  <a:lnTo>
                    <a:pt x="250" y="484"/>
                  </a:lnTo>
                  <a:lnTo>
                    <a:pt x="221" y="480"/>
                  </a:lnTo>
                  <a:lnTo>
                    <a:pt x="192" y="476"/>
                  </a:lnTo>
                  <a:lnTo>
                    <a:pt x="166" y="470"/>
                  </a:lnTo>
                  <a:lnTo>
                    <a:pt x="139" y="463"/>
                  </a:lnTo>
                  <a:lnTo>
                    <a:pt x="123" y="457"/>
                  </a:lnTo>
                  <a:lnTo>
                    <a:pt x="106" y="453"/>
                  </a:lnTo>
                  <a:lnTo>
                    <a:pt x="93" y="447"/>
                  </a:lnTo>
                  <a:lnTo>
                    <a:pt x="79" y="444"/>
                  </a:lnTo>
                  <a:lnTo>
                    <a:pt x="66" y="438"/>
                  </a:lnTo>
                  <a:lnTo>
                    <a:pt x="54" y="432"/>
                  </a:lnTo>
                  <a:lnTo>
                    <a:pt x="45" y="428"/>
                  </a:lnTo>
                  <a:lnTo>
                    <a:pt x="35" y="422"/>
                  </a:lnTo>
                  <a:lnTo>
                    <a:pt x="27" y="417"/>
                  </a:lnTo>
                  <a:lnTo>
                    <a:pt x="22" y="413"/>
                  </a:lnTo>
                  <a:lnTo>
                    <a:pt x="14" y="407"/>
                  </a:lnTo>
                  <a:lnTo>
                    <a:pt x="10" y="401"/>
                  </a:lnTo>
                  <a:lnTo>
                    <a:pt x="6" y="396"/>
                  </a:lnTo>
                  <a:lnTo>
                    <a:pt x="4" y="390"/>
                  </a:lnTo>
                  <a:lnTo>
                    <a:pt x="2" y="384"/>
                  </a:lnTo>
                  <a:lnTo>
                    <a:pt x="0" y="378"/>
                  </a:lnTo>
                  <a:lnTo>
                    <a:pt x="2" y="369"/>
                  </a:lnTo>
                  <a:lnTo>
                    <a:pt x="4" y="359"/>
                  </a:lnTo>
                  <a:lnTo>
                    <a:pt x="10" y="351"/>
                  </a:lnTo>
                  <a:lnTo>
                    <a:pt x="16" y="344"/>
                  </a:lnTo>
                  <a:lnTo>
                    <a:pt x="23" y="336"/>
                  </a:lnTo>
                  <a:lnTo>
                    <a:pt x="33" y="330"/>
                  </a:lnTo>
                  <a:lnTo>
                    <a:pt x="45" y="325"/>
                  </a:lnTo>
                  <a:lnTo>
                    <a:pt x="58" y="319"/>
                  </a:lnTo>
                  <a:lnTo>
                    <a:pt x="73" y="313"/>
                  </a:lnTo>
                  <a:lnTo>
                    <a:pt x="89" y="309"/>
                  </a:lnTo>
                  <a:lnTo>
                    <a:pt x="108" y="305"/>
                  </a:lnTo>
                  <a:lnTo>
                    <a:pt x="127" y="302"/>
                  </a:lnTo>
                  <a:lnTo>
                    <a:pt x="148" y="300"/>
                  </a:lnTo>
                  <a:lnTo>
                    <a:pt x="171" y="298"/>
                  </a:lnTo>
                  <a:lnTo>
                    <a:pt x="196" y="296"/>
                  </a:lnTo>
                  <a:lnTo>
                    <a:pt x="223" y="294"/>
                  </a:lnTo>
                  <a:lnTo>
                    <a:pt x="430" y="269"/>
                  </a:lnTo>
                  <a:lnTo>
                    <a:pt x="634" y="240"/>
                  </a:lnTo>
                  <a:lnTo>
                    <a:pt x="837" y="211"/>
                  </a:lnTo>
                  <a:lnTo>
                    <a:pt x="1039" y="182"/>
                  </a:lnTo>
                  <a:lnTo>
                    <a:pt x="1241" y="150"/>
                  </a:lnTo>
                  <a:lnTo>
                    <a:pt x="1438" y="115"/>
                  </a:lnTo>
                  <a:lnTo>
                    <a:pt x="1636" y="79"/>
                  </a:lnTo>
                  <a:lnTo>
                    <a:pt x="1832" y="40"/>
                  </a:lnTo>
                  <a:lnTo>
                    <a:pt x="1861" y="35"/>
                  </a:lnTo>
                  <a:lnTo>
                    <a:pt x="1887" y="31"/>
                  </a:lnTo>
                  <a:lnTo>
                    <a:pt x="1910" y="27"/>
                  </a:lnTo>
                  <a:lnTo>
                    <a:pt x="1934" y="23"/>
                  </a:lnTo>
                  <a:lnTo>
                    <a:pt x="1957" y="19"/>
                  </a:lnTo>
                  <a:lnTo>
                    <a:pt x="1976" y="15"/>
                  </a:lnTo>
                  <a:lnTo>
                    <a:pt x="1993" y="14"/>
                  </a:lnTo>
                  <a:lnTo>
                    <a:pt x="2010" y="10"/>
                  </a:lnTo>
                  <a:lnTo>
                    <a:pt x="2026" y="8"/>
                  </a:lnTo>
                  <a:lnTo>
                    <a:pt x="2039" y="6"/>
                  </a:lnTo>
                  <a:lnTo>
                    <a:pt x="2051" y="4"/>
                  </a:lnTo>
                  <a:lnTo>
                    <a:pt x="2060" y="4"/>
                  </a:lnTo>
                  <a:lnTo>
                    <a:pt x="2070" y="2"/>
                  </a:lnTo>
                  <a:lnTo>
                    <a:pt x="2076" y="2"/>
                  </a:lnTo>
                  <a:lnTo>
                    <a:pt x="2081" y="0"/>
                  </a:lnTo>
                  <a:lnTo>
                    <a:pt x="208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3"/>
            <p:cNvSpPr>
              <a:spLocks/>
            </p:cNvSpPr>
            <p:nvPr/>
          </p:nvSpPr>
          <p:spPr bwMode="auto">
            <a:xfrm>
              <a:off x="7821612" y="442912"/>
              <a:ext cx="1952625" cy="2790825"/>
            </a:xfrm>
            <a:custGeom>
              <a:avLst/>
              <a:gdLst>
                <a:gd name="T0" fmla="*/ 253 w 2459"/>
                <a:gd name="T1" fmla="*/ 8 h 3515"/>
                <a:gd name="T2" fmla="*/ 399 w 2459"/>
                <a:gd name="T3" fmla="*/ 35 h 3515"/>
                <a:gd name="T4" fmla="*/ 533 w 2459"/>
                <a:gd name="T5" fmla="*/ 77 h 3515"/>
                <a:gd name="T6" fmla="*/ 593 w 2459"/>
                <a:gd name="T7" fmla="*/ 121 h 3515"/>
                <a:gd name="T8" fmla="*/ 623 w 2459"/>
                <a:gd name="T9" fmla="*/ 198 h 3515"/>
                <a:gd name="T10" fmla="*/ 633 w 2459"/>
                <a:gd name="T11" fmla="*/ 409 h 3515"/>
                <a:gd name="T12" fmla="*/ 681 w 2459"/>
                <a:gd name="T13" fmla="*/ 751 h 3515"/>
                <a:gd name="T14" fmla="*/ 777 w 2459"/>
                <a:gd name="T15" fmla="*/ 1121 h 3515"/>
                <a:gd name="T16" fmla="*/ 917 w 2459"/>
                <a:gd name="T17" fmla="*/ 1513 h 3515"/>
                <a:gd name="T18" fmla="*/ 1086 w 2459"/>
                <a:gd name="T19" fmla="*/ 1870 h 3515"/>
                <a:gd name="T20" fmla="*/ 1267 w 2459"/>
                <a:gd name="T21" fmla="*/ 2179 h 3515"/>
                <a:gd name="T22" fmla="*/ 1435 w 2459"/>
                <a:gd name="T23" fmla="*/ 2427 h 3515"/>
                <a:gd name="T24" fmla="*/ 1643 w 2459"/>
                <a:gd name="T25" fmla="*/ 2661 h 3515"/>
                <a:gd name="T26" fmla="*/ 1800 w 2459"/>
                <a:gd name="T27" fmla="*/ 2811 h 3515"/>
                <a:gd name="T28" fmla="*/ 1867 w 2459"/>
                <a:gd name="T29" fmla="*/ 2859 h 3515"/>
                <a:gd name="T30" fmla="*/ 1923 w 2459"/>
                <a:gd name="T31" fmla="*/ 2878 h 3515"/>
                <a:gd name="T32" fmla="*/ 1952 w 2459"/>
                <a:gd name="T33" fmla="*/ 2861 h 3515"/>
                <a:gd name="T34" fmla="*/ 1981 w 2459"/>
                <a:gd name="T35" fmla="*/ 2795 h 3515"/>
                <a:gd name="T36" fmla="*/ 2008 w 2459"/>
                <a:gd name="T37" fmla="*/ 2701 h 3515"/>
                <a:gd name="T38" fmla="*/ 2011 w 2459"/>
                <a:gd name="T39" fmla="*/ 2690 h 3515"/>
                <a:gd name="T40" fmla="*/ 2019 w 2459"/>
                <a:gd name="T41" fmla="*/ 2657 h 3515"/>
                <a:gd name="T42" fmla="*/ 2034 w 2459"/>
                <a:gd name="T43" fmla="*/ 2607 h 3515"/>
                <a:gd name="T44" fmla="*/ 2054 w 2459"/>
                <a:gd name="T45" fmla="*/ 2538 h 3515"/>
                <a:gd name="T46" fmla="*/ 2079 w 2459"/>
                <a:gd name="T47" fmla="*/ 2452 h 3515"/>
                <a:gd name="T48" fmla="*/ 2098 w 2459"/>
                <a:gd name="T49" fmla="*/ 2400 h 3515"/>
                <a:gd name="T50" fmla="*/ 2115 w 2459"/>
                <a:gd name="T51" fmla="*/ 2375 h 3515"/>
                <a:gd name="T52" fmla="*/ 2138 w 2459"/>
                <a:gd name="T53" fmla="*/ 2371 h 3515"/>
                <a:gd name="T54" fmla="*/ 2159 w 2459"/>
                <a:gd name="T55" fmla="*/ 2390 h 3515"/>
                <a:gd name="T56" fmla="*/ 2178 w 2459"/>
                <a:gd name="T57" fmla="*/ 2431 h 3515"/>
                <a:gd name="T58" fmla="*/ 2194 w 2459"/>
                <a:gd name="T59" fmla="*/ 2582 h 3515"/>
                <a:gd name="T60" fmla="*/ 2219 w 2459"/>
                <a:gd name="T61" fmla="*/ 2765 h 3515"/>
                <a:gd name="T62" fmla="*/ 2251 w 2459"/>
                <a:gd name="T63" fmla="*/ 2926 h 3515"/>
                <a:gd name="T64" fmla="*/ 2292 w 2459"/>
                <a:gd name="T65" fmla="*/ 3064 h 3515"/>
                <a:gd name="T66" fmla="*/ 2340 w 2459"/>
                <a:gd name="T67" fmla="*/ 3179 h 3515"/>
                <a:gd name="T68" fmla="*/ 2393 w 2459"/>
                <a:gd name="T69" fmla="*/ 3268 h 3515"/>
                <a:gd name="T70" fmla="*/ 2438 w 2459"/>
                <a:gd name="T71" fmla="*/ 3335 h 3515"/>
                <a:gd name="T72" fmla="*/ 2459 w 2459"/>
                <a:gd name="T73" fmla="*/ 3385 h 3515"/>
                <a:gd name="T74" fmla="*/ 2451 w 2459"/>
                <a:gd name="T75" fmla="*/ 3450 h 3515"/>
                <a:gd name="T76" fmla="*/ 2403 w 2459"/>
                <a:gd name="T77" fmla="*/ 3500 h 3515"/>
                <a:gd name="T78" fmla="*/ 2315 w 2459"/>
                <a:gd name="T79" fmla="*/ 3515 h 3515"/>
                <a:gd name="T80" fmla="*/ 2199 w 2459"/>
                <a:gd name="T81" fmla="*/ 3500 h 3515"/>
                <a:gd name="T82" fmla="*/ 2054 w 2459"/>
                <a:gd name="T83" fmla="*/ 3448 h 3515"/>
                <a:gd name="T84" fmla="*/ 1873 w 2459"/>
                <a:gd name="T85" fmla="*/ 3348 h 3515"/>
                <a:gd name="T86" fmla="*/ 1697 w 2459"/>
                <a:gd name="T87" fmla="*/ 3212 h 3515"/>
                <a:gd name="T88" fmla="*/ 1541 w 2459"/>
                <a:gd name="T89" fmla="*/ 3056 h 3515"/>
                <a:gd name="T90" fmla="*/ 1332 w 2459"/>
                <a:gd name="T91" fmla="*/ 2805 h 3515"/>
                <a:gd name="T92" fmla="*/ 1101 w 2459"/>
                <a:gd name="T93" fmla="*/ 2488 h 3515"/>
                <a:gd name="T94" fmla="*/ 888 w 2459"/>
                <a:gd name="T95" fmla="*/ 2143 h 3515"/>
                <a:gd name="T96" fmla="*/ 635 w 2459"/>
                <a:gd name="T97" fmla="*/ 1619 h 3515"/>
                <a:gd name="T98" fmla="*/ 374 w 2459"/>
                <a:gd name="T99" fmla="*/ 945 h 3515"/>
                <a:gd name="T100" fmla="*/ 184 w 2459"/>
                <a:gd name="T101" fmla="*/ 371 h 3515"/>
                <a:gd name="T102" fmla="*/ 140 w 2459"/>
                <a:gd name="T103" fmla="*/ 267 h 3515"/>
                <a:gd name="T104" fmla="*/ 88 w 2459"/>
                <a:gd name="T105" fmla="*/ 187 h 3515"/>
                <a:gd name="T106" fmla="*/ 32 w 2459"/>
                <a:gd name="T107" fmla="*/ 131 h 3515"/>
                <a:gd name="T108" fmla="*/ 7 w 2459"/>
                <a:gd name="T109" fmla="*/ 91 h 3515"/>
                <a:gd name="T110" fmla="*/ 0 w 2459"/>
                <a:gd name="T111" fmla="*/ 52 h 3515"/>
                <a:gd name="T112" fmla="*/ 26 w 2459"/>
                <a:gd name="T113" fmla="*/ 20 h 3515"/>
                <a:gd name="T114" fmla="*/ 86 w 2459"/>
                <a:gd name="T115" fmla="*/ 2 h 35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59"/>
                <a:gd name="T175" fmla="*/ 0 h 3515"/>
                <a:gd name="T176" fmla="*/ 2459 w 2459"/>
                <a:gd name="T177" fmla="*/ 3515 h 351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59" h="3515">
                  <a:moveTo>
                    <a:pt x="130" y="0"/>
                  </a:moveTo>
                  <a:lnTo>
                    <a:pt x="155" y="0"/>
                  </a:lnTo>
                  <a:lnTo>
                    <a:pt x="178" y="2"/>
                  </a:lnTo>
                  <a:lnTo>
                    <a:pt x="203" y="4"/>
                  </a:lnTo>
                  <a:lnTo>
                    <a:pt x="228" y="6"/>
                  </a:lnTo>
                  <a:lnTo>
                    <a:pt x="253" y="8"/>
                  </a:lnTo>
                  <a:lnTo>
                    <a:pt x="276" y="12"/>
                  </a:lnTo>
                  <a:lnTo>
                    <a:pt x="301" y="16"/>
                  </a:lnTo>
                  <a:lnTo>
                    <a:pt x="326" y="20"/>
                  </a:lnTo>
                  <a:lnTo>
                    <a:pt x="351" y="23"/>
                  </a:lnTo>
                  <a:lnTo>
                    <a:pt x="374" y="29"/>
                  </a:lnTo>
                  <a:lnTo>
                    <a:pt x="399" y="35"/>
                  </a:lnTo>
                  <a:lnTo>
                    <a:pt x="424" y="41"/>
                  </a:lnTo>
                  <a:lnTo>
                    <a:pt x="447" y="48"/>
                  </a:lnTo>
                  <a:lnTo>
                    <a:pt x="472" y="56"/>
                  </a:lnTo>
                  <a:lnTo>
                    <a:pt x="497" y="64"/>
                  </a:lnTo>
                  <a:lnTo>
                    <a:pt x="522" y="73"/>
                  </a:lnTo>
                  <a:lnTo>
                    <a:pt x="533" y="77"/>
                  </a:lnTo>
                  <a:lnTo>
                    <a:pt x="545" y="81"/>
                  </a:lnTo>
                  <a:lnTo>
                    <a:pt x="556" y="87"/>
                  </a:lnTo>
                  <a:lnTo>
                    <a:pt x="566" y="94"/>
                  </a:lnTo>
                  <a:lnTo>
                    <a:pt x="575" y="102"/>
                  </a:lnTo>
                  <a:lnTo>
                    <a:pt x="585" y="112"/>
                  </a:lnTo>
                  <a:lnTo>
                    <a:pt x="593" y="121"/>
                  </a:lnTo>
                  <a:lnTo>
                    <a:pt x="600" y="131"/>
                  </a:lnTo>
                  <a:lnTo>
                    <a:pt x="606" y="142"/>
                  </a:lnTo>
                  <a:lnTo>
                    <a:pt x="612" y="154"/>
                  </a:lnTo>
                  <a:lnTo>
                    <a:pt x="618" y="167"/>
                  </a:lnTo>
                  <a:lnTo>
                    <a:pt x="622" y="183"/>
                  </a:lnTo>
                  <a:lnTo>
                    <a:pt x="623" y="198"/>
                  </a:lnTo>
                  <a:lnTo>
                    <a:pt x="625" y="213"/>
                  </a:lnTo>
                  <a:lnTo>
                    <a:pt x="627" y="231"/>
                  </a:lnTo>
                  <a:lnTo>
                    <a:pt x="627" y="248"/>
                  </a:lnTo>
                  <a:lnTo>
                    <a:pt x="629" y="302"/>
                  </a:lnTo>
                  <a:lnTo>
                    <a:pt x="631" y="354"/>
                  </a:lnTo>
                  <a:lnTo>
                    <a:pt x="633" y="409"/>
                  </a:lnTo>
                  <a:lnTo>
                    <a:pt x="639" y="465"/>
                  </a:lnTo>
                  <a:lnTo>
                    <a:pt x="645" y="521"/>
                  </a:lnTo>
                  <a:lnTo>
                    <a:pt x="652" y="576"/>
                  </a:lnTo>
                  <a:lnTo>
                    <a:pt x="660" y="634"/>
                  </a:lnTo>
                  <a:lnTo>
                    <a:pt x="670" y="691"/>
                  </a:lnTo>
                  <a:lnTo>
                    <a:pt x="681" y="751"/>
                  </a:lnTo>
                  <a:lnTo>
                    <a:pt x="694" y="810"/>
                  </a:lnTo>
                  <a:lnTo>
                    <a:pt x="708" y="872"/>
                  </a:lnTo>
                  <a:lnTo>
                    <a:pt x="723" y="933"/>
                  </a:lnTo>
                  <a:lnTo>
                    <a:pt x="739" y="995"/>
                  </a:lnTo>
                  <a:lnTo>
                    <a:pt x="758" y="1058"/>
                  </a:lnTo>
                  <a:lnTo>
                    <a:pt x="777" y="1121"/>
                  </a:lnTo>
                  <a:lnTo>
                    <a:pt x="796" y="1185"/>
                  </a:lnTo>
                  <a:lnTo>
                    <a:pt x="819" y="1254"/>
                  </a:lnTo>
                  <a:lnTo>
                    <a:pt x="842" y="1319"/>
                  </a:lnTo>
                  <a:lnTo>
                    <a:pt x="867" y="1386"/>
                  </a:lnTo>
                  <a:lnTo>
                    <a:pt x="892" y="1450"/>
                  </a:lnTo>
                  <a:lnTo>
                    <a:pt x="917" y="1513"/>
                  </a:lnTo>
                  <a:lnTo>
                    <a:pt x="944" y="1576"/>
                  </a:lnTo>
                  <a:lnTo>
                    <a:pt x="971" y="1638"/>
                  </a:lnTo>
                  <a:lnTo>
                    <a:pt x="1000" y="1697"/>
                  </a:lnTo>
                  <a:lnTo>
                    <a:pt x="1027" y="1755"/>
                  </a:lnTo>
                  <a:lnTo>
                    <a:pt x="1055" y="1812"/>
                  </a:lnTo>
                  <a:lnTo>
                    <a:pt x="1086" y="1870"/>
                  </a:lnTo>
                  <a:lnTo>
                    <a:pt x="1115" y="1926"/>
                  </a:lnTo>
                  <a:lnTo>
                    <a:pt x="1146" y="1980"/>
                  </a:lnTo>
                  <a:lnTo>
                    <a:pt x="1176" y="2033"/>
                  </a:lnTo>
                  <a:lnTo>
                    <a:pt x="1209" y="2085"/>
                  </a:lnTo>
                  <a:lnTo>
                    <a:pt x="1242" y="2135"/>
                  </a:lnTo>
                  <a:lnTo>
                    <a:pt x="1267" y="2179"/>
                  </a:lnTo>
                  <a:lnTo>
                    <a:pt x="1291" y="2221"/>
                  </a:lnTo>
                  <a:lnTo>
                    <a:pt x="1318" y="2264"/>
                  </a:lnTo>
                  <a:lnTo>
                    <a:pt x="1345" y="2304"/>
                  </a:lnTo>
                  <a:lnTo>
                    <a:pt x="1374" y="2346"/>
                  </a:lnTo>
                  <a:lnTo>
                    <a:pt x="1405" y="2386"/>
                  </a:lnTo>
                  <a:lnTo>
                    <a:pt x="1435" y="2427"/>
                  </a:lnTo>
                  <a:lnTo>
                    <a:pt x="1466" y="2467"/>
                  </a:lnTo>
                  <a:lnTo>
                    <a:pt x="1501" y="2505"/>
                  </a:lnTo>
                  <a:lnTo>
                    <a:pt x="1533" y="2546"/>
                  </a:lnTo>
                  <a:lnTo>
                    <a:pt x="1570" y="2584"/>
                  </a:lnTo>
                  <a:lnTo>
                    <a:pt x="1606" y="2623"/>
                  </a:lnTo>
                  <a:lnTo>
                    <a:pt x="1643" y="2661"/>
                  </a:lnTo>
                  <a:lnTo>
                    <a:pt x="1681" y="2699"/>
                  </a:lnTo>
                  <a:lnTo>
                    <a:pt x="1722" y="2736"/>
                  </a:lnTo>
                  <a:lnTo>
                    <a:pt x="1762" y="2774"/>
                  </a:lnTo>
                  <a:lnTo>
                    <a:pt x="1775" y="2786"/>
                  </a:lnTo>
                  <a:lnTo>
                    <a:pt x="1787" y="2799"/>
                  </a:lnTo>
                  <a:lnTo>
                    <a:pt x="1800" y="2811"/>
                  </a:lnTo>
                  <a:lnTo>
                    <a:pt x="1812" y="2820"/>
                  </a:lnTo>
                  <a:lnTo>
                    <a:pt x="1823" y="2830"/>
                  </a:lnTo>
                  <a:lnTo>
                    <a:pt x="1835" y="2838"/>
                  </a:lnTo>
                  <a:lnTo>
                    <a:pt x="1846" y="2845"/>
                  </a:lnTo>
                  <a:lnTo>
                    <a:pt x="1858" y="2853"/>
                  </a:lnTo>
                  <a:lnTo>
                    <a:pt x="1867" y="2859"/>
                  </a:lnTo>
                  <a:lnTo>
                    <a:pt x="1879" y="2864"/>
                  </a:lnTo>
                  <a:lnTo>
                    <a:pt x="1889" y="2868"/>
                  </a:lnTo>
                  <a:lnTo>
                    <a:pt x="1898" y="2872"/>
                  </a:lnTo>
                  <a:lnTo>
                    <a:pt x="1906" y="2874"/>
                  </a:lnTo>
                  <a:lnTo>
                    <a:pt x="1915" y="2876"/>
                  </a:lnTo>
                  <a:lnTo>
                    <a:pt x="1923" y="2878"/>
                  </a:lnTo>
                  <a:lnTo>
                    <a:pt x="1931" y="2878"/>
                  </a:lnTo>
                  <a:lnTo>
                    <a:pt x="1935" y="2878"/>
                  </a:lnTo>
                  <a:lnTo>
                    <a:pt x="1938" y="2874"/>
                  </a:lnTo>
                  <a:lnTo>
                    <a:pt x="1944" y="2872"/>
                  </a:lnTo>
                  <a:lnTo>
                    <a:pt x="1948" y="2866"/>
                  </a:lnTo>
                  <a:lnTo>
                    <a:pt x="1952" y="2861"/>
                  </a:lnTo>
                  <a:lnTo>
                    <a:pt x="1958" y="2853"/>
                  </a:lnTo>
                  <a:lnTo>
                    <a:pt x="1961" y="2843"/>
                  </a:lnTo>
                  <a:lnTo>
                    <a:pt x="1965" y="2834"/>
                  </a:lnTo>
                  <a:lnTo>
                    <a:pt x="1971" y="2822"/>
                  </a:lnTo>
                  <a:lnTo>
                    <a:pt x="1975" y="2809"/>
                  </a:lnTo>
                  <a:lnTo>
                    <a:pt x="1981" y="2795"/>
                  </a:lnTo>
                  <a:lnTo>
                    <a:pt x="1986" y="2778"/>
                  </a:lnTo>
                  <a:lnTo>
                    <a:pt x="1990" y="2763"/>
                  </a:lnTo>
                  <a:lnTo>
                    <a:pt x="1996" y="2744"/>
                  </a:lnTo>
                  <a:lnTo>
                    <a:pt x="2002" y="2722"/>
                  </a:lnTo>
                  <a:lnTo>
                    <a:pt x="2008" y="2701"/>
                  </a:lnTo>
                  <a:lnTo>
                    <a:pt x="2008" y="2699"/>
                  </a:lnTo>
                  <a:lnTo>
                    <a:pt x="2008" y="2697"/>
                  </a:lnTo>
                  <a:lnTo>
                    <a:pt x="2009" y="2696"/>
                  </a:lnTo>
                  <a:lnTo>
                    <a:pt x="2009" y="2692"/>
                  </a:lnTo>
                  <a:lnTo>
                    <a:pt x="2011" y="2690"/>
                  </a:lnTo>
                  <a:lnTo>
                    <a:pt x="2011" y="2686"/>
                  </a:lnTo>
                  <a:lnTo>
                    <a:pt x="2013" y="2680"/>
                  </a:lnTo>
                  <a:lnTo>
                    <a:pt x="2015" y="2676"/>
                  </a:lnTo>
                  <a:lnTo>
                    <a:pt x="2015" y="2671"/>
                  </a:lnTo>
                  <a:lnTo>
                    <a:pt x="2017" y="2665"/>
                  </a:lnTo>
                  <a:lnTo>
                    <a:pt x="2019" y="2657"/>
                  </a:lnTo>
                  <a:lnTo>
                    <a:pt x="2021" y="2649"/>
                  </a:lnTo>
                  <a:lnTo>
                    <a:pt x="2023" y="2642"/>
                  </a:lnTo>
                  <a:lnTo>
                    <a:pt x="2027" y="2634"/>
                  </a:lnTo>
                  <a:lnTo>
                    <a:pt x="2029" y="2626"/>
                  </a:lnTo>
                  <a:lnTo>
                    <a:pt x="2031" y="2617"/>
                  </a:lnTo>
                  <a:lnTo>
                    <a:pt x="2034" y="2607"/>
                  </a:lnTo>
                  <a:lnTo>
                    <a:pt x="2036" y="2598"/>
                  </a:lnTo>
                  <a:lnTo>
                    <a:pt x="2040" y="2586"/>
                  </a:lnTo>
                  <a:lnTo>
                    <a:pt x="2042" y="2575"/>
                  </a:lnTo>
                  <a:lnTo>
                    <a:pt x="2046" y="2563"/>
                  </a:lnTo>
                  <a:lnTo>
                    <a:pt x="2050" y="2552"/>
                  </a:lnTo>
                  <a:lnTo>
                    <a:pt x="2054" y="2538"/>
                  </a:lnTo>
                  <a:lnTo>
                    <a:pt x="2057" y="2525"/>
                  </a:lnTo>
                  <a:lnTo>
                    <a:pt x="2061" y="2511"/>
                  </a:lnTo>
                  <a:lnTo>
                    <a:pt x="2065" y="2498"/>
                  </a:lnTo>
                  <a:lnTo>
                    <a:pt x="2069" y="2482"/>
                  </a:lnTo>
                  <a:lnTo>
                    <a:pt x="2075" y="2467"/>
                  </a:lnTo>
                  <a:lnTo>
                    <a:pt x="2079" y="2452"/>
                  </a:lnTo>
                  <a:lnTo>
                    <a:pt x="2084" y="2434"/>
                  </a:lnTo>
                  <a:lnTo>
                    <a:pt x="2086" y="2427"/>
                  </a:lnTo>
                  <a:lnTo>
                    <a:pt x="2090" y="2419"/>
                  </a:lnTo>
                  <a:lnTo>
                    <a:pt x="2092" y="2411"/>
                  </a:lnTo>
                  <a:lnTo>
                    <a:pt x="2096" y="2406"/>
                  </a:lnTo>
                  <a:lnTo>
                    <a:pt x="2098" y="2400"/>
                  </a:lnTo>
                  <a:lnTo>
                    <a:pt x="2102" y="2394"/>
                  </a:lnTo>
                  <a:lnTo>
                    <a:pt x="2104" y="2390"/>
                  </a:lnTo>
                  <a:lnTo>
                    <a:pt x="2107" y="2385"/>
                  </a:lnTo>
                  <a:lnTo>
                    <a:pt x="2109" y="2383"/>
                  </a:lnTo>
                  <a:lnTo>
                    <a:pt x="2113" y="2379"/>
                  </a:lnTo>
                  <a:lnTo>
                    <a:pt x="2115" y="2375"/>
                  </a:lnTo>
                  <a:lnTo>
                    <a:pt x="2119" y="2373"/>
                  </a:lnTo>
                  <a:lnTo>
                    <a:pt x="2121" y="2371"/>
                  </a:lnTo>
                  <a:lnTo>
                    <a:pt x="2125" y="2371"/>
                  </a:lnTo>
                  <a:lnTo>
                    <a:pt x="2130" y="2369"/>
                  </a:lnTo>
                  <a:lnTo>
                    <a:pt x="2134" y="2371"/>
                  </a:lnTo>
                  <a:lnTo>
                    <a:pt x="2138" y="2371"/>
                  </a:lnTo>
                  <a:lnTo>
                    <a:pt x="2142" y="2373"/>
                  </a:lnTo>
                  <a:lnTo>
                    <a:pt x="2146" y="2375"/>
                  </a:lnTo>
                  <a:lnTo>
                    <a:pt x="2150" y="2377"/>
                  </a:lnTo>
                  <a:lnTo>
                    <a:pt x="2153" y="2381"/>
                  </a:lnTo>
                  <a:lnTo>
                    <a:pt x="2155" y="2385"/>
                  </a:lnTo>
                  <a:lnTo>
                    <a:pt x="2159" y="2390"/>
                  </a:lnTo>
                  <a:lnTo>
                    <a:pt x="2163" y="2394"/>
                  </a:lnTo>
                  <a:lnTo>
                    <a:pt x="2165" y="2400"/>
                  </a:lnTo>
                  <a:lnTo>
                    <a:pt x="2169" y="2408"/>
                  </a:lnTo>
                  <a:lnTo>
                    <a:pt x="2173" y="2413"/>
                  </a:lnTo>
                  <a:lnTo>
                    <a:pt x="2175" y="2421"/>
                  </a:lnTo>
                  <a:lnTo>
                    <a:pt x="2178" y="2431"/>
                  </a:lnTo>
                  <a:lnTo>
                    <a:pt x="2180" y="2438"/>
                  </a:lnTo>
                  <a:lnTo>
                    <a:pt x="2184" y="2448"/>
                  </a:lnTo>
                  <a:lnTo>
                    <a:pt x="2186" y="2482"/>
                  </a:lnTo>
                  <a:lnTo>
                    <a:pt x="2188" y="2517"/>
                  </a:lnTo>
                  <a:lnTo>
                    <a:pt x="2192" y="2550"/>
                  </a:lnTo>
                  <a:lnTo>
                    <a:pt x="2194" y="2582"/>
                  </a:lnTo>
                  <a:lnTo>
                    <a:pt x="2198" y="2615"/>
                  </a:lnTo>
                  <a:lnTo>
                    <a:pt x="2201" y="2646"/>
                  </a:lnTo>
                  <a:lnTo>
                    <a:pt x="2205" y="2676"/>
                  </a:lnTo>
                  <a:lnTo>
                    <a:pt x="2209" y="2707"/>
                  </a:lnTo>
                  <a:lnTo>
                    <a:pt x="2213" y="2736"/>
                  </a:lnTo>
                  <a:lnTo>
                    <a:pt x="2219" y="2765"/>
                  </a:lnTo>
                  <a:lnTo>
                    <a:pt x="2223" y="2793"/>
                  </a:lnTo>
                  <a:lnTo>
                    <a:pt x="2228" y="2820"/>
                  </a:lnTo>
                  <a:lnTo>
                    <a:pt x="2234" y="2847"/>
                  </a:lnTo>
                  <a:lnTo>
                    <a:pt x="2240" y="2874"/>
                  </a:lnTo>
                  <a:lnTo>
                    <a:pt x="2246" y="2901"/>
                  </a:lnTo>
                  <a:lnTo>
                    <a:pt x="2251" y="2926"/>
                  </a:lnTo>
                  <a:lnTo>
                    <a:pt x="2257" y="2951"/>
                  </a:lnTo>
                  <a:lnTo>
                    <a:pt x="2263" y="2974"/>
                  </a:lnTo>
                  <a:lnTo>
                    <a:pt x="2271" y="2997"/>
                  </a:lnTo>
                  <a:lnTo>
                    <a:pt x="2276" y="3020"/>
                  </a:lnTo>
                  <a:lnTo>
                    <a:pt x="2284" y="3041"/>
                  </a:lnTo>
                  <a:lnTo>
                    <a:pt x="2292" y="3064"/>
                  </a:lnTo>
                  <a:lnTo>
                    <a:pt x="2299" y="3083"/>
                  </a:lnTo>
                  <a:lnTo>
                    <a:pt x="2307" y="3104"/>
                  </a:lnTo>
                  <a:lnTo>
                    <a:pt x="2315" y="3124"/>
                  </a:lnTo>
                  <a:lnTo>
                    <a:pt x="2322" y="3143"/>
                  </a:lnTo>
                  <a:lnTo>
                    <a:pt x="2332" y="3160"/>
                  </a:lnTo>
                  <a:lnTo>
                    <a:pt x="2340" y="3179"/>
                  </a:lnTo>
                  <a:lnTo>
                    <a:pt x="2347" y="3195"/>
                  </a:lnTo>
                  <a:lnTo>
                    <a:pt x="2357" y="3212"/>
                  </a:lnTo>
                  <a:lnTo>
                    <a:pt x="2367" y="3227"/>
                  </a:lnTo>
                  <a:lnTo>
                    <a:pt x="2374" y="3243"/>
                  </a:lnTo>
                  <a:lnTo>
                    <a:pt x="2384" y="3256"/>
                  </a:lnTo>
                  <a:lnTo>
                    <a:pt x="2393" y="3268"/>
                  </a:lnTo>
                  <a:lnTo>
                    <a:pt x="2403" y="3281"/>
                  </a:lnTo>
                  <a:lnTo>
                    <a:pt x="2411" y="3293"/>
                  </a:lnTo>
                  <a:lnTo>
                    <a:pt x="2418" y="3304"/>
                  </a:lnTo>
                  <a:lnTo>
                    <a:pt x="2424" y="3316"/>
                  </a:lnTo>
                  <a:lnTo>
                    <a:pt x="2432" y="3325"/>
                  </a:lnTo>
                  <a:lnTo>
                    <a:pt x="2438" y="3335"/>
                  </a:lnTo>
                  <a:lnTo>
                    <a:pt x="2441" y="3344"/>
                  </a:lnTo>
                  <a:lnTo>
                    <a:pt x="2447" y="3354"/>
                  </a:lnTo>
                  <a:lnTo>
                    <a:pt x="2451" y="3362"/>
                  </a:lnTo>
                  <a:lnTo>
                    <a:pt x="2453" y="3371"/>
                  </a:lnTo>
                  <a:lnTo>
                    <a:pt x="2457" y="3379"/>
                  </a:lnTo>
                  <a:lnTo>
                    <a:pt x="2459" y="3385"/>
                  </a:lnTo>
                  <a:lnTo>
                    <a:pt x="2459" y="3392"/>
                  </a:lnTo>
                  <a:lnTo>
                    <a:pt x="2459" y="3398"/>
                  </a:lnTo>
                  <a:lnTo>
                    <a:pt x="2459" y="3413"/>
                  </a:lnTo>
                  <a:lnTo>
                    <a:pt x="2457" y="3425"/>
                  </a:lnTo>
                  <a:lnTo>
                    <a:pt x="2455" y="3438"/>
                  </a:lnTo>
                  <a:lnTo>
                    <a:pt x="2451" y="3450"/>
                  </a:lnTo>
                  <a:lnTo>
                    <a:pt x="2445" y="3460"/>
                  </a:lnTo>
                  <a:lnTo>
                    <a:pt x="2439" y="3469"/>
                  </a:lnTo>
                  <a:lnTo>
                    <a:pt x="2432" y="3479"/>
                  </a:lnTo>
                  <a:lnTo>
                    <a:pt x="2424" y="3486"/>
                  </a:lnTo>
                  <a:lnTo>
                    <a:pt x="2414" y="3494"/>
                  </a:lnTo>
                  <a:lnTo>
                    <a:pt x="2403" y="3500"/>
                  </a:lnTo>
                  <a:lnTo>
                    <a:pt x="2391" y="3504"/>
                  </a:lnTo>
                  <a:lnTo>
                    <a:pt x="2378" y="3508"/>
                  </a:lnTo>
                  <a:lnTo>
                    <a:pt x="2365" y="3511"/>
                  </a:lnTo>
                  <a:lnTo>
                    <a:pt x="2349" y="3513"/>
                  </a:lnTo>
                  <a:lnTo>
                    <a:pt x="2332" y="3515"/>
                  </a:lnTo>
                  <a:lnTo>
                    <a:pt x="2315" y="3515"/>
                  </a:lnTo>
                  <a:lnTo>
                    <a:pt x="2297" y="3515"/>
                  </a:lnTo>
                  <a:lnTo>
                    <a:pt x="2280" y="3513"/>
                  </a:lnTo>
                  <a:lnTo>
                    <a:pt x="2261" y="3511"/>
                  </a:lnTo>
                  <a:lnTo>
                    <a:pt x="2242" y="3509"/>
                  </a:lnTo>
                  <a:lnTo>
                    <a:pt x="2223" y="3504"/>
                  </a:lnTo>
                  <a:lnTo>
                    <a:pt x="2199" y="3500"/>
                  </a:lnTo>
                  <a:lnTo>
                    <a:pt x="2178" y="3494"/>
                  </a:lnTo>
                  <a:lnTo>
                    <a:pt x="2155" y="3486"/>
                  </a:lnTo>
                  <a:lnTo>
                    <a:pt x="2130" y="3479"/>
                  </a:lnTo>
                  <a:lnTo>
                    <a:pt x="2105" y="3469"/>
                  </a:lnTo>
                  <a:lnTo>
                    <a:pt x="2079" y="3460"/>
                  </a:lnTo>
                  <a:lnTo>
                    <a:pt x="2054" y="3448"/>
                  </a:lnTo>
                  <a:lnTo>
                    <a:pt x="2025" y="3435"/>
                  </a:lnTo>
                  <a:lnTo>
                    <a:pt x="1996" y="3421"/>
                  </a:lnTo>
                  <a:lnTo>
                    <a:pt x="1967" y="3408"/>
                  </a:lnTo>
                  <a:lnTo>
                    <a:pt x="1938" y="3392"/>
                  </a:lnTo>
                  <a:lnTo>
                    <a:pt x="1906" y="3371"/>
                  </a:lnTo>
                  <a:lnTo>
                    <a:pt x="1873" y="3348"/>
                  </a:lnTo>
                  <a:lnTo>
                    <a:pt x="1842" y="3327"/>
                  </a:lnTo>
                  <a:lnTo>
                    <a:pt x="1812" y="3304"/>
                  </a:lnTo>
                  <a:lnTo>
                    <a:pt x="1781" y="3283"/>
                  </a:lnTo>
                  <a:lnTo>
                    <a:pt x="1752" y="3258"/>
                  </a:lnTo>
                  <a:lnTo>
                    <a:pt x="1723" y="3235"/>
                  </a:lnTo>
                  <a:lnTo>
                    <a:pt x="1697" y="3212"/>
                  </a:lnTo>
                  <a:lnTo>
                    <a:pt x="1668" y="3187"/>
                  </a:lnTo>
                  <a:lnTo>
                    <a:pt x="1641" y="3162"/>
                  </a:lnTo>
                  <a:lnTo>
                    <a:pt x="1616" y="3137"/>
                  </a:lnTo>
                  <a:lnTo>
                    <a:pt x="1589" y="3110"/>
                  </a:lnTo>
                  <a:lnTo>
                    <a:pt x="1564" y="3083"/>
                  </a:lnTo>
                  <a:lnTo>
                    <a:pt x="1541" y="3056"/>
                  </a:lnTo>
                  <a:lnTo>
                    <a:pt x="1516" y="3030"/>
                  </a:lnTo>
                  <a:lnTo>
                    <a:pt x="1493" y="3001"/>
                  </a:lnTo>
                  <a:lnTo>
                    <a:pt x="1453" y="2953"/>
                  </a:lnTo>
                  <a:lnTo>
                    <a:pt x="1412" y="2905"/>
                  </a:lnTo>
                  <a:lnTo>
                    <a:pt x="1372" y="2855"/>
                  </a:lnTo>
                  <a:lnTo>
                    <a:pt x="1332" y="2805"/>
                  </a:lnTo>
                  <a:lnTo>
                    <a:pt x="1293" y="2753"/>
                  </a:lnTo>
                  <a:lnTo>
                    <a:pt x="1253" y="2701"/>
                  </a:lnTo>
                  <a:lnTo>
                    <a:pt x="1215" y="2649"/>
                  </a:lnTo>
                  <a:lnTo>
                    <a:pt x="1176" y="2596"/>
                  </a:lnTo>
                  <a:lnTo>
                    <a:pt x="1140" y="2542"/>
                  </a:lnTo>
                  <a:lnTo>
                    <a:pt x="1101" y="2488"/>
                  </a:lnTo>
                  <a:lnTo>
                    <a:pt x="1065" y="2433"/>
                  </a:lnTo>
                  <a:lnTo>
                    <a:pt x="1029" y="2375"/>
                  </a:lnTo>
                  <a:lnTo>
                    <a:pt x="992" y="2319"/>
                  </a:lnTo>
                  <a:lnTo>
                    <a:pt x="957" y="2260"/>
                  </a:lnTo>
                  <a:lnTo>
                    <a:pt x="923" y="2202"/>
                  </a:lnTo>
                  <a:lnTo>
                    <a:pt x="888" y="2143"/>
                  </a:lnTo>
                  <a:lnTo>
                    <a:pt x="848" y="2066"/>
                  </a:lnTo>
                  <a:lnTo>
                    <a:pt x="806" y="1983"/>
                  </a:lnTo>
                  <a:lnTo>
                    <a:pt x="764" y="1899"/>
                  </a:lnTo>
                  <a:lnTo>
                    <a:pt x="721" y="1811"/>
                  </a:lnTo>
                  <a:lnTo>
                    <a:pt x="679" y="1717"/>
                  </a:lnTo>
                  <a:lnTo>
                    <a:pt x="635" y="1619"/>
                  </a:lnTo>
                  <a:lnTo>
                    <a:pt x="593" y="1517"/>
                  </a:lnTo>
                  <a:lnTo>
                    <a:pt x="549" y="1411"/>
                  </a:lnTo>
                  <a:lnTo>
                    <a:pt x="506" y="1300"/>
                  </a:lnTo>
                  <a:lnTo>
                    <a:pt x="462" y="1187"/>
                  </a:lnTo>
                  <a:lnTo>
                    <a:pt x="418" y="1068"/>
                  </a:lnTo>
                  <a:lnTo>
                    <a:pt x="374" y="945"/>
                  </a:lnTo>
                  <a:lnTo>
                    <a:pt x="330" y="818"/>
                  </a:lnTo>
                  <a:lnTo>
                    <a:pt x="288" y="686"/>
                  </a:lnTo>
                  <a:lnTo>
                    <a:pt x="243" y="551"/>
                  </a:lnTo>
                  <a:lnTo>
                    <a:pt x="199" y="411"/>
                  </a:lnTo>
                  <a:lnTo>
                    <a:pt x="192" y="390"/>
                  </a:lnTo>
                  <a:lnTo>
                    <a:pt x="184" y="371"/>
                  </a:lnTo>
                  <a:lnTo>
                    <a:pt x="178" y="352"/>
                  </a:lnTo>
                  <a:lnTo>
                    <a:pt x="170" y="334"/>
                  </a:lnTo>
                  <a:lnTo>
                    <a:pt x="163" y="317"/>
                  </a:lnTo>
                  <a:lnTo>
                    <a:pt x="155" y="300"/>
                  </a:lnTo>
                  <a:lnTo>
                    <a:pt x="147" y="283"/>
                  </a:lnTo>
                  <a:lnTo>
                    <a:pt x="140" y="267"/>
                  </a:lnTo>
                  <a:lnTo>
                    <a:pt x="132" y="252"/>
                  </a:lnTo>
                  <a:lnTo>
                    <a:pt x="122" y="238"/>
                  </a:lnTo>
                  <a:lnTo>
                    <a:pt x="115" y="225"/>
                  </a:lnTo>
                  <a:lnTo>
                    <a:pt x="107" y="212"/>
                  </a:lnTo>
                  <a:lnTo>
                    <a:pt x="97" y="198"/>
                  </a:lnTo>
                  <a:lnTo>
                    <a:pt x="88" y="187"/>
                  </a:lnTo>
                  <a:lnTo>
                    <a:pt x="69" y="164"/>
                  </a:lnTo>
                  <a:lnTo>
                    <a:pt x="61" y="158"/>
                  </a:lnTo>
                  <a:lnTo>
                    <a:pt x="53" y="150"/>
                  </a:lnTo>
                  <a:lnTo>
                    <a:pt x="46" y="144"/>
                  </a:lnTo>
                  <a:lnTo>
                    <a:pt x="38" y="139"/>
                  </a:lnTo>
                  <a:lnTo>
                    <a:pt x="32" y="131"/>
                  </a:lnTo>
                  <a:lnTo>
                    <a:pt x="26" y="125"/>
                  </a:lnTo>
                  <a:lnTo>
                    <a:pt x="23" y="117"/>
                  </a:lnTo>
                  <a:lnTo>
                    <a:pt x="17" y="112"/>
                  </a:lnTo>
                  <a:lnTo>
                    <a:pt x="13" y="104"/>
                  </a:lnTo>
                  <a:lnTo>
                    <a:pt x="9" y="98"/>
                  </a:lnTo>
                  <a:lnTo>
                    <a:pt x="7" y="91"/>
                  </a:lnTo>
                  <a:lnTo>
                    <a:pt x="3" y="85"/>
                  </a:lnTo>
                  <a:lnTo>
                    <a:pt x="1" y="77"/>
                  </a:lnTo>
                  <a:lnTo>
                    <a:pt x="1" y="71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1" y="45"/>
                  </a:lnTo>
                  <a:lnTo>
                    <a:pt x="5" y="39"/>
                  </a:lnTo>
                  <a:lnTo>
                    <a:pt x="9" y="33"/>
                  </a:lnTo>
                  <a:lnTo>
                    <a:pt x="13" y="29"/>
                  </a:lnTo>
                  <a:lnTo>
                    <a:pt x="19" y="23"/>
                  </a:lnTo>
                  <a:lnTo>
                    <a:pt x="26" y="20"/>
                  </a:lnTo>
                  <a:lnTo>
                    <a:pt x="34" y="16"/>
                  </a:lnTo>
                  <a:lnTo>
                    <a:pt x="42" y="12"/>
                  </a:lnTo>
                  <a:lnTo>
                    <a:pt x="51" y="8"/>
                  </a:lnTo>
                  <a:lnTo>
                    <a:pt x="63" y="6"/>
                  </a:lnTo>
                  <a:lnTo>
                    <a:pt x="74" y="4"/>
                  </a:lnTo>
                  <a:lnTo>
                    <a:pt x="86" y="2"/>
                  </a:lnTo>
                  <a:lnTo>
                    <a:pt x="101" y="2"/>
                  </a:lnTo>
                  <a:lnTo>
                    <a:pt x="115" y="0"/>
                  </a:lnTo>
                  <a:lnTo>
                    <a:pt x="13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4"/>
            <p:cNvSpPr>
              <a:spLocks/>
            </p:cNvSpPr>
            <p:nvPr/>
          </p:nvSpPr>
          <p:spPr bwMode="auto">
            <a:xfrm>
              <a:off x="7731125" y="1374775"/>
              <a:ext cx="1593850" cy="1900237"/>
            </a:xfrm>
            <a:custGeom>
              <a:avLst/>
              <a:gdLst>
                <a:gd name="T0" fmla="*/ 1550 w 2008"/>
                <a:gd name="T1" fmla="*/ 2 h 2394"/>
                <a:gd name="T2" fmla="*/ 1628 w 2008"/>
                <a:gd name="T3" fmla="*/ 18 h 2394"/>
                <a:gd name="T4" fmla="*/ 1715 w 2008"/>
                <a:gd name="T5" fmla="*/ 46 h 2394"/>
                <a:gd name="T6" fmla="*/ 1809 w 2008"/>
                <a:gd name="T7" fmla="*/ 90 h 2394"/>
                <a:gd name="T8" fmla="*/ 1891 w 2008"/>
                <a:gd name="T9" fmla="*/ 137 h 2394"/>
                <a:gd name="T10" fmla="*/ 1951 w 2008"/>
                <a:gd name="T11" fmla="*/ 183 h 2394"/>
                <a:gd name="T12" fmla="*/ 1991 w 2008"/>
                <a:gd name="T13" fmla="*/ 229 h 2394"/>
                <a:gd name="T14" fmla="*/ 2008 w 2008"/>
                <a:gd name="T15" fmla="*/ 279 h 2394"/>
                <a:gd name="T16" fmla="*/ 2005 w 2008"/>
                <a:gd name="T17" fmla="*/ 321 h 2394"/>
                <a:gd name="T18" fmla="*/ 1985 w 2008"/>
                <a:gd name="T19" fmla="*/ 361 h 2394"/>
                <a:gd name="T20" fmla="*/ 1930 w 2008"/>
                <a:gd name="T21" fmla="*/ 444 h 2394"/>
                <a:gd name="T22" fmla="*/ 1870 w 2008"/>
                <a:gd name="T23" fmla="*/ 530 h 2394"/>
                <a:gd name="T24" fmla="*/ 1820 w 2008"/>
                <a:gd name="T25" fmla="*/ 603 h 2394"/>
                <a:gd name="T26" fmla="*/ 1780 w 2008"/>
                <a:gd name="T27" fmla="*/ 664 h 2394"/>
                <a:gd name="T28" fmla="*/ 1678 w 2008"/>
                <a:gd name="T29" fmla="*/ 878 h 2394"/>
                <a:gd name="T30" fmla="*/ 1544 w 2008"/>
                <a:gd name="T31" fmla="*/ 1127 h 2394"/>
                <a:gd name="T32" fmla="*/ 1400 w 2008"/>
                <a:gd name="T33" fmla="*/ 1350 h 2394"/>
                <a:gd name="T34" fmla="*/ 1250 w 2008"/>
                <a:gd name="T35" fmla="*/ 1553 h 2394"/>
                <a:gd name="T36" fmla="*/ 1141 w 2008"/>
                <a:gd name="T37" fmla="*/ 1688 h 2394"/>
                <a:gd name="T38" fmla="*/ 1041 w 2008"/>
                <a:gd name="T39" fmla="*/ 1795 h 2394"/>
                <a:gd name="T40" fmla="*/ 939 w 2008"/>
                <a:gd name="T41" fmla="*/ 1893 h 2394"/>
                <a:gd name="T42" fmla="*/ 832 w 2008"/>
                <a:gd name="T43" fmla="*/ 1983 h 2394"/>
                <a:gd name="T44" fmla="*/ 722 w 2008"/>
                <a:gd name="T45" fmla="*/ 2066 h 2394"/>
                <a:gd name="T46" fmla="*/ 611 w 2008"/>
                <a:gd name="T47" fmla="*/ 2141 h 2394"/>
                <a:gd name="T48" fmla="*/ 494 w 2008"/>
                <a:gd name="T49" fmla="*/ 2206 h 2394"/>
                <a:gd name="T50" fmla="*/ 377 w 2008"/>
                <a:gd name="T51" fmla="*/ 2263 h 2394"/>
                <a:gd name="T52" fmla="*/ 265 w 2008"/>
                <a:gd name="T53" fmla="*/ 2317 h 2394"/>
                <a:gd name="T54" fmla="*/ 175 w 2008"/>
                <a:gd name="T55" fmla="*/ 2358 h 2394"/>
                <a:gd name="T56" fmla="*/ 104 w 2008"/>
                <a:gd name="T57" fmla="*/ 2384 h 2394"/>
                <a:gd name="T58" fmla="*/ 50 w 2008"/>
                <a:gd name="T59" fmla="*/ 2394 h 2394"/>
                <a:gd name="T60" fmla="*/ 18 w 2008"/>
                <a:gd name="T61" fmla="*/ 2392 h 2394"/>
                <a:gd name="T62" fmla="*/ 2 w 2008"/>
                <a:gd name="T63" fmla="*/ 2375 h 2394"/>
                <a:gd name="T64" fmla="*/ 177 w 2008"/>
                <a:gd name="T65" fmla="*/ 2223 h 2394"/>
                <a:gd name="T66" fmla="*/ 396 w 2008"/>
                <a:gd name="T67" fmla="*/ 2029 h 2394"/>
                <a:gd name="T68" fmla="*/ 599 w 2008"/>
                <a:gd name="T69" fmla="*/ 1832 h 2394"/>
                <a:gd name="T70" fmla="*/ 786 w 2008"/>
                <a:gd name="T71" fmla="*/ 1628 h 2394"/>
                <a:gd name="T72" fmla="*/ 926 w 2008"/>
                <a:gd name="T73" fmla="*/ 1448 h 2394"/>
                <a:gd name="T74" fmla="*/ 1050 w 2008"/>
                <a:gd name="T75" fmla="*/ 1261 h 2394"/>
                <a:gd name="T76" fmla="*/ 1171 w 2008"/>
                <a:gd name="T77" fmla="*/ 1058 h 2394"/>
                <a:gd name="T78" fmla="*/ 1285 w 2008"/>
                <a:gd name="T79" fmla="*/ 833 h 2394"/>
                <a:gd name="T80" fmla="*/ 1358 w 2008"/>
                <a:gd name="T81" fmla="*/ 663 h 2394"/>
                <a:gd name="T82" fmla="*/ 1406 w 2008"/>
                <a:gd name="T83" fmla="*/ 519 h 2394"/>
                <a:gd name="T84" fmla="*/ 1434 w 2008"/>
                <a:gd name="T85" fmla="*/ 380 h 2394"/>
                <a:gd name="T86" fmla="*/ 1448 w 2008"/>
                <a:gd name="T87" fmla="*/ 248 h 2394"/>
                <a:gd name="T88" fmla="*/ 1411 w 2008"/>
                <a:gd name="T89" fmla="*/ 67 h 2394"/>
                <a:gd name="T90" fmla="*/ 1419 w 2008"/>
                <a:gd name="T91" fmla="*/ 37 h 2394"/>
                <a:gd name="T92" fmla="*/ 1438 w 2008"/>
                <a:gd name="T93" fmla="*/ 14 h 2394"/>
                <a:gd name="T94" fmla="*/ 1467 w 2008"/>
                <a:gd name="T95" fmla="*/ 2 h 2394"/>
                <a:gd name="T96" fmla="*/ 1496 w 2008"/>
                <a:gd name="T97" fmla="*/ 0 h 23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08"/>
                <a:gd name="T148" fmla="*/ 0 h 2394"/>
                <a:gd name="T149" fmla="*/ 2008 w 2008"/>
                <a:gd name="T150" fmla="*/ 2394 h 239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08" h="2394">
                  <a:moveTo>
                    <a:pt x="1496" y="0"/>
                  </a:moveTo>
                  <a:lnTo>
                    <a:pt x="1513" y="0"/>
                  </a:lnTo>
                  <a:lnTo>
                    <a:pt x="1530" y="0"/>
                  </a:lnTo>
                  <a:lnTo>
                    <a:pt x="1550" y="2"/>
                  </a:lnTo>
                  <a:lnTo>
                    <a:pt x="1569" y="6"/>
                  </a:lnTo>
                  <a:lnTo>
                    <a:pt x="1588" y="8"/>
                  </a:lnTo>
                  <a:lnTo>
                    <a:pt x="1607" y="14"/>
                  </a:lnTo>
                  <a:lnTo>
                    <a:pt x="1628" y="18"/>
                  </a:lnTo>
                  <a:lnTo>
                    <a:pt x="1649" y="23"/>
                  </a:lnTo>
                  <a:lnTo>
                    <a:pt x="1670" y="31"/>
                  </a:lnTo>
                  <a:lnTo>
                    <a:pt x="1694" y="39"/>
                  </a:lnTo>
                  <a:lnTo>
                    <a:pt x="1715" y="46"/>
                  </a:lnTo>
                  <a:lnTo>
                    <a:pt x="1738" y="56"/>
                  </a:lnTo>
                  <a:lnTo>
                    <a:pt x="1761" y="67"/>
                  </a:lnTo>
                  <a:lnTo>
                    <a:pt x="1784" y="79"/>
                  </a:lnTo>
                  <a:lnTo>
                    <a:pt x="1809" y="90"/>
                  </a:lnTo>
                  <a:lnTo>
                    <a:pt x="1832" y="104"/>
                  </a:lnTo>
                  <a:lnTo>
                    <a:pt x="1853" y="115"/>
                  </a:lnTo>
                  <a:lnTo>
                    <a:pt x="1872" y="125"/>
                  </a:lnTo>
                  <a:lnTo>
                    <a:pt x="1891" y="137"/>
                  </a:lnTo>
                  <a:lnTo>
                    <a:pt x="1909" y="148"/>
                  </a:lnTo>
                  <a:lnTo>
                    <a:pt x="1924" y="160"/>
                  </a:lnTo>
                  <a:lnTo>
                    <a:pt x="1937" y="171"/>
                  </a:lnTo>
                  <a:lnTo>
                    <a:pt x="1951" y="183"/>
                  </a:lnTo>
                  <a:lnTo>
                    <a:pt x="1962" y="194"/>
                  </a:lnTo>
                  <a:lnTo>
                    <a:pt x="1974" y="206"/>
                  </a:lnTo>
                  <a:lnTo>
                    <a:pt x="1983" y="217"/>
                  </a:lnTo>
                  <a:lnTo>
                    <a:pt x="1991" y="229"/>
                  </a:lnTo>
                  <a:lnTo>
                    <a:pt x="1997" y="240"/>
                  </a:lnTo>
                  <a:lnTo>
                    <a:pt x="2003" y="254"/>
                  </a:lnTo>
                  <a:lnTo>
                    <a:pt x="2006" y="265"/>
                  </a:lnTo>
                  <a:lnTo>
                    <a:pt x="2008" y="279"/>
                  </a:lnTo>
                  <a:lnTo>
                    <a:pt x="2008" y="292"/>
                  </a:lnTo>
                  <a:lnTo>
                    <a:pt x="2008" y="302"/>
                  </a:lnTo>
                  <a:lnTo>
                    <a:pt x="2006" y="311"/>
                  </a:lnTo>
                  <a:lnTo>
                    <a:pt x="2005" y="321"/>
                  </a:lnTo>
                  <a:lnTo>
                    <a:pt x="2001" y="330"/>
                  </a:lnTo>
                  <a:lnTo>
                    <a:pt x="1997" y="340"/>
                  </a:lnTo>
                  <a:lnTo>
                    <a:pt x="1993" y="352"/>
                  </a:lnTo>
                  <a:lnTo>
                    <a:pt x="1985" y="361"/>
                  </a:lnTo>
                  <a:lnTo>
                    <a:pt x="1978" y="371"/>
                  </a:lnTo>
                  <a:lnTo>
                    <a:pt x="1960" y="396"/>
                  </a:lnTo>
                  <a:lnTo>
                    <a:pt x="1945" y="421"/>
                  </a:lnTo>
                  <a:lnTo>
                    <a:pt x="1930" y="444"/>
                  </a:lnTo>
                  <a:lnTo>
                    <a:pt x="1914" y="467"/>
                  </a:lnTo>
                  <a:lnTo>
                    <a:pt x="1899" y="490"/>
                  </a:lnTo>
                  <a:lnTo>
                    <a:pt x="1884" y="511"/>
                  </a:lnTo>
                  <a:lnTo>
                    <a:pt x="1870" y="530"/>
                  </a:lnTo>
                  <a:lnTo>
                    <a:pt x="1857" y="551"/>
                  </a:lnTo>
                  <a:lnTo>
                    <a:pt x="1845" y="568"/>
                  </a:lnTo>
                  <a:lnTo>
                    <a:pt x="1832" y="588"/>
                  </a:lnTo>
                  <a:lnTo>
                    <a:pt x="1820" y="603"/>
                  </a:lnTo>
                  <a:lnTo>
                    <a:pt x="1809" y="620"/>
                  </a:lnTo>
                  <a:lnTo>
                    <a:pt x="1799" y="636"/>
                  </a:lnTo>
                  <a:lnTo>
                    <a:pt x="1790" y="649"/>
                  </a:lnTo>
                  <a:lnTo>
                    <a:pt x="1780" y="664"/>
                  </a:lnTo>
                  <a:lnTo>
                    <a:pt x="1770" y="676"/>
                  </a:lnTo>
                  <a:lnTo>
                    <a:pt x="1742" y="745"/>
                  </a:lnTo>
                  <a:lnTo>
                    <a:pt x="1709" y="812"/>
                  </a:lnTo>
                  <a:lnTo>
                    <a:pt x="1678" y="878"/>
                  </a:lnTo>
                  <a:lnTo>
                    <a:pt x="1646" y="943"/>
                  </a:lnTo>
                  <a:lnTo>
                    <a:pt x="1613" y="1006"/>
                  </a:lnTo>
                  <a:lnTo>
                    <a:pt x="1578" y="1066"/>
                  </a:lnTo>
                  <a:lnTo>
                    <a:pt x="1544" y="1127"/>
                  </a:lnTo>
                  <a:lnTo>
                    <a:pt x="1509" y="1185"/>
                  </a:lnTo>
                  <a:lnTo>
                    <a:pt x="1473" y="1240"/>
                  </a:lnTo>
                  <a:lnTo>
                    <a:pt x="1436" y="1296"/>
                  </a:lnTo>
                  <a:lnTo>
                    <a:pt x="1400" y="1350"/>
                  </a:lnTo>
                  <a:lnTo>
                    <a:pt x="1363" y="1404"/>
                  </a:lnTo>
                  <a:lnTo>
                    <a:pt x="1325" y="1455"/>
                  </a:lnTo>
                  <a:lnTo>
                    <a:pt x="1288" y="1505"/>
                  </a:lnTo>
                  <a:lnTo>
                    <a:pt x="1250" y="1553"/>
                  </a:lnTo>
                  <a:lnTo>
                    <a:pt x="1212" y="1601"/>
                  </a:lnTo>
                  <a:lnTo>
                    <a:pt x="1189" y="1630"/>
                  </a:lnTo>
                  <a:lnTo>
                    <a:pt x="1164" y="1659"/>
                  </a:lnTo>
                  <a:lnTo>
                    <a:pt x="1141" y="1688"/>
                  </a:lnTo>
                  <a:lnTo>
                    <a:pt x="1116" y="1714"/>
                  </a:lnTo>
                  <a:lnTo>
                    <a:pt x="1091" y="1741"/>
                  </a:lnTo>
                  <a:lnTo>
                    <a:pt x="1066" y="1768"/>
                  </a:lnTo>
                  <a:lnTo>
                    <a:pt x="1041" y="1795"/>
                  </a:lnTo>
                  <a:lnTo>
                    <a:pt x="1016" y="1820"/>
                  </a:lnTo>
                  <a:lnTo>
                    <a:pt x="991" y="1845"/>
                  </a:lnTo>
                  <a:lnTo>
                    <a:pt x="964" y="1870"/>
                  </a:lnTo>
                  <a:lnTo>
                    <a:pt x="939" y="1893"/>
                  </a:lnTo>
                  <a:lnTo>
                    <a:pt x="912" y="1916"/>
                  </a:lnTo>
                  <a:lnTo>
                    <a:pt x="885" y="1939"/>
                  </a:lnTo>
                  <a:lnTo>
                    <a:pt x="858" y="1962"/>
                  </a:lnTo>
                  <a:lnTo>
                    <a:pt x="832" y="1983"/>
                  </a:lnTo>
                  <a:lnTo>
                    <a:pt x="805" y="2004"/>
                  </a:lnTo>
                  <a:lnTo>
                    <a:pt x="778" y="2025"/>
                  </a:lnTo>
                  <a:lnTo>
                    <a:pt x="751" y="2047"/>
                  </a:lnTo>
                  <a:lnTo>
                    <a:pt x="722" y="2066"/>
                  </a:lnTo>
                  <a:lnTo>
                    <a:pt x="695" y="2085"/>
                  </a:lnTo>
                  <a:lnTo>
                    <a:pt x="667" y="2104"/>
                  </a:lnTo>
                  <a:lnTo>
                    <a:pt x="638" y="2123"/>
                  </a:lnTo>
                  <a:lnTo>
                    <a:pt x="611" y="2141"/>
                  </a:lnTo>
                  <a:lnTo>
                    <a:pt x="582" y="2158"/>
                  </a:lnTo>
                  <a:lnTo>
                    <a:pt x="553" y="2175"/>
                  </a:lnTo>
                  <a:lnTo>
                    <a:pt x="523" y="2191"/>
                  </a:lnTo>
                  <a:lnTo>
                    <a:pt x="494" y="2206"/>
                  </a:lnTo>
                  <a:lnTo>
                    <a:pt x="465" y="2221"/>
                  </a:lnTo>
                  <a:lnTo>
                    <a:pt x="436" y="2237"/>
                  </a:lnTo>
                  <a:lnTo>
                    <a:pt x="405" y="2250"/>
                  </a:lnTo>
                  <a:lnTo>
                    <a:pt x="377" y="2263"/>
                  </a:lnTo>
                  <a:lnTo>
                    <a:pt x="346" y="2277"/>
                  </a:lnTo>
                  <a:lnTo>
                    <a:pt x="317" y="2292"/>
                  </a:lnTo>
                  <a:lnTo>
                    <a:pt x="290" y="2306"/>
                  </a:lnTo>
                  <a:lnTo>
                    <a:pt x="265" y="2317"/>
                  </a:lnTo>
                  <a:lnTo>
                    <a:pt x="240" y="2329"/>
                  </a:lnTo>
                  <a:lnTo>
                    <a:pt x="217" y="2340"/>
                  </a:lnTo>
                  <a:lnTo>
                    <a:pt x="196" y="2350"/>
                  </a:lnTo>
                  <a:lnTo>
                    <a:pt x="175" y="2358"/>
                  </a:lnTo>
                  <a:lnTo>
                    <a:pt x="156" y="2365"/>
                  </a:lnTo>
                  <a:lnTo>
                    <a:pt x="137" y="2373"/>
                  </a:lnTo>
                  <a:lnTo>
                    <a:pt x="119" y="2379"/>
                  </a:lnTo>
                  <a:lnTo>
                    <a:pt x="104" y="2384"/>
                  </a:lnTo>
                  <a:lnTo>
                    <a:pt x="89" y="2388"/>
                  </a:lnTo>
                  <a:lnTo>
                    <a:pt x="75" y="2390"/>
                  </a:lnTo>
                  <a:lnTo>
                    <a:pt x="62" y="2392"/>
                  </a:lnTo>
                  <a:lnTo>
                    <a:pt x="50" y="2394"/>
                  </a:lnTo>
                  <a:lnTo>
                    <a:pt x="39" y="2394"/>
                  </a:lnTo>
                  <a:lnTo>
                    <a:pt x="31" y="2394"/>
                  </a:lnTo>
                  <a:lnTo>
                    <a:pt x="23" y="2394"/>
                  </a:lnTo>
                  <a:lnTo>
                    <a:pt x="18" y="2392"/>
                  </a:lnTo>
                  <a:lnTo>
                    <a:pt x="12" y="2388"/>
                  </a:lnTo>
                  <a:lnTo>
                    <a:pt x="6" y="2386"/>
                  </a:lnTo>
                  <a:lnTo>
                    <a:pt x="4" y="2381"/>
                  </a:lnTo>
                  <a:lnTo>
                    <a:pt x="2" y="2375"/>
                  </a:lnTo>
                  <a:lnTo>
                    <a:pt x="0" y="2369"/>
                  </a:lnTo>
                  <a:lnTo>
                    <a:pt x="60" y="2321"/>
                  </a:lnTo>
                  <a:lnTo>
                    <a:pt x="119" y="2273"/>
                  </a:lnTo>
                  <a:lnTo>
                    <a:pt x="177" y="2223"/>
                  </a:lnTo>
                  <a:lnTo>
                    <a:pt x="233" y="2175"/>
                  </a:lnTo>
                  <a:lnTo>
                    <a:pt x="288" y="2127"/>
                  </a:lnTo>
                  <a:lnTo>
                    <a:pt x="344" y="2079"/>
                  </a:lnTo>
                  <a:lnTo>
                    <a:pt x="396" y="2029"/>
                  </a:lnTo>
                  <a:lnTo>
                    <a:pt x="450" y="1981"/>
                  </a:lnTo>
                  <a:lnTo>
                    <a:pt x="501" y="1931"/>
                  </a:lnTo>
                  <a:lnTo>
                    <a:pt x="551" y="1881"/>
                  </a:lnTo>
                  <a:lnTo>
                    <a:pt x="599" y="1832"/>
                  </a:lnTo>
                  <a:lnTo>
                    <a:pt x="647" y="1782"/>
                  </a:lnTo>
                  <a:lnTo>
                    <a:pt x="695" y="1730"/>
                  </a:lnTo>
                  <a:lnTo>
                    <a:pt x="741" y="1680"/>
                  </a:lnTo>
                  <a:lnTo>
                    <a:pt x="786" y="1628"/>
                  </a:lnTo>
                  <a:lnTo>
                    <a:pt x="828" y="1574"/>
                  </a:lnTo>
                  <a:lnTo>
                    <a:pt x="860" y="1534"/>
                  </a:lnTo>
                  <a:lnTo>
                    <a:pt x="893" y="1492"/>
                  </a:lnTo>
                  <a:lnTo>
                    <a:pt x="926" y="1448"/>
                  </a:lnTo>
                  <a:lnTo>
                    <a:pt x="956" y="1404"/>
                  </a:lnTo>
                  <a:lnTo>
                    <a:pt x="989" y="1357"/>
                  </a:lnTo>
                  <a:lnTo>
                    <a:pt x="1020" y="1311"/>
                  </a:lnTo>
                  <a:lnTo>
                    <a:pt x="1050" y="1261"/>
                  </a:lnTo>
                  <a:lnTo>
                    <a:pt x="1081" y="1213"/>
                  </a:lnTo>
                  <a:lnTo>
                    <a:pt x="1112" y="1162"/>
                  </a:lnTo>
                  <a:lnTo>
                    <a:pt x="1141" y="1112"/>
                  </a:lnTo>
                  <a:lnTo>
                    <a:pt x="1171" y="1058"/>
                  </a:lnTo>
                  <a:lnTo>
                    <a:pt x="1200" y="1004"/>
                  </a:lnTo>
                  <a:lnTo>
                    <a:pt x="1229" y="949"/>
                  </a:lnTo>
                  <a:lnTo>
                    <a:pt x="1256" y="891"/>
                  </a:lnTo>
                  <a:lnTo>
                    <a:pt x="1285" y="833"/>
                  </a:lnTo>
                  <a:lnTo>
                    <a:pt x="1312" y="774"/>
                  </a:lnTo>
                  <a:lnTo>
                    <a:pt x="1327" y="735"/>
                  </a:lnTo>
                  <a:lnTo>
                    <a:pt x="1342" y="699"/>
                  </a:lnTo>
                  <a:lnTo>
                    <a:pt x="1358" y="663"/>
                  </a:lnTo>
                  <a:lnTo>
                    <a:pt x="1371" y="626"/>
                  </a:lnTo>
                  <a:lnTo>
                    <a:pt x="1383" y="590"/>
                  </a:lnTo>
                  <a:lnTo>
                    <a:pt x="1394" y="555"/>
                  </a:lnTo>
                  <a:lnTo>
                    <a:pt x="1406" y="519"/>
                  </a:lnTo>
                  <a:lnTo>
                    <a:pt x="1413" y="484"/>
                  </a:lnTo>
                  <a:lnTo>
                    <a:pt x="1423" y="449"/>
                  </a:lnTo>
                  <a:lnTo>
                    <a:pt x="1429" y="415"/>
                  </a:lnTo>
                  <a:lnTo>
                    <a:pt x="1434" y="380"/>
                  </a:lnTo>
                  <a:lnTo>
                    <a:pt x="1440" y="348"/>
                  </a:lnTo>
                  <a:lnTo>
                    <a:pt x="1444" y="313"/>
                  </a:lnTo>
                  <a:lnTo>
                    <a:pt x="1446" y="281"/>
                  </a:lnTo>
                  <a:lnTo>
                    <a:pt x="1448" y="248"/>
                  </a:lnTo>
                  <a:lnTo>
                    <a:pt x="1450" y="213"/>
                  </a:lnTo>
                  <a:lnTo>
                    <a:pt x="1431" y="146"/>
                  </a:lnTo>
                  <a:lnTo>
                    <a:pt x="1411" y="77"/>
                  </a:lnTo>
                  <a:lnTo>
                    <a:pt x="1411" y="67"/>
                  </a:lnTo>
                  <a:lnTo>
                    <a:pt x="1411" y="60"/>
                  </a:lnTo>
                  <a:lnTo>
                    <a:pt x="1413" y="50"/>
                  </a:lnTo>
                  <a:lnTo>
                    <a:pt x="1417" y="42"/>
                  </a:lnTo>
                  <a:lnTo>
                    <a:pt x="1419" y="37"/>
                  </a:lnTo>
                  <a:lnTo>
                    <a:pt x="1423" y="29"/>
                  </a:lnTo>
                  <a:lnTo>
                    <a:pt x="1427" y="23"/>
                  </a:lnTo>
                  <a:lnTo>
                    <a:pt x="1432" y="19"/>
                  </a:lnTo>
                  <a:lnTo>
                    <a:pt x="1438" y="14"/>
                  </a:lnTo>
                  <a:lnTo>
                    <a:pt x="1444" y="10"/>
                  </a:lnTo>
                  <a:lnTo>
                    <a:pt x="1452" y="8"/>
                  </a:lnTo>
                  <a:lnTo>
                    <a:pt x="1459" y="4"/>
                  </a:lnTo>
                  <a:lnTo>
                    <a:pt x="1467" y="2"/>
                  </a:lnTo>
                  <a:lnTo>
                    <a:pt x="1477" y="0"/>
                  </a:lnTo>
                  <a:lnTo>
                    <a:pt x="1484" y="0"/>
                  </a:lnTo>
                  <a:lnTo>
                    <a:pt x="149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5"/>
            <p:cNvSpPr>
              <a:spLocks/>
            </p:cNvSpPr>
            <p:nvPr/>
          </p:nvSpPr>
          <p:spPr bwMode="auto">
            <a:xfrm>
              <a:off x="8777287" y="546100"/>
              <a:ext cx="674688" cy="476250"/>
            </a:xfrm>
            <a:custGeom>
              <a:avLst/>
              <a:gdLst>
                <a:gd name="T0" fmla="*/ 94 w 851"/>
                <a:gd name="T1" fmla="*/ 0 h 599"/>
                <a:gd name="T2" fmla="*/ 146 w 851"/>
                <a:gd name="T3" fmla="*/ 6 h 599"/>
                <a:gd name="T4" fmla="*/ 200 w 851"/>
                <a:gd name="T5" fmla="*/ 13 h 599"/>
                <a:gd name="T6" fmla="*/ 256 w 851"/>
                <a:gd name="T7" fmla="*/ 25 h 599"/>
                <a:gd name="T8" fmla="*/ 319 w 851"/>
                <a:gd name="T9" fmla="*/ 40 h 599"/>
                <a:gd name="T10" fmla="*/ 386 w 851"/>
                <a:gd name="T11" fmla="*/ 56 h 599"/>
                <a:gd name="T12" fmla="*/ 449 w 851"/>
                <a:gd name="T13" fmla="*/ 71 h 599"/>
                <a:gd name="T14" fmla="*/ 509 w 851"/>
                <a:gd name="T15" fmla="*/ 86 h 599"/>
                <a:gd name="T16" fmla="*/ 563 w 851"/>
                <a:gd name="T17" fmla="*/ 104 h 599"/>
                <a:gd name="T18" fmla="*/ 613 w 851"/>
                <a:gd name="T19" fmla="*/ 121 h 599"/>
                <a:gd name="T20" fmla="*/ 659 w 851"/>
                <a:gd name="T21" fmla="*/ 136 h 599"/>
                <a:gd name="T22" fmla="*/ 701 w 851"/>
                <a:gd name="T23" fmla="*/ 153 h 599"/>
                <a:gd name="T24" fmla="*/ 735 w 851"/>
                <a:gd name="T25" fmla="*/ 175 h 599"/>
                <a:gd name="T26" fmla="*/ 762 w 851"/>
                <a:gd name="T27" fmla="*/ 198 h 599"/>
                <a:gd name="T28" fmla="*/ 787 w 851"/>
                <a:gd name="T29" fmla="*/ 224 h 599"/>
                <a:gd name="T30" fmla="*/ 808 w 851"/>
                <a:gd name="T31" fmla="*/ 251 h 599"/>
                <a:gd name="T32" fmla="*/ 824 w 851"/>
                <a:gd name="T33" fmla="*/ 280 h 599"/>
                <a:gd name="T34" fmla="*/ 837 w 851"/>
                <a:gd name="T35" fmla="*/ 311 h 599"/>
                <a:gd name="T36" fmla="*/ 845 w 851"/>
                <a:gd name="T37" fmla="*/ 344 h 599"/>
                <a:gd name="T38" fmla="*/ 849 w 851"/>
                <a:gd name="T39" fmla="*/ 378 h 599"/>
                <a:gd name="T40" fmla="*/ 849 w 851"/>
                <a:gd name="T41" fmla="*/ 422 h 599"/>
                <a:gd name="T42" fmla="*/ 843 w 851"/>
                <a:gd name="T43" fmla="*/ 466 h 599"/>
                <a:gd name="T44" fmla="*/ 829 w 851"/>
                <a:gd name="T45" fmla="*/ 505 h 599"/>
                <a:gd name="T46" fmla="*/ 810 w 851"/>
                <a:gd name="T47" fmla="*/ 535 h 599"/>
                <a:gd name="T48" fmla="*/ 785 w 851"/>
                <a:gd name="T49" fmla="*/ 560 h 599"/>
                <a:gd name="T50" fmla="*/ 755 w 851"/>
                <a:gd name="T51" fmla="*/ 580 h 599"/>
                <a:gd name="T52" fmla="*/ 718 w 851"/>
                <a:gd name="T53" fmla="*/ 591 h 599"/>
                <a:gd name="T54" fmla="*/ 674 w 851"/>
                <a:gd name="T55" fmla="*/ 599 h 599"/>
                <a:gd name="T56" fmla="*/ 632 w 851"/>
                <a:gd name="T57" fmla="*/ 599 h 599"/>
                <a:gd name="T58" fmla="*/ 591 w 851"/>
                <a:gd name="T59" fmla="*/ 591 h 599"/>
                <a:gd name="T60" fmla="*/ 551 w 851"/>
                <a:gd name="T61" fmla="*/ 578 h 599"/>
                <a:gd name="T62" fmla="*/ 511 w 851"/>
                <a:gd name="T63" fmla="*/ 559 h 599"/>
                <a:gd name="T64" fmla="*/ 469 w 851"/>
                <a:gd name="T65" fmla="*/ 532 h 599"/>
                <a:gd name="T66" fmla="*/ 424 w 851"/>
                <a:gd name="T67" fmla="*/ 499 h 599"/>
                <a:gd name="T68" fmla="*/ 376 w 851"/>
                <a:gd name="T69" fmla="*/ 459 h 599"/>
                <a:gd name="T70" fmla="*/ 323 w 851"/>
                <a:gd name="T71" fmla="*/ 411 h 599"/>
                <a:gd name="T72" fmla="*/ 265 w 851"/>
                <a:gd name="T73" fmla="*/ 357 h 599"/>
                <a:gd name="T74" fmla="*/ 221 w 851"/>
                <a:gd name="T75" fmla="*/ 311 h 599"/>
                <a:gd name="T76" fmla="*/ 190 w 851"/>
                <a:gd name="T77" fmla="*/ 276 h 599"/>
                <a:gd name="T78" fmla="*/ 158 w 851"/>
                <a:gd name="T79" fmla="*/ 242 h 599"/>
                <a:gd name="T80" fmla="*/ 125 w 851"/>
                <a:gd name="T81" fmla="*/ 205 h 599"/>
                <a:gd name="T82" fmla="*/ 90 w 851"/>
                <a:gd name="T83" fmla="*/ 167 h 599"/>
                <a:gd name="T84" fmla="*/ 56 w 851"/>
                <a:gd name="T85" fmla="*/ 125 h 599"/>
                <a:gd name="T86" fmla="*/ 31 w 851"/>
                <a:gd name="T87" fmla="*/ 96 h 599"/>
                <a:gd name="T88" fmla="*/ 16 w 851"/>
                <a:gd name="T89" fmla="*/ 82 h 599"/>
                <a:gd name="T90" fmla="*/ 6 w 851"/>
                <a:gd name="T91" fmla="*/ 69 h 599"/>
                <a:gd name="T92" fmla="*/ 0 w 851"/>
                <a:gd name="T93" fmla="*/ 57 h 599"/>
                <a:gd name="T94" fmla="*/ 4 w 851"/>
                <a:gd name="T95" fmla="*/ 40 h 599"/>
                <a:gd name="T96" fmla="*/ 16 w 851"/>
                <a:gd name="T97" fmla="*/ 21 h 599"/>
                <a:gd name="T98" fmla="*/ 33 w 851"/>
                <a:gd name="T99" fmla="*/ 8 h 599"/>
                <a:gd name="T100" fmla="*/ 56 w 851"/>
                <a:gd name="T101" fmla="*/ 0 h 599"/>
                <a:gd name="T102" fmla="*/ 69 w 851"/>
                <a:gd name="T103" fmla="*/ 0 h 5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51"/>
                <a:gd name="T157" fmla="*/ 0 h 599"/>
                <a:gd name="T158" fmla="*/ 851 w 851"/>
                <a:gd name="T159" fmla="*/ 599 h 5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51" h="599">
                  <a:moveTo>
                    <a:pt x="69" y="0"/>
                  </a:moveTo>
                  <a:lnTo>
                    <a:pt x="94" y="0"/>
                  </a:lnTo>
                  <a:lnTo>
                    <a:pt x="121" y="2"/>
                  </a:lnTo>
                  <a:lnTo>
                    <a:pt x="146" y="6"/>
                  </a:lnTo>
                  <a:lnTo>
                    <a:pt x="173" y="10"/>
                  </a:lnTo>
                  <a:lnTo>
                    <a:pt x="200" y="13"/>
                  </a:lnTo>
                  <a:lnTo>
                    <a:pt x="227" y="19"/>
                  </a:lnTo>
                  <a:lnTo>
                    <a:pt x="256" y="25"/>
                  </a:lnTo>
                  <a:lnTo>
                    <a:pt x="282" y="33"/>
                  </a:lnTo>
                  <a:lnTo>
                    <a:pt x="319" y="40"/>
                  </a:lnTo>
                  <a:lnTo>
                    <a:pt x="353" y="48"/>
                  </a:lnTo>
                  <a:lnTo>
                    <a:pt x="386" y="56"/>
                  </a:lnTo>
                  <a:lnTo>
                    <a:pt x="419" y="63"/>
                  </a:lnTo>
                  <a:lnTo>
                    <a:pt x="449" y="71"/>
                  </a:lnTo>
                  <a:lnTo>
                    <a:pt x="480" y="79"/>
                  </a:lnTo>
                  <a:lnTo>
                    <a:pt x="509" y="86"/>
                  </a:lnTo>
                  <a:lnTo>
                    <a:pt x="536" y="96"/>
                  </a:lnTo>
                  <a:lnTo>
                    <a:pt x="563" y="104"/>
                  </a:lnTo>
                  <a:lnTo>
                    <a:pt x="590" y="111"/>
                  </a:lnTo>
                  <a:lnTo>
                    <a:pt x="613" y="121"/>
                  </a:lnTo>
                  <a:lnTo>
                    <a:pt x="638" y="129"/>
                  </a:lnTo>
                  <a:lnTo>
                    <a:pt x="659" y="136"/>
                  </a:lnTo>
                  <a:lnTo>
                    <a:pt x="680" y="146"/>
                  </a:lnTo>
                  <a:lnTo>
                    <a:pt x="701" y="153"/>
                  </a:lnTo>
                  <a:lnTo>
                    <a:pt x="720" y="163"/>
                  </a:lnTo>
                  <a:lnTo>
                    <a:pt x="735" y="175"/>
                  </a:lnTo>
                  <a:lnTo>
                    <a:pt x="749" y="186"/>
                  </a:lnTo>
                  <a:lnTo>
                    <a:pt x="762" y="198"/>
                  </a:lnTo>
                  <a:lnTo>
                    <a:pt x="776" y="211"/>
                  </a:lnTo>
                  <a:lnTo>
                    <a:pt x="787" y="224"/>
                  </a:lnTo>
                  <a:lnTo>
                    <a:pt x="799" y="238"/>
                  </a:lnTo>
                  <a:lnTo>
                    <a:pt x="808" y="251"/>
                  </a:lnTo>
                  <a:lnTo>
                    <a:pt x="816" y="265"/>
                  </a:lnTo>
                  <a:lnTo>
                    <a:pt x="824" y="280"/>
                  </a:lnTo>
                  <a:lnTo>
                    <a:pt x="831" y="296"/>
                  </a:lnTo>
                  <a:lnTo>
                    <a:pt x="837" y="311"/>
                  </a:lnTo>
                  <a:lnTo>
                    <a:pt x="841" y="328"/>
                  </a:lnTo>
                  <a:lnTo>
                    <a:pt x="845" y="344"/>
                  </a:lnTo>
                  <a:lnTo>
                    <a:pt x="849" y="361"/>
                  </a:lnTo>
                  <a:lnTo>
                    <a:pt x="849" y="378"/>
                  </a:lnTo>
                  <a:lnTo>
                    <a:pt x="851" y="397"/>
                  </a:lnTo>
                  <a:lnTo>
                    <a:pt x="849" y="422"/>
                  </a:lnTo>
                  <a:lnTo>
                    <a:pt x="847" y="445"/>
                  </a:lnTo>
                  <a:lnTo>
                    <a:pt x="843" y="466"/>
                  </a:lnTo>
                  <a:lnTo>
                    <a:pt x="837" y="486"/>
                  </a:lnTo>
                  <a:lnTo>
                    <a:pt x="829" y="505"/>
                  </a:lnTo>
                  <a:lnTo>
                    <a:pt x="822" y="520"/>
                  </a:lnTo>
                  <a:lnTo>
                    <a:pt x="810" y="535"/>
                  </a:lnTo>
                  <a:lnTo>
                    <a:pt x="799" y="549"/>
                  </a:lnTo>
                  <a:lnTo>
                    <a:pt x="785" y="560"/>
                  </a:lnTo>
                  <a:lnTo>
                    <a:pt x="772" y="572"/>
                  </a:lnTo>
                  <a:lnTo>
                    <a:pt x="755" y="580"/>
                  </a:lnTo>
                  <a:lnTo>
                    <a:pt x="737" y="587"/>
                  </a:lnTo>
                  <a:lnTo>
                    <a:pt x="718" y="591"/>
                  </a:lnTo>
                  <a:lnTo>
                    <a:pt x="697" y="595"/>
                  </a:lnTo>
                  <a:lnTo>
                    <a:pt x="674" y="599"/>
                  </a:lnTo>
                  <a:lnTo>
                    <a:pt x="651" y="599"/>
                  </a:lnTo>
                  <a:lnTo>
                    <a:pt x="632" y="599"/>
                  </a:lnTo>
                  <a:lnTo>
                    <a:pt x="611" y="595"/>
                  </a:lnTo>
                  <a:lnTo>
                    <a:pt x="591" y="591"/>
                  </a:lnTo>
                  <a:lnTo>
                    <a:pt x="570" y="585"/>
                  </a:lnTo>
                  <a:lnTo>
                    <a:pt x="551" y="578"/>
                  </a:lnTo>
                  <a:lnTo>
                    <a:pt x="530" y="568"/>
                  </a:lnTo>
                  <a:lnTo>
                    <a:pt x="511" y="559"/>
                  </a:lnTo>
                  <a:lnTo>
                    <a:pt x="490" y="547"/>
                  </a:lnTo>
                  <a:lnTo>
                    <a:pt x="469" y="532"/>
                  </a:lnTo>
                  <a:lnTo>
                    <a:pt x="447" y="516"/>
                  </a:lnTo>
                  <a:lnTo>
                    <a:pt x="424" y="499"/>
                  </a:lnTo>
                  <a:lnTo>
                    <a:pt x="401" y="480"/>
                  </a:lnTo>
                  <a:lnTo>
                    <a:pt x="376" y="459"/>
                  </a:lnTo>
                  <a:lnTo>
                    <a:pt x="350" y="436"/>
                  </a:lnTo>
                  <a:lnTo>
                    <a:pt x="323" y="411"/>
                  </a:lnTo>
                  <a:lnTo>
                    <a:pt x="296" y="384"/>
                  </a:lnTo>
                  <a:lnTo>
                    <a:pt x="265" y="357"/>
                  </a:lnTo>
                  <a:lnTo>
                    <a:pt x="236" y="326"/>
                  </a:lnTo>
                  <a:lnTo>
                    <a:pt x="221" y="311"/>
                  </a:lnTo>
                  <a:lnTo>
                    <a:pt x="206" y="294"/>
                  </a:lnTo>
                  <a:lnTo>
                    <a:pt x="190" y="276"/>
                  </a:lnTo>
                  <a:lnTo>
                    <a:pt x="173" y="259"/>
                  </a:lnTo>
                  <a:lnTo>
                    <a:pt x="158" y="242"/>
                  </a:lnTo>
                  <a:lnTo>
                    <a:pt x="140" y="224"/>
                  </a:lnTo>
                  <a:lnTo>
                    <a:pt x="125" y="205"/>
                  </a:lnTo>
                  <a:lnTo>
                    <a:pt x="108" y="186"/>
                  </a:lnTo>
                  <a:lnTo>
                    <a:pt x="90" y="167"/>
                  </a:lnTo>
                  <a:lnTo>
                    <a:pt x="73" y="146"/>
                  </a:lnTo>
                  <a:lnTo>
                    <a:pt x="56" y="125"/>
                  </a:lnTo>
                  <a:lnTo>
                    <a:pt x="39" y="104"/>
                  </a:lnTo>
                  <a:lnTo>
                    <a:pt x="31" y="96"/>
                  </a:lnTo>
                  <a:lnTo>
                    <a:pt x="23" y="90"/>
                  </a:lnTo>
                  <a:lnTo>
                    <a:pt x="16" y="82"/>
                  </a:lnTo>
                  <a:lnTo>
                    <a:pt x="10" y="75"/>
                  </a:lnTo>
                  <a:lnTo>
                    <a:pt x="6" y="69"/>
                  </a:lnTo>
                  <a:lnTo>
                    <a:pt x="2" y="63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8" y="31"/>
                  </a:lnTo>
                  <a:lnTo>
                    <a:pt x="16" y="21"/>
                  </a:lnTo>
                  <a:lnTo>
                    <a:pt x="23" y="13"/>
                  </a:lnTo>
                  <a:lnTo>
                    <a:pt x="33" y="8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6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057400" y="838200"/>
            <a:ext cx="2133599" cy="2286000"/>
            <a:chOff x="1830387" y="-307975"/>
            <a:chExt cx="4184650" cy="4184650"/>
          </a:xfrm>
        </p:grpSpPr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1830387" y="-69850"/>
              <a:ext cx="485775" cy="3822700"/>
            </a:xfrm>
            <a:custGeom>
              <a:avLst/>
              <a:gdLst>
                <a:gd name="T0" fmla="*/ 232 w 612"/>
                <a:gd name="T1" fmla="*/ 4 h 4817"/>
                <a:gd name="T2" fmla="*/ 341 w 612"/>
                <a:gd name="T3" fmla="*/ 23 h 4817"/>
                <a:gd name="T4" fmla="*/ 439 w 612"/>
                <a:gd name="T5" fmla="*/ 54 h 4817"/>
                <a:gd name="T6" fmla="*/ 520 w 612"/>
                <a:gd name="T7" fmla="*/ 104 h 4817"/>
                <a:gd name="T8" fmla="*/ 577 w 612"/>
                <a:gd name="T9" fmla="*/ 169 h 4817"/>
                <a:gd name="T10" fmla="*/ 606 w 612"/>
                <a:gd name="T11" fmla="*/ 254 h 4817"/>
                <a:gd name="T12" fmla="*/ 608 w 612"/>
                <a:gd name="T13" fmla="*/ 540 h 4817"/>
                <a:gd name="T14" fmla="*/ 599 w 612"/>
                <a:gd name="T15" fmla="*/ 1083 h 4817"/>
                <a:gd name="T16" fmla="*/ 589 w 612"/>
                <a:gd name="T17" fmla="*/ 1588 h 4817"/>
                <a:gd name="T18" fmla="*/ 579 w 612"/>
                <a:gd name="T19" fmla="*/ 2052 h 4817"/>
                <a:gd name="T20" fmla="*/ 570 w 612"/>
                <a:gd name="T21" fmla="*/ 2480 h 4817"/>
                <a:gd name="T22" fmla="*/ 558 w 612"/>
                <a:gd name="T23" fmla="*/ 2868 h 4817"/>
                <a:gd name="T24" fmla="*/ 547 w 612"/>
                <a:gd name="T25" fmla="*/ 3218 h 4817"/>
                <a:gd name="T26" fmla="*/ 535 w 612"/>
                <a:gd name="T27" fmla="*/ 3528 h 4817"/>
                <a:gd name="T28" fmla="*/ 524 w 612"/>
                <a:gd name="T29" fmla="*/ 3799 h 4817"/>
                <a:gd name="T30" fmla="*/ 512 w 612"/>
                <a:gd name="T31" fmla="*/ 4033 h 4817"/>
                <a:gd name="T32" fmla="*/ 499 w 612"/>
                <a:gd name="T33" fmla="*/ 4227 h 4817"/>
                <a:gd name="T34" fmla="*/ 485 w 612"/>
                <a:gd name="T35" fmla="*/ 4383 h 4817"/>
                <a:gd name="T36" fmla="*/ 472 w 612"/>
                <a:gd name="T37" fmla="*/ 4500 h 4817"/>
                <a:gd name="T38" fmla="*/ 458 w 612"/>
                <a:gd name="T39" fmla="*/ 4586 h 4817"/>
                <a:gd name="T40" fmla="*/ 445 w 612"/>
                <a:gd name="T41" fmla="*/ 4659 h 4817"/>
                <a:gd name="T42" fmla="*/ 428 w 612"/>
                <a:gd name="T43" fmla="*/ 4719 h 4817"/>
                <a:gd name="T44" fmla="*/ 407 w 612"/>
                <a:gd name="T45" fmla="*/ 4763 h 4817"/>
                <a:gd name="T46" fmla="*/ 384 w 612"/>
                <a:gd name="T47" fmla="*/ 4794 h 4817"/>
                <a:gd name="T48" fmla="*/ 359 w 612"/>
                <a:gd name="T49" fmla="*/ 4813 h 4817"/>
                <a:gd name="T50" fmla="*/ 322 w 612"/>
                <a:gd name="T51" fmla="*/ 4815 h 4817"/>
                <a:gd name="T52" fmla="*/ 259 w 612"/>
                <a:gd name="T53" fmla="*/ 4795 h 4817"/>
                <a:gd name="T54" fmla="*/ 194 w 612"/>
                <a:gd name="T55" fmla="*/ 4746 h 4817"/>
                <a:gd name="T56" fmla="*/ 128 w 612"/>
                <a:gd name="T57" fmla="*/ 4667 h 4817"/>
                <a:gd name="T58" fmla="*/ 61 w 612"/>
                <a:gd name="T59" fmla="*/ 4544 h 4817"/>
                <a:gd name="T60" fmla="*/ 19 w 612"/>
                <a:gd name="T61" fmla="*/ 4421 h 4817"/>
                <a:gd name="T62" fmla="*/ 0 w 612"/>
                <a:gd name="T63" fmla="*/ 4294 h 4817"/>
                <a:gd name="T64" fmla="*/ 5 w 612"/>
                <a:gd name="T65" fmla="*/ 4133 h 4817"/>
                <a:gd name="T66" fmla="*/ 34 w 612"/>
                <a:gd name="T67" fmla="*/ 3995 h 4817"/>
                <a:gd name="T68" fmla="*/ 57 w 612"/>
                <a:gd name="T69" fmla="*/ 3884 h 4817"/>
                <a:gd name="T70" fmla="*/ 78 w 612"/>
                <a:gd name="T71" fmla="*/ 3757 h 4817"/>
                <a:gd name="T72" fmla="*/ 100 w 612"/>
                <a:gd name="T73" fmla="*/ 3617 h 4817"/>
                <a:gd name="T74" fmla="*/ 117 w 612"/>
                <a:gd name="T75" fmla="*/ 3461 h 4817"/>
                <a:gd name="T76" fmla="*/ 134 w 612"/>
                <a:gd name="T77" fmla="*/ 3292 h 4817"/>
                <a:gd name="T78" fmla="*/ 149 w 612"/>
                <a:gd name="T79" fmla="*/ 3110 h 4817"/>
                <a:gd name="T80" fmla="*/ 165 w 612"/>
                <a:gd name="T81" fmla="*/ 2910 h 4817"/>
                <a:gd name="T82" fmla="*/ 178 w 612"/>
                <a:gd name="T83" fmla="*/ 2674 h 4817"/>
                <a:gd name="T84" fmla="*/ 190 w 612"/>
                <a:gd name="T85" fmla="*/ 2398 h 4817"/>
                <a:gd name="T86" fmla="*/ 197 w 612"/>
                <a:gd name="T87" fmla="*/ 2083 h 4817"/>
                <a:gd name="T88" fmla="*/ 203 w 612"/>
                <a:gd name="T89" fmla="*/ 1728 h 4817"/>
                <a:gd name="T90" fmla="*/ 205 w 612"/>
                <a:gd name="T91" fmla="*/ 1334 h 4817"/>
                <a:gd name="T92" fmla="*/ 205 w 612"/>
                <a:gd name="T93" fmla="*/ 1006 h 4817"/>
                <a:gd name="T94" fmla="*/ 199 w 612"/>
                <a:gd name="T95" fmla="*/ 831 h 4817"/>
                <a:gd name="T96" fmla="*/ 186 w 612"/>
                <a:gd name="T97" fmla="*/ 676 h 4817"/>
                <a:gd name="T98" fmla="*/ 165 w 612"/>
                <a:gd name="T99" fmla="*/ 536 h 4817"/>
                <a:gd name="T100" fmla="*/ 138 w 612"/>
                <a:gd name="T101" fmla="*/ 415 h 4817"/>
                <a:gd name="T102" fmla="*/ 103 w 612"/>
                <a:gd name="T103" fmla="*/ 309 h 4817"/>
                <a:gd name="T104" fmla="*/ 61 w 612"/>
                <a:gd name="T105" fmla="*/ 221 h 4817"/>
                <a:gd name="T106" fmla="*/ 7 w 612"/>
                <a:gd name="T107" fmla="*/ 125 h 4817"/>
                <a:gd name="T108" fmla="*/ 0 w 612"/>
                <a:gd name="T109" fmla="*/ 90 h 4817"/>
                <a:gd name="T110" fmla="*/ 7 w 612"/>
                <a:gd name="T111" fmla="*/ 46 h 4817"/>
                <a:gd name="T112" fmla="*/ 42 w 612"/>
                <a:gd name="T113" fmla="*/ 16 h 4817"/>
                <a:gd name="T114" fmla="*/ 105 w 612"/>
                <a:gd name="T115" fmla="*/ 0 h 481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12"/>
                <a:gd name="T175" fmla="*/ 0 h 4817"/>
                <a:gd name="T176" fmla="*/ 612 w 612"/>
                <a:gd name="T177" fmla="*/ 4817 h 481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12" h="4817">
                  <a:moveTo>
                    <a:pt x="136" y="0"/>
                  </a:moveTo>
                  <a:lnTo>
                    <a:pt x="161" y="0"/>
                  </a:lnTo>
                  <a:lnTo>
                    <a:pt x="184" y="0"/>
                  </a:lnTo>
                  <a:lnTo>
                    <a:pt x="209" y="2"/>
                  </a:lnTo>
                  <a:lnTo>
                    <a:pt x="232" y="4"/>
                  </a:lnTo>
                  <a:lnTo>
                    <a:pt x="255" y="6"/>
                  </a:lnTo>
                  <a:lnTo>
                    <a:pt x="276" y="10"/>
                  </a:lnTo>
                  <a:lnTo>
                    <a:pt x="299" y="14"/>
                  </a:lnTo>
                  <a:lnTo>
                    <a:pt x="320" y="17"/>
                  </a:lnTo>
                  <a:lnTo>
                    <a:pt x="341" y="23"/>
                  </a:lnTo>
                  <a:lnTo>
                    <a:pt x="361" y="27"/>
                  </a:lnTo>
                  <a:lnTo>
                    <a:pt x="382" y="35"/>
                  </a:lnTo>
                  <a:lnTo>
                    <a:pt x="401" y="41"/>
                  </a:lnTo>
                  <a:lnTo>
                    <a:pt x="420" y="46"/>
                  </a:lnTo>
                  <a:lnTo>
                    <a:pt x="439" y="54"/>
                  </a:lnTo>
                  <a:lnTo>
                    <a:pt x="457" y="64"/>
                  </a:lnTo>
                  <a:lnTo>
                    <a:pt x="474" y="71"/>
                  </a:lnTo>
                  <a:lnTo>
                    <a:pt x="491" y="81"/>
                  </a:lnTo>
                  <a:lnTo>
                    <a:pt x="506" y="92"/>
                  </a:lnTo>
                  <a:lnTo>
                    <a:pt x="520" y="104"/>
                  </a:lnTo>
                  <a:lnTo>
                    <a:pt x="533" y="115"/>
                  </a:lnTo>
                  <a:lnTo>
                    <a:pt x="547" y="129"/>
                  </a:lnTo>
                  <a:lnTo>
                    <a:pt x="558" y="140"/>
                  </a:lnTo>
                  <a:lnTo>
                    <a:pt x="568" y="156"/>
                  </a:lnTo>
                  <a:lnTo>
                    <a:pt x="577" y="169"/>
                  </a:lnTo>
                  <a:lnTo>
                    <a:pt x="585" y="185"/>
                  </a:lnTo>
                  <a:lnTo>
                    <a:pt x="593" y="202"/>
                  </a:lnTo>
                  <a:lnTo>
                    <a:pt x="599" y="217"/>
                  </a:lnTo>
                  <a:lnTo>
                    <a:pt x="602" y="234"/>
                  </a:lnTo>
                  <a:lnTo>
                    <a:pt x="606" y="254"/>
                  </a:lnTo>
                  <a:lnTo>
                    <a:pt x="610" y="271"/>
                  </a:lnTo>
                  <a:lnTo>
                    <a:pt x="612" y="292"/>
                  </a:lnTo>
                  <a:lnTo>
                    <a:pt x="612" y="311"/>
                  </a:lnTo>
                  <a:lnTo>
                    <a:pt x="610" y="426"/>
                  </a:lnTo>
                  <a:lnTo>
                    <a:pt x="608" y="540"/>
                  </a:lnTo>
                  <a:lnTo>
                    <a:pt x="606" y="651"/>
                  </a:lnTo>
                  <a:lnTo>
                    <a:pt x="604" y="762"/>
                  </a:lnTo>
                  <a:lnTo>
                    <a:pt x="602" y="870"/>
                  </a:lnTo>
                  <a:lnTo>
                    <a:pt x="601" y="977"/>
                  </a:lnTo>
                  <a:lnTo>
                    <a:pt x="599" y="1083"/>
                  </a:lnTo>
                  <a:lnTo>
                    <a:pt x="597" y="1187"/>
                  </a:lnTo>
                  <a:lnTo>
                    <a:pt x="595" y="1290"/>
                  </a:lnTo>
                  <a:lnTo>
                    <a:pt x="593" y="1390"/>
                  </a:lnTo>
                  <a:lnTo>
                    <a:pt x="591" y="1490"/>
                  </a:lnTo>
                  <a:lnTo>
                    <a:pt x="589" y="1588"/>
                  </a:lnTo>
                  <a:lnTo>
                    <a:pt x="587" y="1684"/>
                  </a:lnTo>
                  <a:lnTo>
                    <a:pt x="585" y="1778"/>
                  </a:lnTo>
                  <a:lnTo>
                    <a:pt x="583" y="1872"/>
                  </a:lnTo>
                  <a:lnTo>
                    <a:pt x="581" y="1964"/>
                  </a:lnTo>
                  <a:lnTo>
                    <a:pt x="579" y="2052"/>
                  </a:lnTo>
                  <a:lnTo>
                    <a:pt x="577" y="2143"/>
                  </a:lnTo>
                  <a:lnTo>
                    <a:pt x="576" y="2229"/>
                  </a:lnTo>
                  <a:lnTo>
                    <a:pt x="574" y="2313"/>
                  </a:lnTo>
                  <a:lnTo>
                    <a:pt x="572" y="2398"/>
                  </a:lnTo>
                  <a:lnTo>
                    <a:pt x="570" y="2480"/>
                  </a:lnTo>
                  <a:lnTo>
                    <a:pt x="568" y="2561"/>
                  </a:lnTo>
                  <a:lnTo>
                    <a:pt x="566" y="2640"/>
                  </a:lnTo>
                  <a:lnTo>
                    <a:pt x="562" y="2716"/>
                  </a:lnTo>
                  <a:lnTo>
                    <a:pt x="560" y="2793"/>
                  </a:lnTo>
                  <a:lnTo>
                    <a:pt x="558" y="2868"/>
                  </a:lnTo>
                  <a:lnTo>
                    <a:pt x="556" y="2941"/>
                  </a:lnTo>
                  <a:lnTo>
                    <a:pt x="554" y="3012"/>
                  </a:lnTo>
                  <a:lnTo>
                    <a:pt x="553" y="3081"/>
                  </a:lnTo>
                  <a:lnTo>
                    <a:pt x="551" y="3150"/>
                  </a:lnTo>
                  <a:lnTo>
                    <a:pt x="547" y="3218"/>
                  </a:lnTo>
                  <a:lnTo>
                    <a:pt x="545" y="3283"/>
                  </a:lnTo>
                  <a:lnTo>
                    <a:pt x="543" y="3346"/>
                  </a:lnTo>
                  <a:lnTo>
                    <a:pt x="541" y="3408"/>
                  </a:lnTo>
                  <a:lnTo>
                    <a:pt x="539" y="3469"/>
                  </a:lnTo>
                  <a:lnTo>
                    <a:pt x="535" y="3528"/>
                  </a:lnTo>
                  <a:lnTo>
                    <a:pt x="533" y="3586"/>
                  </a:lnTo>
                  <a:lnTo>
                    <a:pt x="531" y="3642"/>
                  </a:lnTo>
                  <a:lnTo>
                    <a:pt x="530" y="3695"/>
                  </a:lnTo>
                  <a:lnTo>
                    <a:pt x="526" y="3747"/>
                  </a:lnTo>
                  <a:lnTo>
                    <a:pt x="524" y="3799"/>
                  </a:lnTo>
                  <a:lnTo>
                    <a:pt x="522" y="3849"/>
                  </a:lnTo>
                  <a:lnTo>
                    <a:pt x="520" y="3897"/>
                  </a:lnTo>
                  <a:lnTo>
                    <a:pt x="516" y="3943"/>
                  </a:lnTo>
                  <a:lnTo>
                    <a:pt x="514" y="3989"/>
                  </a:lnTo>
                  <a:lnTo>
                    <a:pt x="512" y="4033"/>
                  </a:lnTo>
                  <a:lnTo>
                    <a:pt x="508" y="4076"/>
                  </a:lnTo>
                  <a:lnTo>
                    <a:pt x="506" y="4116"/>
                  </a:lnTo>
                  <a:lnTo>
                    <a:pt x="505" y="4154"/>
                  </a:lnTo>
                  <a:lnTo>
                    <a:pt x="501" y="4191"/>
                  </a:lnTo>
                  <a:lnTo>
                    <a:pt x="499" y="4227"/>
                  </a:lnTo>
                  <a:lnTo>
                    <a:pt x="497" y="4262"/>
                  </a:lnTo>
                  <a:lnTo>
                    <a:pt x="493" y="4294"/>
                  </a:lnTo>
                  <a:lnTo>
                    <a:pt x="491" y="4325"/>
                  </a:lnTo>
                  <a:lnTo>
                    <a:pt x="487" y="4354"/>
                  </a:lnTo>
                  <a:lnTo>
                    <a:pt x="485" y="4383"/>
                  </a:lnTo>
                  <a:lnTo>
                    <a:pt x="483" y="4410"/>
                  </a:lnTo>
                  <a:lnTo>
                    <a:pt x="480" y="4435"/>
                  </a:lnTo>
                  <a:lnTo>
                    <a:pt x="478" y="4458"/>
                  </a:lnTo>
                  <a:lnTo>
                    <a:pt x="474" y="4481"/>
                  </a:lnTo>
                  <a:lnTo>
                    <a:pt x="472" y="4500"/>
                  </a:lnTo>
                  <a:lnTo>
                    <a:pt x="468" y="4519"/>
                  </a:lnTo>
                  <a:lnTo>
                    <a:pt x="466" y="4536"/>
                  </a:lnTo>
                  <a:lnTo>
                    <a:pt x="464" y="4554"/>
                  </a:lnTo>
                  <a:lnTo>
                    <a:pt x="462" y="4571"/>
                  </a:lnTo>
                  <a:lnTo>
                    <a:pt x="458" y="4586"/>
                  </a:lnTo>
                  <a:lnTo>
                    <a:pt x="457" y="4602"/>
                  </a:lnTo>
                  <a:lnTo>
                    <a:pt x="455" y="4617"/>
                  </a:lnTo>
                  <a:lnTo>
                    <a:pt x="451" y="4632"/>
                  </a:lnTo>
                  <a:lnTo>
                    <a:pt x="449" y="4646"/>
                  </a:lnTo>
                  <a:lnTo>
                    <a:pt x="445" y="4659"/>
                  </a:lnTo>
                  <a:lnTo>
                    <a:pt x="441" y="4673"/>
                  </a:lnTo>
                  <a:lnTo>
                    <a:pt x="439" y="4684"/>
                  </a:lnTo>
                  <a:lnTo>
                    <a:pt x="435" y="4698"/>
                  </a:lnTo>
                  <a:lnTo>
                    <a:pt x="432" y="4707"/>
                  </a:lnTo>
                  <a:lnTo>
                    <a:pt x="428" y="4719"/>
                  </a:lnTo>
                  <a:lnTo>
                    <a:pt x="424" y="4728"/>
                  </a:lnTo>
                  <a:lnTo>
                    <a:pt x="420" y="4738"/>
                  </a:lnTo>
                  <a:lnTo>
                    <a:pt x="416" y="4747"/>
                  </a:lnTo>
                  <a:lnTo>
                    <a:pt x="410" y="4755"/>
                  </a:lnTo>
                  <a:lnTo>
                    <a:pt x="407" y="4763"/>
                  </a:lnTo>
                  <a:lnTo>
                    <a:pt x="403" y="4770"/>
                  </a:lnTo>
                  <a:lnTo>
                    <a:pt x="399" y="4778"/>
                  </a:lnTo>
                  <a:lnTo>
                    <a:pt x="393" y="4784"/>
                  </a:lnTo>
                  <a:lnTo>
                    <a:pt x="389" y="4790"/>
                  </a:lnTo>
                  <a:lnTo>
                    <a:pt x="384" y="4794"/>
                  </a:lnTo>
                  <a:lnTo>
                    <a:pt x="380" y="4799"/>
                  </a:lnTo>
                  <a:lnTo>
                    <a:pt x="374" y="4803"/>
                  </a:lnTo>
                  <a:lnTo>
                    <a:pt x="368" y="4807"/>
                  </a:lnTo>
                  <a:lnTo>
                    <a:pt x="364" y="4809"/>
                  </a:lnTo>
                  <a:lnTo>
                    <a:pt x="359" y="4813"/>
                  </a:lnTo>
                  <a:lnTo>
                    <a:pt x="353" y="4815"/>
                  </a:lnTo>
                  <a:lnTo>
                    <a:pt x="347" y="4815"/>
                  </a:lnTo>
                  <a:lnTo>
                    <a:pt x="341" y="4817"/>
                  </a:lnTo>
                  <a:lnTo>
                    <a:pt x="336" y="4817"/>
                  </a:lnTo>
                  <a:lnTo>
                    <a:pt x="322" y="4815"/>
                  </a:lnTo>
                  <a:lnTo>
                    <a:pt x="311" y="4815"/>
                  </a:lnTo>
                  <a:lnTo>
                    <a:pt x="297" y="4811"/>
                  </a:lnTo>
                  <a:lnTo>
                    <a:pt x="284" y="4807"/>
                  </a:lnTo>
                  <a:lnTo>
                    <a:pt x="270" y="4801"/>
                  </a:lnTo>
                  <a:lnTo>
                    <a:pt x="259" y="4795"/>
                  </a:lnTo>
                  <a:lnTo>
                    <a:pt x="245" y="4788"/>
                  </a:lnTo>
                  <a:lnTo>
                    <a:pt x="232" y="4778"/>
                  </a:lnTo>
                  <a:lnTo>
                    <a:pt x="219" y="4769"/>
                  </a:lnTo>
                  <a:lnTo>
                    <a:pt x="207" y="4757"/>
                  </a:lnTo>
                  <a:lnTo>
                    <a:pt x="194" y="4746"/>
                  </a:lnTo>
                  <a:lnTo>
                    <a:pt x="180" y="4732"/>
                  </a:lnTo>
                  <a:lnTo>
                    <a:pt x="167" y="4717"/>
                  </a:lnTo>
                  <a:lnTo>
                    <a:pt x="155" y="4701"/>
                  </a:lnTo>
                  <a:lnTo>
                    <a:pt x="142" y="4684"/>
                  </a:lnTo>
                  <a:lnTo>
                    <a:pt x="128" y="4667"/>
                  </a:lnTo>
                  <a:lnTo>
                    <a:pt x="115" y="4642"/>
                  </a:lnTo>
                  <a:lnTo>
                    <a:pt x="100" y="4617"/>
                  </a:lnTo>
                  <a:lnTo>
                    <a:pt x="86" y="4592"/>
                  </a:lnTo>
                  <a:lnTo>
                    <a:pt x="75" y="4569"/>
                  </a:lnTo>
                  <a:lnTo>
                    <a:pt x="61" y="4544"/>
                  </a:lnTo>
                  <a:lnTo>
                    <a:pt x="52" y="4519"/>
                  </a:lnTo>
                  <a:lnTo>
                    <a:pt x="42" y="4494"/>
                  </a:lnTo>
                  <a:lnTo>
                    <a:pt x="32" y="4469"/>
                  </a:lnTo>
                  <a:lnTo>
                    <a:pt x="25" y="4446"/>
                  </a:lnTo>
                  <a:lnTo>
                    <a:pt x="19" y="4421"/>
                  </a:lnTo>
                  <a:lnTo>
                    <a:pt x="13" y="4396"/>
                  </a:lnTo>
                  <a:lnTo>
                    <a:pt x="7" y="4371"/>
                  </a:lnTo>
                  <a:lnTo>
                    <a:pt x="4" y="4346"/>
                  </a:lnTo>
                  <a:lnTo>
                    <a:pt x="2" y="4319"/>
                  </a:lnTo>
                  <a:lnTo>
                    <a:pt x="0" y="4294"/>
                  </a:lnTo>
                  <a:lnTo>
                    <a:pt x="0" y="4269"/>
                  </a:lnTo>
                  <a:lnTo>
                    <a:pt x="0" y="4233"/>
                  </a:lnTo>
                  <a:lnTo>
                    <a:pt x="0" y="4198"/>
                  </a:lnTo>
                  <a:lnTo>
                    <a:pt x="2" y="4166"/>
                  </a:lnTo>
                  <a:lnTo>
                    <a:pt x="5" y="4133"/>
                  </a:lnTo>
                  <a:lnTo>
                    <a:pt x="9" y="4102"/>
                  </a:lnTo>
                  <a:lnTo>
                    <a:pt x="15" y="4072"/>
                  </a:lnTo>
                  <a:lnTo>
                    <a:pt x="21" y="4043"/>
                  </a:lnTo>
                  <a:lnTo>
                    <a:pt x="30" y="4016"/>
                  </a:lnTo>
                  <a:lnTo>
                    <a:pt x="34" y="3995"/>
                  </a:lnTo>
                  <a:lnTo>
                    <a:pt x="40" y="3974"/>
                  </a:lnTo>
                  <a:lnTo>
                    <a:pt x="44" y="3953"/>
                  </a:lnTo>
                  <a:lnTo>
                    <a:pt x="48" y="3930"/>
                  </a:lnTo>
                  <a:lnTo>
                    <a:pt x="53" y="3907"/>
                  </a:lnTo>
                  <a:lnTo>
                    <a:pt x="57" y="3884"/>
                  </a:lnTo>
                  <a:lnTo>
                    <a:pt x="63" y="3861"/>
                  </a:lnTo>
                  <a:lnTo>
                    <a:pt x="67" y="3836"/>
                  </a:lnTo>
                  <a:lnTo>
                    <a:pt x="71" y="3811"/>
                  </a:lnTo>
                  <a:lnTo>
                    <a:pt x="75" y="3784"/>
                  </a:lnTo>
                  <a:lnTo>
                    <a:pt x="78" y="3757"/>
                  </a:lnTo>
                  <a:lnTo>
                    <a:pt x="84" y="3730"/>
                  </a:lnTo>
                  <a:lnTo>
                    <a:pt x="88" y="3703"/>
                  </a:lnTo>
                  <a:lnTo>
                    <a:pt x="92" y="3674"/>
                  </a:lnTo>
                  <a:lnTo>
                    <a:pt x="96" y="3646"/>
                  </a:lnTo>
                  <a:lnTo>
                    <a:pt x="100" y="3617"/>
                  </a:lnTo>
                  <a:lnTo>
                    <a:pt x="103" y="3586"/>
                  </a:lnTo>
                  <a:lnTo>
                    <a:pt x="107" y="3557"/>
                  </a:lnTo>
                  <a:lnTo>
                    <a:pt x="111" y="3525"/>
                  </a:lnTo>
                  <a:lnTo>
                    <a:pt x="115" y="3494"/>
                  </a:lnTo>
                  <a:lnTo>
                    <a:pt x="117" y="3461"/>
                  </a:lnTo>
                  <a:lnTo>
                    <a:pt x="121" y="3429"/>
                  </a:lnTo>
                  <a:lnTo>
                    <a:pt x="124" y="3396"/>
                  </a:lnTo>
                  <a:lnTo>
                    <a:pt x="128" y="3361"/>
                  </a:lnTo>
                  <a:lnTo>
                    <a:pt x="130" y="3327"/>
                  </a:lnTo>
                  <a:lnTo>
                    <a:pt x="134" y="3292"/>
                  </a:lnTo>
                  <a:lnTo>
                    <a:pt x="138" y="3258"/>
                  </a:lnTo>
                  <a:lnTo>
                    <a:pt x="140" y="3221"/>
                  </a:lnTo>
                  <a:lnTo>
                    <a:pt x="144" y="3185"/>
                  </a:lnTo>
                  <a:lnTo>
                    <a:pt x="146" y="3148"/>
                  </a:lnTo>
                  <a:lnTo>
                    <a:pt x="149" y="3110"/>
                  </a:lnTo>
                  <a:lnTo>
                    <a:pt x="151" y="3072"/>
                  </a:lnTo>
                  <a:lnTo>
                    <a:pt x="155" y="3033"/>
                  </a:lnTo>
                  <a:lnTo>
                    <a:pt x="159" y="2995"/>
                  </a:lnTo>
                  <a:lnTo>
                    <a:pt x="163" y="2953"/>
                  </a:lnTo>
                  <a:lnTo>
                    <a:pt x="165" y="2910"/>
                  </a:lnTo>
                  <a:lnTo>
                    <a:pt x="169" y="2866"/>
                  </a:lnTo>
                  <a:lnTo>
                    <a:pt x="171" y="2820"/>
                  </a:lnTo>
                  <a:lnTo>
                    <a:pt x="174" y="2772"/>
                  </a:lnTo>
                  <a:lnTo>
                    <a:pt x="176" y="2724"/>
                  </a:lnTo>
                  <a:lnTo>
                    <a:pt x="178" y="2674"/>
                  </a:lnTo>
                  <a:lnTo>
                    <a:pt x="182" y="2621"/>
                  </a:lnTo>
                  <a:lnTo>
                    <a:pt x="184" y="2567"/>
                  </a:lnTo>
                  <a:lnTo>
                    <a:pt x="186" y="2513"/>
                  </a:lnTo>
                  <a:lnTo>
                    <a:pt x="188" y="2455"/>
                  </a:lnTo>
                  <a:lnTo>
                    <a:pt x="190" y="2398"/>
                  </a:lnTo>
                  <a:lnTo>
                    <a:pt x="192" y="2338"/>
                  </a:lnTo>
                  <a:lnTo>
                    <a:pt x="194" y="2277"/>
                  </a:lnTo>
                  <a:lnTo>
                    <a:pt x="195" y="2214"/>
                  </a:lnTo>
                  <a:lnTo>
                    <a:pt x="195" y="2148"/>
                  </a:lnTo>
                  <a:lnTo>
                    <a:pt x="197" y="2083"/>
                  </a:lnTo>
                  <a:lnTo>
                    <a:pt x="199" y="2014"/>
                  </a:lnTo>
                  <a:lnTo>
                    <a:pt x="199" y="1945"/>
                  </a:lnTo>
                  <a:lnTo>
                    <a:pt x="201" y="1874"/>
                  </a:lnTo>
                  <a:lnTo>
                    <a:pt x="201" y="1803"/>
                  </a:lnTo>
                  <a:lnTo>
                    <a:pt x="203" y="1728"/>
                  </a:lnTo>
                  <a:lnTo>
                    <a:pt x="203" y="1653"/>
                  </a:lnTo>
                  <a:lnTo>
                    <a:pt x="203" y="1576"/>
                  </a:lnTo>
                  <a:lnTo>
                    <a:pt x="205" y="1498"/>
                  </a:lnTo>
                  <a:lnTo>
                    <a:pt x="205" y="1417"/>
                  </a:lnTo>
                  <a:lnTo>
                    <a:pt x="205" y="1334"/>
                  </a:lnTo>
                  <a:lnTo>
                    <a:pt x="205" y="1252"/>
                  </a:lnTo>
                  <a:lnTo>
                    <a:pt x="205" y="1165"/>
                  </a:lnTo>
                  <a:lnTo>
                    <a:pt x="205" y="1079"/>
                  </a:lnTo>
                  <a:lnTo>
                    <a:pt x="205" y="1043"/>
                  </a:lnTo>
                  <a:lnTo>
                    <a:pt x="205" y="1006"/>
                  </a:lnTo>
                  <a:lnTo>
                    <a:pt x="205" y="970"/>
                  </a:lnTo>
                  <a:lnTo>
                    <a:pt x="203" y="933"/>
                  </a:lnTo>
                  <a:lnTo>
                    <a:pt x="203" y="899"/>
                  </a:lnTo>
                  <a:lnTo>
                    <a:pt x="201" y="866"/>
                  </a:lnTo>
                  <a:lnTo>
                    <a:pt x="199" y="831"/>
                  </a:lnTo>
                  <a:lnTo>
                    <a:pt x="197" y="799"/>
                  </a:lnTo>
                  <a:lnTo>
                    <a:pt x="194" y="768"/>
                  </a:lnTo>
                  <a:lnTo>
                    <a:pt x="192" y="735"/>
                  </a:lnTo>
                  <a:lnTo>
                    <a:pt x="190" y="705"/>
                  </a:lnTo>
                  <a:lnTo>
                    <a:pt x="186" y="676"/>
                  </a:lnTo>
                  <a:lnTo>
                    <a:pt x="182" y="647"/>
                  </a:lnTo>
                  <a:lnTo>
                    <a:pt x="178" y="618"/>
                  </a:lnTo>
                  <a:lnTo>
                    <a:pt x="174" y="590"/>
                  </a:lnTo>
                  <a:lnTo>
                    <a:pt x="171" y="563"/>
                  </a:lnTo>
                  <a:lnTo>
                    <a:pt x="165" y="536"/>
                  </a:lnTo>
                  <a:lnTo>
                    <a:pt x="161" y="511"/>
                  </a:lnTo>
                  <a:lnTo>
                    <a:pt x="155" y="486"/>
                  </a:lnTo>
                  <a:lnTo>
                    <a:pt x="149" y="461"/>
                  </a:lnTo>
                  <a:lnTo>
                    <a:pt x="144" y="438"/>
                  </a:lnTo>
                  <a:lnTo>
                    <a:pt x="138" y="415"/>
                  </a:lnTo>
                  <a:lnTo>
                    <a:pt x="130" y="392"/>
                  </a:lnTo>
                  <a:lnTo>
                    <a:pt x="124" y="371"/>
                  </a:lnTo>
                  <a:lnTo>
                    <a:pt x="117" y="350"/>
                  </a:lnTo>
                  <a:lnTo>
                    <a:pt x="109" y="328"/>
                  </a:lnTo>
                  <a:lnTo>
                    <a:pt x="103" y="309"/>
                  </a:lnTo>
                  <a:lnTo>
                    <a:pt x="94" y="290"/>
                  </a:lnTo>
                  <a:lnTo>
                    <a:pt x="86" y="271"/>
                  </a:lnTo>
                  <a:lnTo>
                    <a:pt x="78" y="254"/>
                  </a:lnTo>
                  <a:lnTo>
                    <a:pt x="69" y="236"/>
                  </a:lnTo>
                  <a:lnTo>
                    <a:pt x="61" y="221"/>
                  </a:lnTo>
                  <a:lnTo>
                    <a:pt x="46" y="200"/>
                  </a:lnTo>
                  <a:lnTo>
                    <a:pt x="34" y="179"/>
                  </a:lnTo>
                  <a:lnTo>
                    <a:pt x="25" y="160"/>
                  </a:lnTo>
                  <a:lnTo>
                    <a:pt x="15" y="142"/>
                  </a:lnTo>
                  <a:lnTo>
                    <a:pt x="7" y="125"/>
                  </a:lnTo>
                  <a:lnTo>
                    <a:pt x="5" y="117"/>
                  </a:lnTo>
                  <a:lnTo>
                    <a:pt x="4" y="112"/>
                  </a:lnTo>
                  <a:lnTo>
                    <a:pt x="2" y="104"/>
                  </a:lnTo>
                  <a:lnTo>
                    <a:pt x="0" y="96"/>
                  </a:lnTo>
                  <a:lnTo>
                    <a:pt x="0" y="90"/>
                  </a:lnTo>
                  <a:lnTo>
                    <a:pt x="0" y="85"/>
                  </a:lnTo>
                  <a:lnTo>
                    <a:pt x="0" y="73"/>
                  </a:lnTo>
                  <a:lnTo>
                    <a:pt x="2" y="64"/>
                  </a:lnTo>
                  <a:lnTo>
                    <a:pt x="4" y="54"/>
                  </a:lnTo>
                  <a:lnTo>
                    <a:pt x="7" y="46"/>
                  </a:lnTo>
                  <a:lnTo>
                    <a:pt x="13" y="39"/>
                  </a:lnTo>
                  <a:lnTo>
                    <a:pt x="19" y="31"/>
                  </a:lnTo>
                  <a:lnTo>
                    <a:pt x="25" y="25"/>
                  </a:lnTo>
                  <a:lnTo>
                    <a:pt x="34" y="19"/>
                  </a:lnTo>
                  <a:lnTo>
                    <a:pt x="42" y="16"/>
                  </a:lnTo>
                  <a:lnTo>
                    <a:pt x="53" y="10"/>
                  </a:lnTo>
                  <a:lnTo>
                    <a:pt x="65" y="8"/>
                  </a:lnTo>
                  <a:lnTo>
                    <a:pt x="76" y="4"/>
                  </a:lnTo>
                  <a:lnTo>
                    <a:pt x="90" y="2"/>
                  </a:lnTo>
                  <a:lnTo>
                    <a:pt x="105" y="0"/>
                  </a:lnTo>
                  <a:lnTo>
                    <a:pt x="121" y="0"/>
                  </a:lnTo>
                  <a:lnTo>
                    <a:pt x="13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2047875" y="-307975"/>
              <a:ext cx="3967162" cy="4184650"/>
            </a:xfrm>
            <a:custGeom>
              <a:avLst/>
              <a:gdLst>
                <a:gd name="T0" fmla="*/ 4341 w 4997"/>
                <a:gd name="T1" fmla="*/ 19 h 5271"/>
                <a:gd name="T2" fmla="*/ 4556 w 4997"/>
                <a:gd name="T3" fmla="*/ 100 h 5271"/>
                <a:gd name="T4" fmla="*/ 4801 w 4997"/>
                <a:gd name="T5" fmla="*/ 230 h 5271"/>
                <a:gd name="T6" fmla="*/ 4924 w 4997"/>
                <a:gd name="T7" fmla="*/ 316 h 5271"/>
                <a:gd name="T8" fmla="*/ 4987 w 4997"/>
                <a:gd name="T9" fmla="*/ 391 h 5271"/>
                <a:gd name="T10" fmla="*/ 4993 w 4997"/>
                <a:gd name="T11" fmla="*/ 445 h 5271"/>
                <a:gd name="T12" fmla="*/ 4974 w 4997"/>
                <a:gd name="T13" fmla="*/ 495 h 5271"/>
                <a:gd name="T14" fmla="*/ 4936 w 4997"/>
                <a:gd name="T15" fmla="*/ 555 h 5271"/>
                <a:gd name="T16" fmla="*/ 4897 w 4997"/>
                <a:gd name="T17" fmla="*/ 647 h 5271"/>
                <a:gd name="T18" fmla="*/ 4870 w 4997"/>
                <a:gd name="T19" fmla="*/ 771 h 5271"/>
                <a:gd name="T20" fmla="*/ 4849 w 4997"/>
                <a:gd name="T21" fmla="*/ 925 h 5271"/>
                <a:gd name="T22" fmla="*/ 4836 w 4997"/>
                <a:gd name="T23" fmla="*/ 1109 h 5271"/>
                <a:gd name="T24" fmla="*/ 4828 w 4997"/>
                <a:gd name="T25" fmla="*/ 1324 h 5271"/>
                <a:gd name="T26" fmla="*/ 4828 w 4997"/>
                <a:gd name="T27" fmla="*/ 1697 h 5271"/>
                <a:gd name="T28" fmla="*/ 4834 w 4997"/>
                <a:gd name="T29" fmla="*/ 2165 h 5271"/>
                <a:gd name="T30" fmla="*/ 4842 w 4997"/>
                <a:gd name="T31" fmla="*/ 2584 h 5271"/>
                <a:gd name="T32" fmla="*/ 4855 w 4997"/>
                <a:gd name="T33" fmla="*/ 2956 h 5271"/>
                <a:gd name="T34" fmla="*/ 4872 w 4997"/>
                <a:gd name="T35" fmla="*/ 3280 h 5271"/>
                <a:gd name="T36" fmla="*/ 4891 w 4997"/>
                <a:gd name="T37" fmla="*/ 3578 h 5271"/>
                <a:gd name="T38" fmla="*/ 4905 w 4997"/>
                <a:gd name="T39" fmla="*/ 3973 h 5271"/>
                <a:gd name="T40" fmla="*/ 4911 w 4997"/>
                <a:gd name="T41" fmla="*/ 4390 h 5271"/>
                <a:gd name="T42" fmla="*/ 4907 w 4997"/>
                <a:gd name="T43" fmla="*/ 4705 h 5271"/>
                <a:gd name="T44" fmla="*/ 4868 w 4997"/>
                <a:gd name="T45" fmla="*/ 4885 h 5271"/>
                <a:gd name="T46" fmla="*/ 4790 w 4997"/>
                <a:gd name="T47" fmla="*/ 5050 h 5271"/>
                <a:gd name="T48" fmla="*/ 4686 w 4997"/>
                <a:gd name="T49" fmla="*/ 5179 h 5271"/>
                <a:gd name="T50" fmla="*/ 4586 w 4997"/>
                <a:gd name="T51" fmla="*/ 5252 h 5271"/>
                <a:gd name="T52" fmla="*/ 4448 w 4997"/>
                <a:gd name="T53" fmla="*/ 5085 h 5271"/>
                <a:gd name="T54" fmla="*/ 4293 w 4997"/>
                <a:gd name="T55" fmla="*/ 4524 h 5271"/>
                <a:gd name="T56" fmla="*/ 4319 w 4997"/>
                <a:gd name="T57" fmla="*/ 4480 h 5271"/>
                <a:gd name="T58" fmla="*/ 4335 w 4997"/>
                <a:gd name="T59" fmla="*/ 4398 h 5271"/>
                <a:gd name="T60" fmla="*/ 4348 w 4997"/>
                <a:gd name="T61" fmla="*/ 4267 h 5271"/>
                <a:gd name="T62" fmla="*/ 4358 w 4997"/>
                <a:gd name="T63" fmla="*/ 4067 h 5271"/>
                <a:gd name="T64" fmla="*/ 4365 w 4997"/>
                <a:gd name="T65" fmla="*/ 3797 h 5271"/>
                <a:gd name="T66" fmla="*/ 4371 w 4997"/>
                <a:gd name="T67" fmla="*/ 3455 h 5271"/>
                <a:gd name="T68" fmla="*/ 4375 w 4997"/>
                <a:gd name="T69" fmla="*/ 3044 h 5271"/>
                <a:gd name="T70" fmla="*/ 4362 w 4997"/>
                <a:gd name="T71" fmla="*/ 2065 h 5271"/>
                <a:gd name="T72" fmla="*/ 4281 w 4997"/>
                <a:gd name="T73" fmla="*/ 842 h 5271"/>
                <a:gd name="T74" fmla="*/ 4266 w 4997"/>
                <a:gd name="T75" fmla="*/ 723 h 5271"/>
                <a:gd name="T76" fmla="*/ 4245 w 4997"/>
                <a:gd name="T77" fmla="*/ 620 h 5271"/>
                <a:gd name="T78" fmla="*/ 4197 w 4997"/>
                <a:gd name="T79" fmla="*/ 478 h 5271"/>
                <a:gd name="T80" fmla="*/ 4131 w 4997"/>
                <a:gd name="T81" fmla="*/ 397 h 5271"/>
                <a:gd name="T82" fmla="*/ 4051 w 4997"/>
                <a:gd name="T83" fmla="*/ 374 h 5271"/>
                <a:gd name="T84" fmla="*/ 3941 w 4997"/>
                <a:gd name="T85" fmla="*/ 364 h 5271"/>
                <a:gd name="T86" fmla="*/ 3160 w 4997"/>
                <a:gd name="T87" fmla="*/ 382 h 5271"/>
                <a:gd name="T88" fmla="*/ 2129 w 4997"/>
                <a:gd name="T89" fmla="*/ 464 h 5271"/>
                <a:gd name="T90" fmla="*/ 1469 w 4997"/>
                <a:gd name="T91" fmla="*/ 528 h 5271"/>
                <a:gd name="T92" fmla="*/ 968 w 4997"/>
                <a:gd name="T93" fmla="*/ 587 h 5271"/>
                <a:gd name="T94" fmla="*/ 710 w 4997"/>
                <a:gd name="T95" fmla="*/ 622 h 5271"/>
                <a:gd name="T96" fmla="*/ 549 w 4997"/>
                <a:gd name="T97" fmla="*/ 637 h 5271"/>
                <a:gd name="T98" fmla="*/ 415 w 4997"/>
                <a:gd name="T99" fmla="*/ 643 h 5271"/>
                <a:gd name="T100" fmla="*/ 327 w 4997"/>
                <a:gd name="T101" fmla="*/ 631 h 5271"/>
                <a:gd name="T102" fmla="*/ 221 w 4997"/>
                <a:gd name="T103" fmla="*/ 597 h 5271"/>
                <a:gd name="T104" fmla="*/ 106 w 4997"/>
                <a:gd name="T105" fmla="*/ 539 h 5271"/>
                <a:gd name="T106" fmla="*/ 35 w 4997"/>
                <a:gd name="T107" fmla="*/ 484 h 5271"/>
                <a:gd name="T108" fmla="*/ 2 w 4997"/>
                <a:gd name="T109" fmla="*/ 432 h 5271"/>
                <a:gd name="T110" fmla="*/ 8 w 4997"/>
                <a:gd name="T111" fmla="*/ 393 h 5271"/>
                <a:gd name="T112" fmla="*/ 46 w 4997"/>
                <a:gd name="T113" fmla="*/ 372 h 5271"/>
                <a:gd name="T114" fmla="*/ 115 w 4997"/>
                <a:gd name="T115" fmla="*/ 363 h 5271"/>
                <a:gd name="T116" fmla="*/ 2519 w 4997"/>
                <a:gd name="T117" fmla="*/ 211 h 5271"/>
                <a:gd name="T118" fmla="*/ 3607 w 4997"/>
                <a:gd name="T119" fmla="*/ 107 h 5271"/>
                <a:gd name="T120" fmla="*/ 3928 w 4997"/>
                <a:gd name="T121" fmla="*/ 44 h 5271"/>
                <a:gd name="T122" fmla="*/ 4070 w 4997"/>
                <a:gd name="T123" fmla="*/ 15 h 5271"/>
                <a:gd name="T124" fmla="*/ 4168 w 4997"/>
                <a:gd name="T125" fmla="*/ 2 h 5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997"/>
                <a:gd name="T190" fmla="*/ 0 h 5271"/>
                <a:gd name="T191" fmla="*/ 4997 w 4997"/>
                <a:gd name="T192" fmla="*/ 5271 h 5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997" h="5271">
                  <a:moveTo>
                    <a:pt x="4200" y="0"/>
                  </a:moveTo>
                  <a:lnTo>
                    <a:pt x="4225" y="0"/>
                  </a:lnTo>
                  <a:lnTo>
                    <a:pt x="4250" y="2"/>
                  </a:lnTo>
                  <a:lnTo>
                    <a:pt x="4279" y="6"/>
                  </a:lnTo>
                  <a:lnTo>
                    <a:pt x="4308" y="11"/>
                  </a:lnTo>
                  <a:lnTo>
                    <a:pt x="4341" y="19"/>
                  </a:lnTo>
                  <a:lnTo>
                    <a:pt x="4371" y="29"/>
                  </a:lnTo>
                  <a:lnTo>
                    <a:pt x="4406" y="40"/>
                  </a:lnTo>
                  <a:lnTo>
                    <a:pt x="4440" y="52"/>
                  </a:lnTo>
                  <a:lnTo>
                    <a:pt x="4479" y="65"/>
                  </a:lnTo>
                  <a:lnTo>
                    <a:pt x="4515" y="82"/>
                  </a:lnTo>
                  <a:lnTo>
                    <a:pt x="4556" y="100"/>
                  </a:lnTo>
                  <a:lnTo>
                    <a:pt x="4596" y="119"/>
                  </a:lnTo>
                  <a:lnTo>
                    <a:pt x="4638" y="140"/>
                  </a:lnTo>
                  <a:lnTo>
                    <a:pt x="4682" y="163"/>
                  </a:lnTo>
                  <a:lnTo>
                    <a:pt x="4728" y="188"/>
                  </a:lnTo>
                  <a:lnTo>
                    <a:pt x="4774" y="213"/>
                  </a:lnTo>
                  <a:lnTo>
                    <a:pt x="4801" y="230"/>
                  </a:lnTo>
                  <a:lnTo>
                    <a:pt x="4824" y="245"/>
                  </a:lnTo>
                  <a:lnTo>
                    <a:pt x="4847" y="261"/>
                  </a:lnTo>
                  <a:lnTo>
                    <a:pt x="4870" y="274"/>
                  </a:lnTo>
                  <a:lnTo>
                    <a:pt x="4890" y="290"/>
                  </a:lnTo>
                  <a:lnTo>
                    <a:pt x="4909" y="303"/>
                  </a:lnTo>
                  <a:lnTo>
                    <a:pt x="4924" y="316"/>
                  </a:lnTo>
                  <a:lnTo>
                    <a:pt x="4939" y="330"/>
                  </a:lnTo>
                  <a:lnTo>
                    <a:pt x="4953" y="343"/>
                  </a:lnTo>
                  <a:lnTo>
                    <a:pt x="4964" y="357"/>
                  </a:lnTo>
                  <a:lnTo>
                    <a:pt x="4974" y="368"/>
                  </a:lnTo>
                  <a:lnTo>
                    <a:pt x="4982" y="380"/>
                  </a:lnTo>
                  <a:lnTo>
                    <a:pt x="4987" y="391"/>
                  </a:lnTo>
                  <a:lnTo>
                    <a:pt x="4993" y="401"/>
                  </a:lnTo>
                  <a:lnTo>
                    <a:pt x="4995" y="412"/>
                  </a:lnTo>
                  <a:lnTo>
                    <a:pt x="4997" y="422"/>
                  </a:lnTo>
                  <a:lnTo>
                    <a:pt x="4995" y="430"/>
                  </a:lnTo>
                  <a:lnTo>
                    <a:pt x="4995" y="437"/>
                  </a:lnTo>
                  <a:lnTo>
                    <a:pt x="4993" y="445"/>
                  </a:lnTo>
                  <a:lnTo>
                    <a:pt x="4991" y="453"/>
                  </a:lnTo>
                  <a:lnTo>
                    <a:pt x="4989" y="460"/>
                  </a:lnTo>
                  <a:lnTo>
                    <a:pt x="4986" y="468"/>
                  </a:lnTo>
                  <a:lnTo>
                    <a:pt x="4984" y="478"/>
                  </a:lnTo>
                  <a:lnTo>
                    <a:pt x="4978" y="485"/>
                  </a:lnTo>
                  <a:lnTo>
                    <a:pt x="4974" y="495"/>
                  </a:lnTo>
                  <a:lnTo>
                    <a:pt x="4968" y="505"/>
                  </a:lnTo>
                  <a:lnTo>
                    <a:pt x="4962" y="514"/>
                  </a:lnTo>
                  <a:lnTo>
                    <a:pt x="4957" y="524"/>
                  </a:lnTo>
                  <a:lnTo>
                    <a:pt x="4951" y="533"/>
                  </a:lnTo>
                  <a:lnTo>
                    <a:pt x="4943" y="543"/>
                  </a:lnTo>
                  <a:lnTo>
                    <a:pt x="4936" y="555"/>
                  </a:lnTo>
                  <a:lnTo>
                    <a:pt x="4928" y="566"/>
                  </a:lnTo>
                  <a:lnTo>
                    <a:pt x="4920" y="579"/>
                  </a:lnTo>
                  <a:lnTo>
                    <a:pt x="4914" y="595"/>
                  </a:lnTo>
                  <a:lnTo>
                    <a:pt x="4909" y="610"/>
                  </a:lnTo>
                  <a:lnTo>
                    <a:pt x="4903" y="627"/>
                  </a:lnTo>
                  <a:lnTo>
                    <a:pt x="4897" y="647"/>
                  </a:lnTo>
                  <a:lnTo>
                    <a:pt x="4893" y="664"/>
                  </a:lnTo>
                  <a:lnTo>
                    <a:pt x="4888" y="685"/>
                  </a:lnTo>
                  <a:lnTo>
                    <a:pt x="4884" y="704"/>
                  </a:lnTo>
                  <a:lnTo>
                    <a:pt x="4878" y="725"/>
                  </a:lnTo>
                  <a:lnTo>
                    <a:pt x="4874" y="748"/>
                  </a:lnTo>
                  <a:lnTo>
                    <a:pt x="4870" y="771"/>
                  </a:lnTo>
                  <a:lnTo>
                    <a:pt x="4867" y="794"/>
                  </a:lnTo>
                  <a:lnTo>
                    <a:pt x="4863" y="819"/>
                  </a:lnTo>
                  <a:lnTo>
                    <a:pt x="4859" y="844"/>
                  </a:lnTo>
                  <a:lnTo>
                    <a:pt x="4855" y="869"/>
                  </a:lnTo>
                  <a:lnTo>
                    <a:pt x="4851" y="898"/>
                  </a:lnTo>
                  <a:lnTo>
                    <a:pt x="4849" y="925"/>
                  </a:lnTo>
                  <a:lnTo>
                    <a:pt x="4845" y="954"/>
                  </a:lnTo>
                  <a:lnTo>
                    <a:pt x="4843" y="983"/>
                  </a:lnTo>
                  <a:lnTo>
                    <a:pt x="4842" y="1013"/>
                  </a:lnTo>
                  <a:lnTo>
                    <a:pt x="4840" y="1046"/>
                  </a:lnTo>
                  <a:lnTo>
                    <a:pt x="4838" y="1077"/>
                  </a:lnTo>
                  <a:lnTo>
                    <a:pt x="4836" y="1109"/>
                  </a:lnTo>
                  <a:lnTo>
                    <a:pt x="4834" y="1144"/>
                  </a:lnTo>
                  <a:lnTo>
                    <a:pt x="4832" y="1178"/>
                  </a:lnTo>
                  <a:lnTo>
                    <a:pt x="4832" y="1213"/>
                  </a:lnTo>
                  <a:lnTo>
                    <a:pt x="4830" y="1249"/>
                  </a:lnTo>
                  <a:lnTo>
                    <a:pt x="4830" y="1288"/>
                  </a:lnTo>
                  <a:lnTo>
                    <a:pt x="4828" y="1324"/>
                  </a:lnTo>
                  <a:lnTo>
                    <a:pt x="4828" y="1365"/>
                  </a:lnTo>
                  <a:lnTo>
                    <a:pt x="4828" y="1403"/>
                  </a:lnTo>
                  <a:lnTo>
                    <a:pt x="4828" y="1443"/>
                  </a:lnTo>
                  <a:lnTo>
                    <a:pt x="4828" y="1530"/>
                  </a:lnTo>
                  <a:lnTo>
                    <a:pt x="4828" y="1614"/>
                  </a:lnTo>
                  <a:lnTo>
                    <a:pt x="4828" y="1697"/>
                  </a:lnTo>
                  <a:lnTo>
                    <a:pt x="4828" y="1777"/>
                  </a:lnTo>
                  <a:lnTo>
                    <a:pt x="4830" y="1858"/>
                  </a:lnTo>
                  <a:lnTo>
                    <a:pt x="4830" y="1937"/>
                  </a:lnTo>
                  <a:lnTo>
                    <a:pt x="4830" y="2013"/>
                  </a:lnTo>
                  <a:lnTo>
                    <a:pt x="4832" y="2090"/>
                  </a:lnTo>
                  <a:lnTo>
                    <a:pt x="4834" y="2165"/>
                  </a:lnTo>
                  <a:lnTo>
                    <a:pt x="4834" y="2238"/>
                  </a:lnTo>
                  <a:lnTo>
                    <a:pt x="4836" y="2309"/>
                  </a:lnTo>
                  <a:lnTo>
                    <a:pt x="4838" y="2380"/>
                  </a:lnTo>
                  <a:lnTo>
                    <a:pt x="4840" y="2449"/>
                  </a:lnTo>
                  <a:lnTo>
                    <a:pt x="4840" y="2518"/>
                  </a:lnTo>
                  <a:lnTo>
                    <a:pt x="4842" y="2584"/>
                  </a:lnTo>
                  <a:lnTo>
                    <a:pt x="4843" y="2649"/>
                  </a:lnTo>
                  <a:lnTo>
                    <a:pt x="4845" y="2714"/>
                  </a:lnTo>
                  <a:lnTo>
                    <a:pt x="4849" y="2776"/>
                  </a:lnTo>
                  <a:lnTo>
                    <a:pt x="4851" y="2837"/>
                  </a:lnTo>
                  <a:lnTo>
                    <a:pt x="4853" y="2898"/>
                  </a:lnTo>
                  <a:lnTo>
                    <a:pt x="4855" y="2956"/>
                  </a:lnTo>
                  <a:lnTo>
                    <a:pt x="4859" y="3014"/>
                  </a:lnTo>
                  <a:lnTo>
                    <a:pt x="4861" y="3069"/>
                  </a:lnTo>
                  <a:lnTo>
                    <a:pt x="4863" y="3125"/>
                  </a:lnTo>
                  <a:lnTo>
                    <a:pt x="4867" y="3179"/>
                  </a:lnTo>
                  <a:lnTo>
                    <a:pt x="4868" y="3230"/>
                  </a:lnTo>
                  <a:lnTo>
                    <a:pt x="4872" y="3280"/>
                  </a:lnTo>
                  <a:lnTo>
                    <a:pt x="4876" y="3330"/>
                  </a:lnTo>
                  <a:lnTo>
                    <a:pt x="4878" y="3378"/>
                  </a:lnTo>
                  <a:lnTo>
                    <a:pt x="4882" y="3424"/>
                  </a:lnTo>
                  <a:lnTo>
                    <a:pt x="4886" y="3470"/>
                  </a:lnTo>
                  <a:lnTo>
                    <a:pt x="4890" y="3515"/>
                  </a:lnTo>
                  <a:lnTo>
                    <a:pt x="4891" y="3578"/>
                  </a:lnTo>
                  <a:lnTo>
                    <a:pt x="4893" y="3641"/>
                  </a:lnTo>
                  <a:lnTo>
                    <a:pt x="4897" y="3707"/>
                  </a:lnTo>
                  <a:lnTo>
                    <a:pt x="4899" y="3772"/>
                  </a:lnTo>
                  <a:lnTo>
                    <a:pt x="4901" y="3839"/>
                  </a:lnTo>
                  <a:lnTo>
                    <a:pt x="4903" y="3906"/>
                  </a:lnTo>
                  <a:lnTo>
                    <a:pt x="4905" y="3973"/>
                  </a:lnTo>
                  <a:lnTo>
                    <a:pt x="4907" y="4041"/>
                  </a:lnTo>
                  <a:lnTo>
                    <a:pt x="4907" y="4110"/>
                  </a:lnTo>
                  <a:lnTo>
                    <a:pt x="4909" y="4179"/>
                  </a:lnTo>
                  <a:lnTo>
                    <a:pt x="4909" y="4250"/>
                  </a:lnTo>
                  <a:lnTo>
                    <a:pt x="4911" y="4319"/>
                  </a:lnTo>
                  <a:lnTo>
                    <a:pt x="4911" y="4390"/>
                  </a:lnTo>
                  <a:lnTo>
                    <a:pt x="4911" y="4463"/>
                  </a:lnTo>
                  <a:lnTo>
                    <a:pt x="4913" y="4534"/>
                  </a:lnTo>
                  <a:lnTo>
                    <a:pt x="4913" y="4607"/>
                  </a:lnTo>
                  <a:lnTo>
                    <a:pt x="4911" y="4639"/>
                  </a:lnTo>
                  <a:lnTo>
                    <a:pt x="4909" y="4672"/>
                  </a:lnTo>
                  <a:lnTo>
                    <a:pt x="4907" y="4705"/>
                  </a:lnTo>
                  <a:lnTo>
                    <a:pt x="4903" y="4735"/>
                  </a:lnTo>
                  <a:lnTo>
                    <a:pt x="4897" y="4766"/>
                  </a:lnTo>
                  <a:lnTo>
                    <a:pt x="4891" y="4797"/>
                  </a:lnTo>
                  <a:lnTo>
                    <a:pt x="4886" y="4826"/>
                  </a:lnTo>
                  <a:lnTo>
                    <a:pt x="4876" y="4856"/>
                  </a:lnTo>
                  <a:lnTo>
                    <a:pt x="4868" y="4885"/>
                  </a:lnTo>
                  <a:lnTo>
                    <a:pt x="4857" y="4914"/>
                  </a:lnTo>
                  <a:lnTo>
                    <a:pt x="4845" y="4941"/>
                  </a:lnTo>
                  <a:lnTo>
                    <a:pt x="4834" y="4970"/>
                  </a:lnTo>
                  <a:lnTo>
                    <a:pt x="4820" y="4997"/>
                  </a:lnTo>
                  <a:lnTo>
                    <a:pt x="4805" y="5023"/>
                  </a:lnTo>
                  <a:lnTo>
                    <a:pt x="4790" y="5050"/>
                  </a:lnTo>
                  <a:lnTo>
                    <a:pt x="4774" y="5075"/>
                  </a:lnTo>
                  <a:lnTo>
                    <a:pt x="4755" y="5100"/>
                  </a:lnTo>
                  <a:lnTo>
                    <a:pt x="4738" y="5121"/>
                  </a:lnTo>
                  <a:lnTo>
                    <a:pt x="4721" y="5142"/>
                  </a:lnTo>
                  <a:lnTo>
                    <a:pt x="4703" y="5162"/>
                  </a:lnTo>
                  <a:lnTo>
                    <a:pt x="4686" y="5179"/>
                  </a:lnTo>
                  <a:lnTo>
                    <a:pt x="4669" y="5196"/>
                  </a:lnTo>
                  <a:lnTo>
                    <a:pt x="4652" y="5210"/>
                  </a:lnTo>
                  <a:lnTo>
                    <a:pt x="4634" y="5223"/>
                  </a:lnTo>
                  <a:lnTo>
                    <a:pt x="4619" y="5235"/>
                  </a:lnTo>
                  <a:lnTo>
                    <a:pt x="4602" y="5244"/>
                  </a:lnTo>
                  <a:lnTo>
                    <a:pt x="4586" y="5252"/>
                  </a:lnTo>
                  <a:lnTo>
                    <a:pt x="4569" y="5260"/>
                  </a:lnTo>
                  <a:lnTo>
                    <a:pt x="4554" y="5265"/>
                  </a:lnTo>
                  <a:lnTo>
                    <a:pt x="4538" y="5269"/>
                  </a:lnTo>
                  <a:lnTo>
                    <a:pt x="4521" y="5271"/>
                  </a:lnTo>
                  <a:lnTo>
                    <a:pt x="4506" y="5271"/>
                  </a:lnTo>
                  <a:lnTo>
                    <a:pt x="4448" y="5085"/>
                  </a:lnTo>
                  <a:lnTo>
                    <a:pt x="4390" y="4901"/>
                  </a:lnTo>
                  <a:lnTo>
                    <a:pt x="4333" y="4714"/>
                  </a:lnTo>
                  <a:lnTo>
                    <a:pt x="4275" y="4530"/>
                  </a:lnTo>
                  <a:lnTo>
                    <a:pt x="4281" y="4528"/>
                  </a:lnTo>
                  <a:lnTo>
                    <a:pt x="4287" y="4526"/>
                  </a:lnTo>
                  <a:lnTo>
                    <a:pt x="4293" y="4524"/>
                  </a:lnTo>
                  <a:lnTo>
                    <a:pt x="4298" y="4520"/>
                  </a:lnTo>
                  <a:lnTo>
                    <a:pt x="4302" y="4515"/>
                  </a:lnTo>
                  <a:lnTo>
                    <a:pt x="4306" y="4507"/>
                  </a:lnTo>
                  <a:lnTo>
                    <a:pt x="4312" y="4499"/>
                  </a:lnTo>
                  <a:lnTo>
                    <a:pt x="4316" y="4492"/>
                  </a:lnTo>
                  <a:lnTo>
                    <a:pt x="4319" y="4480"/>
                  </a:lnTo>
                  <a:lnTo>
                    <a:pt x="4323" y="4471"/>
                  </a:lnTo>
                  <a:lnTo>
                    <a:pt x="4325" y="4457"/>
                  </a:lnTo>
                  <a:lnTo>
                    <a:pt x="4329" y="4444"/>
                  </a:lnTo>
                  <a:lnTo>
                    <a:pt x="4331" y="4430"/>
                  </a:lnTo>
                  <a:lnTo>
                    <a:pt x="4333" y="4415"/>
                  </a:lnTo>
                  <a:lnTo>
                    <a:pt x="4335" y="4398"/>
                  </a:lnTo>
                  <a:lnTo>
                    <a:pt x="4337" y="4380"/>
                  </a:lnTo>
                  <a:lnTo>
                    <a:pt x="4339" y="4361"/>
                  </a:lnTo>
                  <a:lnTo>
                    <a:pt x="4341" y="4340"/>
                  </a:lnTo>
                  <a:lnTo>
                    <a:pt x="4342" y="4317"/>
                  </a:lnTo>
                  <a:lnTo>
                    <a:pt x="4346" y="4294"/>
                  </a:lnTo>
                  <a:lnTo>
                    <a:pt x="4348" y="4267"/>
                  </a:lnTo>
                  <a:lnTo>
                    <a:pt x="4348" y="4238"/>
                  </a:lnTo>
                  <a:lnTo>
                    <a:pt x="4350" y="4208"/>
                  </a:lnTo>
                  <a:lnTo>
                    <a:pt x="4352" y="4175"/>
                  </a:lnTo>
                  <a:lnTo>
                    <a:pt x="4354" y="4142"/>
                  </a:lnTo>
                  <a:lnTo>
                    <a:pt x="4356" y="4106"/>
                  </a:lnTo>
                  <a:lnTo>
                    <a:pt x="4358" y="4067"/>
                  </a:lnTo>
                  <a:lnTo>
                    <a:pt x="4360" y="4027"/>
                  </a:lnTo>
                  <a:lnTo>
                    <a:pt x="4362" y="3985"/>
                  </a:lnTo>
                  <a:lnTo>
                    <a:pt x="4362" y="3941"/>
                  </a:lnTo>
                  <a:lnTo>
                    <a:pt x="4364" y="3895"/>
                  </a:lnTo>
                  <a:lnTo>
                    <a:pt x="4365" y="3847"/>
                  </a:lnTo>
                  <a:lnTo>
                    <a:pt x="4365" y="3797"/>
                  </a:lnTo>
                  <a:lnTo>
                    <a:pt x="4367" y="3745"/>
                  </a:lnTo>
                  <a:lnTo>
                    <a:pt x="4369" y="3691"/>
                  </a:lnTo>
                  <a:lnTo>
                    <a:pt x="4369" y="3636"/>
                  </a:lnTo>
                  <a:lnTo>
                    <a:pt x="4371" y="3578"/>
                  </a:lnTo>
                  <a:lnTo>
                    <a:pt x="4371" y="3517"/>
                  </a:lnTo>
                  <a:lnTo>
                    <a:pt x="4371" y="3455"/>
                  </a:lnTo>
                  <a:lnTo>
                    <a:pt x="4373" y="3392"/>
                  </a:lnTo>
                  <a:lnTo>
                    <a:pt x="4373" y="3326"/>
                  </a:lnTo>
                  <a:lnTo>
                    <a:pt x="4373" y="3259"/>
                  </a:lnTo>
                  <a:lnTo>
                    <a:pt x="4375" y="3188"/>
                  </a:lnTo>
                  <a:lnTo>
                    <a:pt x="4375" y="3117"/>
                  </a:lnTo>
                  <a:lnTo>
                    <a:pt x="4375" y="3044"/>
                  </a:lnTo>
                  <a:lnTo>
                    <a:pt x="4375" y="2967"/>
                  </a:lnTo>
                  <a:lnTo>
                    <a:pt x="4375" y="2891"/>
                  </a:lnTo>
                  <a:lnTo>
                    <a:pt x="4375" y="2810"/>
                  </a:lnTo>
                  <a:lnTo>
                    <a:pt x="4373" y="2561"/>
                  </a:lnTo>
                  <a:lnTo>
                    <a:pt x="4369" y="2311"/>
                  </a:lnTo>
                  <a:lnTo>
                    <a:pt x="4362" y="2065"/>
                  </a:lnTo>
                  <a:lnTo>
                    <a:pt x="4352" y="1821"/>
                  </a:lnTo>
                  <a:lnTo>
                    <a:pt x="4339" y="1578"/>
                  </a:lnTo>
                  <a:lnTo>
                    <a:pt x="4323" y="1338"/>
                  </a:lnTo>
                  <a:lnTo>
                    <a:pt x="4304" y="1100"/>
                  </a:lnTo>
                  <a:lnTo>
                    <a:pt x="4283" y="866"/>
                  </a:lnTo>
                  <a:lnTo>
                    <a:pt x="4281" y="842"/>
                  </a:lnTo>
                  <a:lnTo>
                    <a:pt x="4279" y="821"/>
                  </a:lnTo>
                  <a:lnTo>
                    <a:pt x="4277" y="800"/>
                  </a:lnTo>
                  <a:lnTo>
                    <a:pt x="4273" y="781"/>
                  </a:lnTo>
                  <a:lnTo>
                    <a:pt x="4271" y="762"/>
                  </a:lnTo>
                  <a:lnTo>
                    <a:pt x="4268" y="741"/>
                  </a:lnTo>
                  <a:lnTo>
                    <a:pt x="4266" y="723"/>
                  </a:lnTo>
                  <a:lnTo>
                    <a:pt x="4262" y="704"/>
                  </a:lnTo>
                  <a:lnTo>
                    <a:pt x="4260" y="687"/>
                  </a:lnTo>
                  <a:lnTo>
                    <a:pt x="4256" y="670"/>
                  </a:lnTo>
                  <a:lnTo>
                    <a:pt x="4252" y="652"/>
                  </a:lnTo>
                  <a:lnTo>
                    <a:pt x="4248" y="637"/>
                  </a:lnTo>
                  <a:lnTo>
                    <a:pt x="4245" y="620"/>
                  </a:lnTo>
                  <a:lnTo>
                    <a:pt x="4241" y="604"/>
                  </a:lnTo>
                  <a:lnTo>
                    <a:pt x="4233" y="576"/>
                  </a:lnTo>
                  <a:lnTo>
                    <a:pt x="4223" y="549"/>
                  </a:lnTo>
                  <a:lnTo>
                    <a:pt x="4216" y="524"/>
                  </a:lnTo>
                  <a:lnTo>
                    <a:pt x="4206" y="499"/>
                  </a:lnTo>
                  <a:lnTo>
                    <a:pt x="4197" y="478"/>
                  </a:lnTo>
                  <a:lnTo>
                    <a:pt x="4185" y="459"/>
                  </a:lnTo>
                  <a:lnTo>
                    <a:pt x="4175" y="439"/>
                  </a:lnTo>
                  <a:lnTo>
                    <a:pt x="4164" y="424"/>
                  </a:lnTo>
                  <a:lnTo>
                    <a:pt x="4154" y="409"/>
                  </a:lnTo>
                  <a:lnTo>
                    <a:pt x="4143" y="403"/>
                  </a:lnTo>
                  <a:lnTo>
                    <a:pt x="4131" y="397"/>
                  </a:lnTo>
                  <a:lnTo>
                    <a:pt x="4120" y="393"/>
                  </a:lnTo>
                  <a:lnTo>
                    <a:pt x="4108" y="388"/>
                  </a:lnTo>
                  <a:lnTo>
                    <a:pt x="4095" y="384"/>
                  </a:lnTo>
                  <a:lnTo>
                    <a:pt x="4079" y="380"/>
                  </a:lnTo>
                  <a:lnTo>
                    <a:pt x="4066" y="376"/>
                  </a:lnTo>
                  <a:lnTo>
                    <a:pt x="4051" y="374"/>
                  </a:lnTo>
                  <a:lnTo>
                    <a:pt x="4033" y="372"/>
                  </a:lnTo>
                  <a:lnTo>
                    <a:pt x="4016" y="368"/>
                  </a:lnTo>
                  <a:lnTo>
                    <a:pt x="3999" y="366"/>
                  </a:lnTo>
                  <a:lnTo>
                    <a:pt x="3982" y="366"/>
                  </a:lnTo>
                  <a:lnTo>
                    <a:pt x="3962" y="364"/>
                  </a:lnTo>
                  <a:lnTo>
                    <a:pt x="3941" y="364"/>
                  </a:lnTo>
                  <a:lnTo>
                    <a:pt x="3922" y="363"/>
                  </a:lnTo>
                  <a:lnTo>
                    <a:pt x="3901" y="363"/>
                  </a:lnTo>
                  <a:lnTo>
                    <a:pt x="3719" y="364"/>
                  </a:lnTo>
                  <a:lnTo>
                    <a:pt x="3534" y="368"/>
                  </a:lnTo>
                  <a:lnTo>
                    <a:pt x="3348" y="374"/>
                  </a:lnTo>
                  <a:lnTo>
                    <a:pt x="3160" y="382"/>
                  </a:lnTo>
                  <a:lnTo>
                    <a:pt x="2968" y="393"/>
                  </a:lnTo>
                  <a:lnTo>
                    <a:pt x="2776" y="407"/>
                  </a:lnTo>
                  <a:lnTo>
                    <a:pt x="2580" y="422"/>
                  </a:lnTo>
                  <a:lnTo>
                    <a:pt x="2384" y="441"/>
                  </a:lnTo>
                  <a:lnTo>
                    <a:pt x="2254" y="453"/>
                  </a:lnTo>
                  <a:lnTo>
                    <a:pt x="2129" y="464"/>
                  </a:lnTo>
                  <a:lnTo>
                    <a:pt x="2006" y="474"/>
                  </a:lnTo>
                  <a:lnTo>
                    <a:pt x="1891" y="485"/>
                  </a:lnTo>
                  <a:lnTo>
                    <a:pt x="1778" y="497"/>
                  </a:lnTo>
                  <a:lnTo>
                    <a:pt x="1670" y="507"/>
                  </a:lnTo>
                  <a:lnTo>
                    <a:pt x="1569" y="518"/>
                  </a:lnTo>
                  <a:lnTo>
                    <a:pt x="1469" y="528"/>
                  </a:lnTo>
                  <a:lnTo>
                    <a:pt x="1375" y="537"/>
                  </a:lnTo>
                  <a:lnTo>
                    <a:pt x="1284" y="549"/>
                  </a:lnTo>
                  <a:lnTo>
                    <a:pt x="1198" y="558"/>
                  </a:lnTo>
                  <a:lnTo>
                    <a:pt x="1117" y="568"/>
                  </a:lnTo>
                  <a:lnTo>
                    <a:pt x="1041" y="578"/>
                  </a:lnTo>
                  <a:lnTo>
                    <a:pt x="968" y="587"/>
                  </a:lnTo>
                  <a:lnTo>
                    <a:pt x="901" y="595"/>
                  </a:lnTo>
                  <a:lnTo>
                    <a:pt x="835" y="604"/>
                  </a:lnTo>
                  <a:lnTo>
                    <a:pt x="803" y="608"/>
                  </a:lnTo>
                  <a:lnTo>
                    <a:pt x="772" y="614"/>
                  </a:lnTo>
                  <a:lnTo>
                    <a:pt x="741" y="618"/>
                  </a:lnTo>
                  <a:lnTo>
                    <a:pt x="710" y="622"/>
                  </a:lnTo>
                  <a:lnTo>
                    <a:pt x="682" y="626"/>
                  </a:lnTo>
                  <a:lnTo>
                    <a:pt x="653" y="627"/>
                  </a:lnTo>
                  <a:lnTo>
                    <a:pt x="626" y="631"/>
                  </a:lnTo>
                  <a:lnTo>
                    <a:pt x="599" y="633"/>
                  </a:lnTo>
                  <a:lnTo>
                    <a:pt x="574" y="635"/>
                  </a:lnTo>
                  <a:lnTo>
                    <a:pt x="549" y="637"/>
                  </a:lnTo>
                  <a:lnTo>
                    <a:pt x="524" y="639"/>
                  </a:lnTo>
                  <a:lnTo>
                    <a:pt x="501" y="641"/>
                  </a:lnTo>
                  <a:lnTo>
                    <a:pt x="478" y="643"/>
                  </a:lnTo>
                  <a:lnTo>
                    <a:pt x="455" y="643"/>
                  </a:lnTo>
                  <a:lnTo>
                    <a:pt x="434" y="643"/>
                  </a:lnTo>
                  <a:lnTo>
                    <a:pt x="415" y="643"/>
                  </a:lnTo>
                  <a:lnTo>
                    <a:pt x="401" y="643"/>
                  </a:lnTo>
                  <a:lnTo>
                    <a:pt x="388" y="643"/>
                  </a:lnTo>
                  <a:lnTo>
                    <a:pt x="373" y="641"/>
                  </a:lnTo>
                  <a:lnTo>
                    <a:pt x="359" y="639"/>
                  </a:lnTo>
                  <a:lnTo>
                    <a:pt x="344" y="635"/>
                  </a:lnTo>
                  <a:lnTo>
                    <a:pt x="327" y="631"/>
                  </a:lnTo>
                  <a:lnTo>
                    <a:pt x="311" y="627"/>
                  </a:lnTo>
                  <a:lnTo>
                    <a:pt x="294" y="624"/>
                  </a:lnTo>
                  <a:lnTo>
                    <a:pt x="277" y="618"/>
                  </a:lnTo>
                  <a:lnTo>
                    <a:pt x="257" y="612"/>
                  </a:lnTo>
                  <a:lnTo>
                    <a:pt x="240" y="604"/>
                  </a:lnTo>
                  <a:lnTo>
                    <a:pt x="221" y="597"/>
                  </a:lnTo>
                  <a:lnTo>
                    <a:pt x="200" y="589"/>
                  </a:lnTo>
                  <a:lnTo>
                    <a:pt x="181" y="579"/>
                  </a:lnTo>
                  <a:lnTo>
                    <a:pt x="160" y="570"/>
                  </a:lnTo>
                  <a:lnTo>
                    <a:pt x="138" y="558"/>
                  </a:lnTo>
                  <a:lnTo>
                    <a:pt x="121" y="549"/>
                  </a:lnTo>
                  <a:lnTo>
                    <a:pt x="106" y="539"/>
                  </a:lnTo>
                  <a:lnTo>
                    <a:pt x="92" y="530"/>
                  </a:lnTo>
                  <a:lnTo>
                    <a:pt x="79" y="520"/>
                  </a:lnTo>
                  <a:lnTo>
                    <a:pt x="65" y="510"/>
                  </a:lnTo>
                  <a:lnTo>
                    <a:pt x="54" y="503"/>
                  </a:lnTo>
                  <a:lnTo>
                    <a:pt x="44" y="493"/>
                  </a:lnTo>
                  <a:lnTo>
                    <a:pt x="35" y="484"/>
                  </a:lnTo>
                  <a:lnTo>
                    <a:pt x="27" y="476"/>
                  </a:lnTo>
                  <a:lnTo>
                    <a:pt x="19" y="466"/>
                  </a:lnTo>
                  <a:lnTo>
                    <a:pt x="14" y="459"/>
                  </a:lnTo>
                  <a:lnTo>
                    <a:pt x="10" y="449"/>
                  </a:lnTo>
                  <a:lnTo>
                    <a:pt x="6" y="441"/>
                  </a:lnTo>
                  <a:lnTo>
                    <a:pt x="2" y="432"/>
                  </a:lnTo>
                  <a:lnTo>
                    <a:pt x="2" y="424"/>
                  </a:lnTo>
                  <a:lnTo>
                    <a:pt x="0" y="416"/>
                  </a:lnTo>
                  <a:lnTo>
                    <a:pt x="2" y="409"/>
                  </a:lnTo>
                  <a:lnTo>
                    <a:pt x="2" y="405"/>
                  </a:lnTo>
                  <a:lnTo>
                    <a:pt x="4" y="399"/>
                  </a:lnTo>
                  <a:lnTo>
                    <a:pt x="8" y="393"/>
                  </a:lnTo>
                  <a:lnTo>
                    <a:pt x="12" y="389"/>
                  </a:lnTo>
                  <a:lnTo>
                    <a:pt x="17" y="386"/>
                  </a:lnTo>
                  <a:lnTo>
                    <a:pt x="23" y="380"/>
                  </a:lnTo>
                  <a:lnTo>
                    <a:pt x="29" y="378"/>
                  </a:lnTo>
                  <a:lnTo>
                    <a:pt x="37" y="374"/>
                  </a:lnTo>
                  <a:lnTo>
                    <a:pt x="46" y="372"/>
                  </a:lnTo>
                  <a:lnTo>
                    <a:pt x="56" y="368"/>
                  </a:lnTo>
                  <a:lnTo>
                    <a:pt x="65" y="366"/>
                  </a:lnTo>
                  <a:lnTo>
                    <a:pt x="77" y="364"/>
                  </a:lnTo>
                  <a:lnTo>
                    <a:pt x="88" y="364"/>
                  </a:lnTo>
                  <a:lnTo>
                    <a:pt x="102" y="364"/>
                  </a:lnTo>
                  <a:lnTo>
                    <a:pt x="115" y="363"/>
                  </a:lnTo>
                  <a:lnTo>
                    <a:pt x="524" y="343"/>
                  </a:lnTo>
                  <a:lnTo>
                    <a:pt x="931" y="320"/>
                  </a:lnTo>
                  <a:lnTo>
                    <a:pt x="1332" y="295"/>
                  </a:lnTo>
                  <a:lnTo>
                    <a:pt x="1732" y="270"/>
                  </a:lnTo>
                  <a:lnTo>
                    <a:pt x="2127" y="242"/>
                  </a:lnTo>
                  <a:lnTo>
                    <a:pt x="2519" y="211"/>
                  </a:lnTo>
                  <a:lnTo>
                    <a:pt x="2908" y="178"/>
                  </a:lnTo>
                  <a:lnTo>
                    <a:pt x="3296" y="142"/>
                  </a:lnTo>
                  <a:lnTo>
                    <a:pt x="3375" y="134"/>
                  </a:lnTo>
                  <a:lnTo>
                    <a:pt x="3454" y="126"/>
                  </a:lnTo>
                  <a:lnTo>
                    <a:pt x="3530" y="117"/>
                  </a:lnTo>
                  <a:lnTo>
                    <a:pt x="3607" y="107"/>
                  </a:lnTo>
                  <a:lnTo>
                    <a:pt x="3682" y="96"/>
                  </a:lnTo>
                  <a:lnTo>
                    <a:pt x="3755" y="82"/>
                  </a:lnTo>
                  <a:lnTo>
                    <a:pt x="3828" y="67"/>
                  </a:lnTo>
                  <a:lnTo>
                    <a:pt x="3864" y="59"/>
                  </a:lnTo>
                  <a:lnTo>
                    <a:pt x="3901" y="52"/>
                  </a:lnTo>
                  <a:lnTo>
                    <a:pt x="3928" y="44"/>
                  </a:lnTo>
                  <a:lnTo>
                    <a:pt x="3955" y="40"/>
                  </a:lnTo>
                  <a:lnTo>
                    <a:pt x="3982" y="34"/>
                  </a:lnTo>
                  <a:lnTo>
                    <a:pt x="4005" y="29"/>
                  </a:lnTo>
                  <a:lnTo>
                    <a:pt x="4028" y="25"/>
                  </a:lnTo>
                  <a:lnTo>
                    <a:pt x="4051" y="19"/>
                  </a:lnTo>
                  <a:lnTo>
                    <a:pt x="4070" y="15"/>
                  </a:lnTo>
                  <a:lnTo>
                    <a:pt x="4091" y="13"/>
                  </a:lnTo>
                  <a:lnTo>
                    <a:pt x="4108" y="9"/>
                  </a:lnTo>
                  <a:lnTo>
                    <a:pt x="4126" y="7"/>
                  </a:lnTo>
                  <a:lnTo>
                    <a:pt x="4141" y="4"/>
                  </a:lnTo>
                  <a:lnTo>
                    <a:pt x="4154" y="2"/>
                  </a:lnTo>
                  <a:lnTo>
                    <a:pt x="4168" y="2"/>
                  </a:lnTo>
                  <a:lnTo>
                    <a:pt x="4179" y="0"/>
                  </a:lnTo>
                  <a:lnTo>
                    <a:pt x="4191" y="0"/>
                  </a:lnTo>
                  <a:lnTo>
                    <a:pt x="420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5175250" y="3255962"/>
              <a:ext cx="449262" cy="620713"/>
            </a:xfrm>
            <a:custGeom>
              <a:avLst/>
              <a:gdLst>
                <a:gd name="T0" fmla="*/ 60 w 567"/>
                <a:gd name="T1" fmla="*/ 0 h 781"/>
                <a:gd name="T2" fmla="*/ 92 w 567"/>
                <a:gd name="T3" fmla="*/ 4 h 781"/>
                <a:gd name="T4" fmla="*/ 131 w 567"/>
                <a:gd name="T5" fmla="*/ 9 h 781"/>
                <a:gd name="T6" fmla="*/ 163 w 567"/>
                <a:gd name="T7" fmla="*/ 17 h 781"/>
                <a:gd name="T8" fmla="*/ 187 w 567"/>
                <a:gd name="T9" fmla="*/ 23 h 781"/>
                <a:gd name="T10" fmla="*/ 211 w 567"/>
                <a:gd name="T11" fmla="*/ 27 h 781"/>
                <a:gd name="T12" fmla="*/ 235 w 567"/>
                <a:gd name="T13" fmla="*/ 30 h 781"/>
                <a:gd name="T14" fmla="*/ 258 w 567"/>
                <a:gd name="T15" fmla="*/ 32 h 781"/>
                <a:gd name="T16" fmla="*/ 277 w 567"/>
                <a:gd name="T17" fmla="*/ 34 h 781"/>
                <a:gd name="T18" fmla="*/ 294 w 567"/>
                <a:gd name="T19" fmla="*/ 36 h 781"/>
                <a:gd name="T20" fmla="*/ 309 w 567"/>
                <a:gd name="T21" fmla="*/ 38 h 781"/>
                <a:gd name="T22" fmla="*/ 321 w 567"/>
                <a:gd name="T23" fmla="*/ 38 h 781"/>
                <a:gd name="T24" fmla="*/ 332 w 567"/>
                <a:gd name="T25" fmla="*/ 40 h 781"/>
                <a:gd name="T26" fmla="*/ 394 w 567"/>
                <a:gd name="T27" fmla="*/ 224 h 781"/>
                <a:gd name="T28" fmla="*/ 509 w 567"/>
                <a:gd name="T29" fmla="*/ 595 h 781"/>
                <a:gd name="T30" fmla="*/ 557 w 567"/>
                <a:gd name="T31" fmla="*/ 781 h 781"/>
                <a:gd name="T32" fmla="*/ 538 w 567"/>
                <a:gd name="T33" fmla="*/ 777 h 781"/>
                <a:gd name="T34" fmla="*/ 519 w 567"/>
                <a:gd name="T35" fmla="*/ 771 h 781"/>
                <a:gd name="T36" fmla="*/ 501 w 567"/>
                <a:gd name="T37" fmla="*/ 762 h 781"/>
                <a:gd name="T38" fmla="*/ 484 w 567"/>
                <a:gd name="T39" fmla="*/ 750 h 781"/>
                <a:gd name="T40" fmla="*/ 467 w 567"/>
                <a:gd name="T41" fmla="*/ 735 h 781"/>
                <a:gd name="T42" fmla="*/ 451 w 567"/>
                <a:gd name="T43" fmla="*/ 718 h 781"/>
                <a:gd name="T44" fmla="*/ 436 w 567"/>
                <a:gd name="T45" fmla="*/ 695 h 781"/>
                <a:gd name="T46" fmla="*/ 413 w 567"/>
                <a:gd name="T47" fmla="*/ 652 h 781"/>
                <a:gd name="T48" fmla="*/ 378 w 567"/>
                <a:gd name="T49" fmla="*/ 591 h 781"/>
                <a:gd name="T50" fmla="*/ 342 w 567"/>
                <a:gd name="T51" fmla="*/ 528 h 781"/>
                <a:gd name="T52" fmla="*/ 302 w 567"/>
                <a:gd name="T53" fmla="*/ 462 h 781"/>
                <a:gd name="T54" fmla="*/ 259 w 567"/>
                <a:gd name="T55" fmla="*/ 399 h 781"/>
                <a:gd name="T56" fmla="*/ 213 w 567"/>
                <a:gd name="T57" fmla="*/ 332 h 781"/>
                <a:gd name="T58" fmla="*/ 167 w 567"/>
                <a:gd name="T59" fmla="*/ 265 h 781"/>
                <a:gd name="T60" fmla="*/ 117 w 567"/>
                <a:gd name="T61" fmla="*/ 197 h 781"/>
                <a:gd name="T62" fmla="*/ 81 w 567"/>
                <a:gd name="T63" fmla="*/ 151 h 781"/>
                <a:gd name="T64" fmla="*/ 60 w 567"/>
                <a:gd name="T65" fmla="*/ 132 h 781"/>
                <a:gd name="T66" fmla="*/ 44 w 567"/>
                <a:gd name="T67" fmla="*/ 113 h 781"/>
                <a:gd name="T68" fmla="*/ 29 w 567"/>
                <a:gd name="T69" fmla="*/ 98 h 781"/>
                <a:gd name="T70" fmla="*/ 18 w 567"/>
                <a:gd name="T71" fmla="*/ 84 h 781"/>
                <a:gd name="T72" fmla="*/ 10 w 567"/>
                <a:gd name="T73" fmla="*/ 73 h 781"/>
                <a:gd name="T74" fmla="*/ 2 w 567"/>
                <a:gd name="T75" fmla="*/ 63 h 781"/>
                <a:gd name="T76" fmla="*/ 0 w 567"/>
                <a:gd name="T77" fmla="*/ 55 h 781"/>
                <a:gd name="T78" fmla="*/ 0 w 567"/>
                <a:gd name="T79" fmla="*/ 40 h 781"/>
                <a:gd name="T80" fmla="*/ 6 w 567"/>
                <a:gd name="T81" fmla="*/ 21 h 781"/>
                <a:gd name="T82" fmla="*/ 18 w 567"/>
                <a:gd name="T83" fmla="*/ 7 h 781"/>
                <a:gd name="T84" fmla="*/ 35 w 567"/>
                <a:gd name="T85" fmla="*/ 2 h 781"/>
                <a:gd name="T86" fmla="*/ 46 w 567"/>
                <a:gd name="T87" fmla="*/ 0 h 78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67"/>
                <a:gd name="T133" fmla="*/ 0 h 781"/>
                <a:gd name="T134" fmla="*/ 567 w 567"/>
                <a:gd name="T135" fmla="*/ 781 h 78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67" h="781">
                  <a:moveTo>
                    <a:pt x="46" y="0"/>
                  </a:moveTo>
                  <a:lnTo>
                    <a:pt x="60" y="0"/>
                  </a:lnTo>
                  <a:lnTo>
                    <a:pt x="77" y="2"/>
                  </a:lnTo>
                  <a:lnTo>
                    <a:pt x="92" y="4"/>
                  </a:lnTo>
                  <a:lnTo>
                    <a:pt x="112" y="6"/>
                  </a:lnTo>
                  <a:lnTo>
                    <a:pt x="131" y="9"/>
                  </a:lnTo>
                  <a:lnTo>
                    <a:pt x="152" y="13"/>
                  </a:lnTo>
                  <a:lnTo>
                    <a:pt x="163" y="17"/>
                  </a:lnTo>
                  <a:lnTo>
                    <a:pt x="175" y="19"/>
                  </a:lnTo>
                  <a:lnTo>
                    <a:pt x="187" y="23"/>
                  </a:lnTo>
                  <a:lnTo>
                    <a:pt x="200" y="27"/>
                  </a:lnTo>
                  <a:lnTo>
                    <a:pt x="211" y="27"/>
                  </a:lnTo>
                  <a:lnTo>
                    <a:pt x="223" y="29"/>
                  </a:lnTo>
                  <a:lnTo>
                    <a:pt x="235" y="30"/>
                  </a:lnTo>
                  <a:lnTo>
                    <a:pt x="246" y="30"/>
                  </a:lnTo>
                  <a:lnTo>
                    <a:pt x="258" y="32"/>
                  </a:lnTo>
                  <a:lnTo>
                    <a:pt x="267" y="32"/>
                  </a:lnTo>
                  <a:lnTo>
                    <a:pt x="277" y="34"/>
                  </a:lnTo>
                  <a:lnTo>
                    <a:pt x="284" y="36"/>
                  </a:lnTo>
                  <a:lnTo>
                    <a:pt x="294" y="36"/>
                  </a:lnTo>
                  <a:lnTo>
                    <a:pt x="302" y="36"/>
                  </a:lnTo>
                  <a:lnTo>
                    <a:pt x="309" y="38"/>
                  </a:lnTo>
                  <a:lnTo>
                    <a:pt x="315" y="38"/>
                  </a:lnTo>
                  <a:lnTo>
                    <a:pt x="321" y="38"/>
                  </a:lnTo>
                  <a:lnTo>
                    <a:pt x="327" y="38"/>
                  </a:lnTo>
                  <a:lnTo>
                    <a:pt x="332" y="40"/>
                  </a:lnTo>
                  <a:lnTo>
                    <a:pt x="336" y="40"/>
                  </a:lnTo>
                  <a:lnTo>
                    <a:pt x="394" y="224"/>
                  </a:lnTo>
                  <a:lnTo>
                    <a:pt x="451" y="411"/>
                  </a:lnTo>
                  <a:lnTo>
                    <a:pt x="509" y="595"/>
                  </a:lnTo>
                  <a:lnTo>
                    <a:pt x="567" y="781"/>
                  </a:lnTo>
                  <a:lnTo>
                    <a:pt x="557" y="781"/>
                  </a:lnTo>
                  <a:lnTo>
                    <a:pt x="547" y="779"/>
                  </a:lnTo>
                  <a:lnTo>
                    <a:pt x="538" y="777"/>
                  </a:lnTo>
                  <a:lnTo>
                    <a:pt x="528" y="775"/>
                  </a:lnTo>
                  <a:lnTo>
                    <a:pt x="519" y="771"/>
                  </a:lnTo>
                  <a:lnTo>
                    <a:pt x="509" y="768"/>
                  </a:lnTo>
                  <a:lnTo>
                    <a:pt x="501" y="762"/>
                  </a:lnTo>
                  <a:lnTo>
                    <a:pt x="492" y="758"/>
                  </a:lnTo>
                  <a:lnTo>
                    <a:pt x="484" y="750"/>
                  </a:lnTo>
                  <a:lnTo>
                    <a:pt x="474" y="743"/>
                  </a:lnTo>
                  <a:lnTo>
                    <a:pt x="467" y="735"/>
                  </a:lnTo>
                  <a:lnTo>
                    <a:pt x="459" y="727"/>
                  </a:lnTo>
                  <a:lnTo>
                    <a:pt x="451" y="718"/>
                  </a:lnTo>
                  <a:lnTo>
                    <a:pt x="444" y="706"/>
                  </a:lnTo>
                  <a:lnTo>
                    <a:pt x="436" y="695"/>
                  </a:lnTo>
                  <a:lnTo>
                    <a:pt x="428" y="683"/>
                  </a:lnTo>
                  <a:lnTo>
                    <a:pt x="413" y="652"/>
                  </a:lnTo>
                  <a:lnTo>
                    <a:pt x="396" y="622"/>
                  </a:lnTo>
                  <a:lnTo>
                    <a:pt x="378" y="591"/>
                  </a:lnTo>
                  <a:lnTo>
                    <a:pt x="361" y="558"/>
                  </a:lnTo>
                  <a:lnTo>
                    <a:pt x="342" y="528"/>
                  </a:lnTo>
                  <a:lnTo>
                    <a:pt x="321" y="495"/>
                  </a:lnTo>
                  <a:lnTo>
                    <a:pt x="302" y="462"/>
                  </a:lnTo>
                  <a:lnTo>
                    <a:pt x="281" y="432"/>
                  </a:lnTo>
                  <a:lnTo>
                    <a:pt x="259" y="399"/>
                  </a:lnTo>
                  <a:lnTo>
                    <a:pt x="236" y="364"/>
                  </a:lnTo>
                  <a:lnTo>
                    <a:pt x="213" y="332"/>
                  </a:lnTo>
                  <a:lnTo>
                    <a:pt x="190" y="299"/>
                  </a:lnTo>
                  <a:lnTo>
                    <a:pt x="167" y="265"/>
                  </a:lnTo>
                  <a:lnTo>
                    <a:pt x="142" y="232"/>
                  </a:lnTo>
                  <a:lnTo>
                    <a:pt x="117" y="197"/>
                  </a:lnTo>
                  <a:lnTo>
                    <a:pt x="92" y="163"/>
                  </a:lnTo>
                  <a:lnTo>
                    <a:pt x="81" y="151"/>
                  </a:lnTo>
                  <a:lnTo>
                    <a:pt x="71" y="142"/>
                  </a:lnTo>
                  <a:lnTo>
                    <a:pt x="60" y="132"/>
                  </a:lnTo>
                  <a:lnTo>
                    <a:pt x="52" y="123"/>
                  </a:lnTo>
                  <a:lnTo>
                    <a:pt x="44" y="113"/>
                  </a:lnTo>
                  <a:lnTo>
                    <a:pt x="37" y="105"/>
                  </a:lnTo>
                  <a:lnTo>
                    <a:pt x="29" y="98"/>
                  </a:lnTo>
                  <a:lnTo>
                    <a:pt x="23" y="90"/>
                  </a:lnTo>
                  <a:lnTo>
                    <a:pt x="18" y="84"/>
                  </a:lnTo>
                  <a:lnTo>
                    <a:pt x="14" y="77"/>
                  </a:lnTo>
                  <a:lnTo>
                    <a:pt x="10" y="73"/>
                  </a:lnTo>
                  <a:lnTo>
                    <a:pt x="6" y="67"/>
                  </a:lnTo>
                  <a:lnTo>
                    <a:pt x="2" y="63"/>
                  </a:lnTo>
                  <a:lnTo>
                    <a:pt x="2" y="59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2" y="30"/>
                  </a:lnTo>
                  <a:lnTo>
                    <a:pt x="6" y="21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5" y="4"/>
                  </a:lnTo>
                  <a:lnTo>
                    <a:pt x="35" y="2"/>
                  </a:lnTo>
                  <a:lnTo>
                    <a:pt x="4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6"/>
            <p:cNvSpPr>
              <a:spLocks/>
            </p:cNvSpPr>
            <p:nvPr/>
          </p:nvSpPr>
          <p:spPr bwMode="auto">
            <a:xfrm>
              <a:off x="2047875" y="3143250"/>
              <a:ext cx="3478212" cy="365125"/>
            </a:xfrm>
            <a:custGeom>
              <a:avLst/>
              <a:gdLst>
                <a:gd name="T0" fmla="*/ 3868 w 4383"/>
                <a:gd name="T1" fmla="*/ 2 h 460"/>
                <a:gd name="T2" fmla="*/ 3953 w 4383"/>
                <a:gd name="T3" fmla="*/ 17 h 460"/>
                <a:gd name="T4" fmla="*/ 4051 w 4383"/>
                <a:gd name="T5" fmla="*/ 44 h 460"/>
                <a:gd name="T6" fmla="*/ 4162 w 4383"/>
                <a:gd name="T7" fmla="*/ 84 h 460"/>
                <a:gd name="T8" fmla="*/ 4258 w 4383"/>
                <a:gd name="T9" fmla="*/ 136 h 460"/>
                <a:gd name="T10" fmla="*/ 4323 w 4383"/>
                <a:gd name="T11" fmla="*/ 186 h 460"/>
                <a:gd name="T12" fmla="*/ 4365 w 4383"/>
                <a:gd name="T13" fmla="*/ 232 h 460"/>
                <a:gd name="T14" fmla="*/ 4383 w 4383"/>
                <a:gd name="T15" fmla="*/ 270 h 460"/>
                <a:gd name="T16" fmla="*/ 4377 w 4383"/>
                <a:gd name="T17" fmla="*/ 295 h 460"/>
                <a:gd name="T18" fmla="*/ 4348 w 4383"/>
                <a:gd name="T19" fmla="*/ 315 h 460"/>
                <a:gd name="T20" fmla="*/ 4298 w 4383"/>
                <a:gd name="T21" fmla="*/ 326 h 460"/>
                <a:gd name="T22" fmla="*/ 4227 w 4383"/>
                <a:gd name="T23" fmla="*/ 332 h 460"/>
                <a:gd name="T24" fmla="*/ 3949 w 4383"/>
                <a:gd name="T25" fmla="*/ 332 h 460"/>
                <a:gd name="T26" fmla="*/ 3619 w 4383"/>
                <a:gd name="T27" fmla="*/ 338 h 460"/>
                <a:gd name="T28" fmla="*/ 3306 w 4383"/>
                <a:gd name="T29" fmla="*/ 347 h 460"/>
                <a:gd name="T30" fmla="*/ 3008 w 4383"/>
                <a:gd name="T31" fmla="*/ 361 h 460"/>
                <a:gd name="T32" fmla="*/ 2613 w 4383"/>
                <a:gd name="T33" fmla="*/ 378 h 460"/>
                <a:gd name="T34" fmla="*/ 2233 w 4383"/>
                <a:gd name="T35" fmla="*/ 395 h 460"/>
                <a:gd name="T36" fmla="*/ 1908 w 4383"/>
                <a:gd name="T37" fmla="*/ 409 h 460"/>
                <a:gd name="T38" fmla="*/ 1641 w 4383"/>
                <a:gd name="T39" fmla="*/ 420 h 460"/>
                <a:gd name="T40" fmla="*/ 1430 w 4383"/>
                <a:gd name="T41" fmla="*/ 430 h 460"/>
                <a:gd name="T42" fmla="*/ 1277 w 4383"/>
                <a:gd name="T43" fmla="*/ 435 h 460"/>
                <a:gd name="T44" fmla="*/ 1179 w 4383"/>
                <a:gd name="T45" fmla="*/ 439 h 460"/>
                <a:gd name="T46" fmla="*/ 1137 w 4383"/>
                <a:gd name="T47" fmla="*/ 441 h 460"/>
                <a:gd name="T48" fmla="*/ 1044 w 4383"/>
                <a:gd name="T49" fmla="*/ 445 h 460"/>
                <a:gd name="T50" fmla="*/ 902 w 4383"/>
                <a:gd name="T51" fmla="*/ 451 h 460"/>
                <a:gd name="T52" fmla="*/ 701 w 4383"/>
                <a:gd name="T53" fmla="*/ 457 h 460"/>
                <a:gd name="T54" fmla="*/ 530 w 4383"/>
                <a:gd name="T55" fmla="*/ 460 h 460"/>
                <a:gd name="T56" fmla="*/ 384 w 4383"/>
                <a:gd name="T57" fmla="*/ 460 h 460"/>
                <a:gd name="T58" fmla="*/ 282 w 4383"/>
                <a:gd name="T59" fmla="*/ 457 h 460"/>
                <a:gd name="T60" fmla="*/ 196 w 4383"/>
                <a:gd name="T61" fmla="*/ 445 h 460"/>
                <a:gd name="T62" fmla="*/ 127 w 4383"/>
                <a:gd name="T63" fmla="*/ 426 h 460"/>
                <a:gd name="T64" fmla="*/ 77 w 4383"/>
                <a:gd name="T65" fmla="*/ 397 h 460"/>
                <a:gd name="T66" fmla="*/ 42 w 4383"/>
                <a:gd name="T67" fmla="*/ 363 h 460"/>
                <a:gd name="T68" fmla="*/ 19 w 4383"/>
                <a:gd name="T69" fmla="*/ 328 h 460"/>
                <a:gd name="T70" fmla="*/ 6 w 4383"/>
                <a:gd name="T71" fmla="*/ 295 h 460"/>
                <a:gd name="T72" fmla="*/ 0 w 4383"/>
                <a:gd name="T73" fmla="*/ 267 h 460"/>
                <a:gd name="T74" fmla="*/ 8 w 4383"/>
                <a:gd name="T75" fmla="*/ 226 h 460"/>
                <a:gd name="T76" fmla="*/ 31 w 4383"/>
                <a:gd name="T77" fmla="*/ 199 h 460"/>
                <a:gd name="T78" fmla="*/ 69 w 4383"/>
                <a:gd name="T79" fmla="*/ 180 h 460"/>
                <a:gd name="T80" fmla="*/ 123 w 4383"/>
                <a:gd name="T81" fmla="*/ 174 h 460"/>
                <a:gd name="T82" fmla="*/ 853 w 4383"/>
                <a:gd name="T83" fmla="*/ 155 h 460"/>
                <a:gd name="T84" fmla="*/ 1555 w 4383"/>
                <a:gd name="T85" fmla="*/ 126 h 460"/>
                <a:gd name="T86" fmla="*/ 2231 w 4383"/>
                <a:gd name="T87" fmla="*/ 90 h 460"/>
                <a:gd name="T88" fmla="*/ 2882 w 4383"/>
                <a:gd name="T89" fmla="*/ 44 h 460"/>
                <a:gd name="T90" fmla="*/ 3051 w 4383"/>
                <a:gd name="T91" fmla="*/ 32 h 460"/>
                <a:gd name="T92" fmla="*/ 3204 w 4383"/>
                <a:gd name="T93" fmla="*/ 23 h 460"/>
                <a:gd name="T94" fmla="*/ 3342 w 4383"/>
                <a:gd name="T95" fmla="*/ 15 h 460"/>
                <a:gd name="T96" fmla="*/ 3467 w 4383"/>
                <a:gd name="T97" fmla="*/ 9 h 460"/>
                <a:gd name="T98" fmla="*/ 3577 w 4383"/>
                <a:gd name="T99" fmla="*/ 5 h 460"/>
                <a:gd name="T100" fmla="*/ 3671 w 4383"/>
                <a:gd name="T101" fmla="*/ 2 h 460"/>
                <a:gd name="T102" fmla="*/ 3751 w 4383"/>
                <a:gd name="T103" fmla="*/ 0 h 460"/>
                <a:gd name="T104" fmla="*/ 3816 w 4383"/>
                <a:gd name="T105" fmla="*/ 0 h 46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383"/>
                <a:gd name="T160" fmla="*/ 0 h 460"/>
                <a:gd name="T161" fmla="*/ 4383 w 4383"/>
                <a:gd name="T162" fmla="*/ 460 h 46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383" h="460">
                  <a:moveTo>
                    <a:pt x="3816" y="0"/>
                  </a:moveTo>
                  <a:lnTo>
                    <a:pt x="3832" y="0"/>
                  </a:lnTo>
                  <a:lnTo>
                    <a:pt x="3849" y="0"/>
                  </a:lnTo>
                  <a:lnTo>
                    <a:pt x="3868" y="2"/>
                  </a:lnTo>
                  <a:lnTo>
                    <a:pt x="3887" y="5"/>
                  </a:lnTo>
                  <a:lnTo>
                    <a:pt x="3909" y="7"/>
                  </a:lnTo>
                  <a:lnTo>
                    <a:pt x="3930" y="13"/>
                  </a:lnTo>
                  <a:lnTo>
                    <a:pt x="3953" y="17"/>
                  </a:lnTo>
                  <a:lnTo>
                    <a:pt x="3976" y="23"/>
                  </a:lnTo>
                  <a:lnTo>
                    <a:pt x="3999" y="30"/>
                  </a:lnTo>
                  <a:lnTo>
                    <a:pt x="4024" y="36"/>
                  </a:lnTo>
                  <a:lnTo>
                    <a:pt x="4051" y="44"/>
                  </a:lnTo>
                  <a:lnTo>
                    <a:pt x="4078" y="53"/>
                  </a:lnTo>
                  <a:lnTo>
                    <a:pt x="4104" y="63"/>
                  </a:lnTo>
                  <a:lnTo>
                    <a:pt x="4133" y="73"/>
                  </a:lnTo>
                  <a:lnTo>
                    <a:pt x="4162" y="84"/>
                  </a:lnTo>
                  <a:lnTo>
                    <a:pt x="4193" y="98"/>
                  </a:lnTo>
                  <a:lnTo>
                    <a:pt x="4216" y="111"/>
                  </a:lnTo>
                  <a:lnTo>
                    <a:pt x="4237" y="124"/>
                  </a:lnTo>
                  <a:lnTo>
                    <a:pt x="4258" y="136"/>
                  </a:lnTo>
                  <a:lnTo>
                    <a:pt x="4277" y="149"/>
                  </a:lnTo>
                  <a:lnTo>
                    <a:pt x="4294" y="163"/>
                  </a:lnTo>
                  <a:lnTo>
                    <a:pt x="4310" y="174"/>
                  </a:lnTo>
                  <a:lnTo>
                    <a:pt x="4323" y="186"/>
                  </a:lnTo>
                  <a:lnTo>
                    <a:pt x="4337" y="197"/>
                  </a:lnTo>
                  <a:lnTo>
                    <a:pt x="4348" y="209"/>
                  </a:lnTo>
                  <a:lnTo>
                    <a:pt x="4358" y="220"/>
                  </a:lnTo>
                  <a:lnTo>
                    <a:pt x="4365" y="232"/>
                  </a:lnTo>
                  <a:lnTo>
                    <a:pt x="4371" y="242"/>
                  </a:lnTo>
                  <a:lnTo>
                    <a:pt x="4377" y="251"/>
                  </a:lnTo>
                  <a:lnTo>
                    <a:pt x="4381" y="261"/>
                  </a:lnTo>
                  <a:lnTo>
                    <a:pt x="4383" y="270"/>
                  </a:lnTo>
                  <a:lnTo>
                    <a:pt x="4383" y="280"/>
                  </a:lnTo>
                  <a:lnTo>
                    <a:pt x="4383" y="286"/>
                  </a:lnTo>
                  <a:lnTo>
                    <a:pt x="4381" y="291"/>
                  </a:lnTo>
                  <a:lnTo>
                    <a:pt x="4377" y="295"/>
                  </a:lnTo>
                  <a:lnTo>
                    <a:pt x="4371" y="301"/>
                  </a:lnTo>
                  <a:lnTo>
                    <a:pt x="4365" y="305"/>
                  </a:lnTo>
                  <a:lnTo>
                    <a:pt x="4358" y="311"/>
                  </a:lnTo>
                  <a:lnTo>
                    <a:pt x="4348" y="315"/>
                  </a:lnTo>
                  <a:lnTo>
                    <a:pt x="4339" y="316"/>
                  </a:lnTo>
                  <a:lnTo>
                    <a:pt x="4327" y="320"/>
                  </a:lnTo>
                  <a:lnTo>
                    <a:pt x="4314" y="324"/>
                  </a:lnTo>
                  <a:lnTo>
                    <a:pt x="4298" y="326"/>
                  </a:lnTo>
                  <a:lnTo>
                    <a:pt x="4283" y="328"/>
                  </a:lnTo>
                  <a:lnTo>
                    <a:pt x="4266" y="330"/>
                  </a:lnTo>
                  <a:lnTo>
                    <a:pt x="4248" y="330"/>
                  </a:lnTo>
                  <a:lnTo>
                    <a:pt x="4227" y="332"/>
                  </a:lnTo>
                  <a:lnTo>
                    <a:pt x="4206" y="332"/>
                  </a:lnTo>
                  <a:lnTo>
                    <a:pt x="4120" y="332"/>
                  </a:lnTo>
                  <a:lnTo>
                    <a:pt x="4033" y="332"/>
                  </a:lnTo>
                  <a:lnTo>
                    <a:pt x="3949" y="332"/>
                  </a:lnTo>
                  <a:lnTo>
                    <a:pt x="3864" y="334"/>
                  </a:lnTo>
                  <a:lnTo>
                    <a:pt x="3782" y="334"/>
                  </a:lnTo>
                  <a:lnTo>
                    <a:pt x="3699" y="336"/>
                  </a:lnTo>
                  <a:lnTo>
                    <a:pt x="3619" y="338"/>
                  </a:lnTo>
                  <a:lnTo>
                    <a:pt x="3540" y="339"/>
                  </a:lnTo>
                  <a:lnTo>
                    <a:pt x="3461" y="341"/>
                  </a:lnTo>
                  <a:lnTo>
                    <a:pt x="3383" y="345"/>
                  </a:lnTo>
                  <a:lnTo>
                    <a:pt x="3306" y="347"/>
                  </a:lnTo>
                  <a:lnTo>
                    <a:pt x="3229" y="351"/>
                  </a:lnTo>
                  <a:lnTo>
                    <a:pt x="3154" y="353"/>
                  </a:lnTo>
                  <a:lnTo>
                    <a:pt x="3081" y="357"/>
                  </a:lnTo>
                  <a:lnTo>
                    <a:pt x="3008" y="361"/>
                  </a:lnTo>
                  <a:lnTo>
                    <a:pt x="2935" y="364"/>
                  </a:lnTo>
                  <a:lnTo>
                    <a:pt x="2824" y="368"/>
                  </a:lnTo>
                  <a:lnTo>
                    <a:pt x="2716" y="374"/>
                  </a:lnTo>
                  <a:lnTo>
                    <a:pt x="2613" y="378"/>
                  </a:lnTo>
                  <a:lnTo>
                    <a:pt x="2513" y="382"/>
                  </a:lnTo>
                  <a:lnTo>
                    <a:pt x="2415" y="386"/>
                  </a:lnTo>
                  <a:lnTo>
                    <a:pt x="2323" y="391"/>
                  </a:lnTo>
                  <a:lnTo>
                    <a:pt x="2233" y="395"/>
                  </a:lnTo>
                  <a:lnTo>
                    <a:pt x="2146" y="399"/>
                  </a:lnTo>
                  <a:lnTo>
                    <a:pt x="2064" y="401"/>
                  </a:lnTo>
                  <a:lnTo>
                    <a:pt x="1985" y="405"/>
                  </a:lnTo>
                  <a:lnTo>
                    <a:pt x="1908" y="409"/>
                  </a:lnTo>
                  <a:lnTo>
                    <a:pt x="1837" y="412"/>
                  </a:lnTo>
                  <a:lnTo>
                    <a:pt x="1768" y="414"/>
                  </a:lnTo>
                  <a:lnTo>
                    <a:pt x="1703" y="418"/>
                  </a:lnTo>
                  <a:lnTo>
                    <a:pt x="1641" y="420"/>
                  </a:lnTo>
                  <a:lnTo>
                    <a:pt x="1584" y="422"/>
                  </a:lnTo>
                  <a:lnTo>
                    <a:pt x="1530" y="426"/>
                  </a:lnTo>
                  <a:lnTo>
                    <a:pt x="1478" y="428"/>
                  </a:lnTo>
                  <a:lnTo>
                    <a:pt x="1430" y="430"/>
                  </a:lnTo>
                  <a:lnTo>
                    <a:pt x="1386" y="432"/>
                  </a:lnTo>
                  <a:lnTo>
                    <a:pt x="1346" y="434"/>
                  </a:lnTo>
                  <a:lnTo>
                    <a:pt x="1309" y="434"/>
                  </a:lnTo>
                  <a:lnTo>
                    <a:pt x="1277" y="435"/>
                  </a:lnTo>
                  <a:lnTo>
                    <a:pt x="1246" y="437"/>
                  </a:lnTo>
                  <a:lnTo>
                    <a:pt x="1221" y="437"/>
                  </a:lnTo>
                  <a:lnTo>
                    <a:pt x="1198" y="439"/>
                  </a:lnTo>
                  <a:lnTo>
                    <a:pt x="1179" y="439"/>
                  </a:lnTo>
                  <a:lnTo>
                    <a:pt x="1162" y="441"/>
                  </a:lnTo>
                  <a:lnTo>
                    <a:pt x="1150" y="441"/>
                  </a:lnTo>
                  <a:lnTo>
                    <a:pt x="1142" y="441"/>
                  </a:lnTo>
                  <a:lnTo>
                    <a:pt x="1137" y="441"/>
                  </a:lnTo>
                  <a:lnTo>
                    <a:pt x="1135" y="441"/>
                  </a:lnTo>
                  <a:lnTo>
                    <a:pt x="1104" y="443"/>
                  </a:lnTo>
                  <a:lnTo>
                    <a:pt x="1073" y="445"/>
                  </a:lnTo>
                  <a:lnTo>
                    <a:pt x="1044" y="445"/>
                  </a:lnTo>
                  <a:lnTo>
                    <a:pt x="1016" y="447"/>
                  </a:lnTo>
                  <a:lnTo>
                    <a:pt x="987" y="447"/>
                  </a:lnTo>
                  <a:lnTo>
                    <a:pt x="958" y="449"/>
                  </a:lnTo>
                  <a:lnTo>
                    <a:pt x="902" y="451"/>
                  </a:lnTo>
                  <a:lnTo>
                    <a:pt x="851" y="453"/>
                  </a:lnTo>
                  <a:lnTo>
                    <a:pt x="799" y="453"/>
                  </a:lnTo>
                  <a:lnTo>
                    <a:pt x="749" y="455"/>
                  </a:lnTo>
                  <a:lnTo>
                    <a:pt x="701" y="457"/>
                  </a:lnTo>
                  <a:lnTo>
                    <a:pt x="657" y="457"/>
                  </a:lnTo>
                  <a:lnTo>
                    <a:pt x="613" y="458"/>
                  </a:lnTo>
                  <a:lnTo>
                    <a:pt x="570" y="458"/>
                  </a:lnTo>
                  <a:lnTo>
                    <a:pt x="530" y="460"/>
                  </a:lnTo>
                  <a:lnTo>
                    <a:pt x="490" y="460"/>
                  </a:lnTo>
                  <a:lnTo>
                    <a:pt x="453" y="460"/>
                  </a:lnTo>
                  <a:lnTo>
                    <a:pt x="417" y="460"/>
                  </a:lnTo>
                  <a:lnTo>
                    <a:pt x="384" y="460"/>
                  </a:lnTo>
                  <a:lnTo>
                    <a:pt x="357" y="460"/>
                  </a:lnTo>
                  <a:lnTo>
                    <a:pt x="330" y="460"/>
                  </a:lnTo>
                  <a:lnTo>
                    <a:pt x="305" y="458"/>
                  </a:lnTo>
                  <a:lnTo>
                    <a:pt x="282" y="457"/>
                  </a:lnTo>
                  <a:lnTo>
                    <a:pt x="259" y="455"/>
                  </a:lnTo>
                  <a:lnTo>
                    <a:pt x="236" y="453"/>
                  </a:lnTo>
                  <a:lnTo>
                    <a:pt x="215" y="449"/>
                  </a:lnTo>
                  <a:lnTo>
                    <a:pt x="196" y="445"/>
                  </a:lnTo>
                  <a:lnTo>
                    <a:pt x="177" y="441"/>
                  </a:lnTo>
                  <a:lnTo>
                    <a:pt x="160" y="437"/>
                  </a:lnTo>
                  <a:lnTo>
                    <a:pt x="142" y="432"/>
                  </a:lnTo>
                  <a:lnTo>
                    <a:pt x="127" y="426"/>
                  </a:lnTo>
                  <a:lnTo>
                    <a:pt x="113" y="420"/>
                  </a:lnTo>
                  <a:lnTo>
                    <a:pt x="100" y="412"/>
                  </a:lnTo>
                  <a:lnTo>
                    <a:pt x="88" y="405"/>
                  </a:lnTo>
                  <a:lnTo>
                    <a:pt x="77" y="397"/>
                  </a:lnTo>
                  <a:lnTo>
                    <a:pt x="67" y="387"/>
                  </a:lnTo>
                  <a:lnTo>
                    <a:pt x="60" y="380"/>
                  </a:lnTo>
                  <a:lnTo>
                    <a:pt x="50" y="370"/>
                  </a:lnTo>
                  <a:lnTo>
                    <a:pt x="42" y="363"/>
                  </a:lnTo>
                  <a:lnTo>
                    <a:pt x="37" y="353"/>
                  </a:lnTo>
                  <a:lnTo>
                    <a:pt x="29" y="345"/>
                  </a:lnTo>
                  <a:lnTo>
                    <a:pt x="23" y="338"/>
                  </a:lnTo>
                  <a:lnTo>
                    <a:pt x="19" y="328"/>
                  </a:lnTo>
                  <a:lnTo>
                    <a:pt x="16" y="320"/>
                  </a:lnTo>
                  <a:lnTo>
                    <a:pt x="12" y="313"/>
                  </a:lnTo>
                  <a:lnTo>
                    <a:pt x="8" y="305"/>
                  </a:lnTo>
                  <a:lnTo>
                    <a:pt x="6" y="295"/>
                  </a:lnTo>
                  <a:lnTo>
                    <a:pt x="4" y="288"/>
                  </a:lnTo>
                  <a:lnTo>
                    <a:pt x="2" y="280"/>
                  </a:lnTo>
                  <a:lnTo>
                    <a:pt x="0" y="274"/>
                  </a:lnTo>
                  <a:lnTo>
                    <a:pt x="0" y="267"/>
                  </a:lnTo>
                  <a:lnTo>
                    <a:pt x="2" y="255"/>
                  </a:lnTo>
                  <a:lnTo>
                    <a:pt x="2" y="245"/>
                  </a:lnTo>
                  <a:lnTo>
                    <a:pt x="4" y="236"/>
                  </a:lnTo>
                  <a:lnTo>
                    <a:pt x="8" y="226"/>
                  </a:lnTo>
                  <a:lnTo>
                    <a:pt x="12" y="219"/>
                  </a:lnTo>
                  <a:lnTo>
                    <a:pt x="17" y="211"/>
                  </a:lnTo>
                  <a:lnTo>
                    <a:pt x="23" y="205"/>
                  </a:lnTo>
                  <a:lnTo>
                    <a:pt x="31" y="199"/>
                  </a:lnTo>
                  <a:lnTo>
                    <a:pt x="39" y="194"/>
                  </a:lnTo>
                  <a:lnTo>
                    <a:pt x="48" y="188"/>
                  </a:lnTo>
                  <a:lnTo>
                    <a:pt x="58" y="184"/>
                  </a:lnTo>
                  <a:lnTo>
                    <a:pt x="69" y="180"/>
                  </a:lnTo>
                  <a:lnTo>
                    <a:pt x="81" y="178"/>
                  </a:lnTo>
                  <a:lnTo>
                    <a:pt x="94" y="176"/>
                  </a:lnTo>
                  <a:lnTo>
                    <a:pt x="108" y="174"/>
                  </a:lnTo>
                  <a:lnTo>
                    <a:pt x="123" y="174"/>
                  </a:lnTo>
                  <a:lnTo>
                    <a:pt x="307" y="171"/>
                  </a:lnTo>
                  <a:lnTo>
                    <a:pt x="492" y="167"/>
                  </a:lnTo>
                  <a:lnTo>
                    <a:pt x="672" y="161"/>
                  </a:lnTo>
                  <a:lnTo>
                    <a:pt x="853" y="155"/>
                  </a:lnTo>
                  <a:lnTo>
                    <a:pt x="1029" y="149"/>
                  </a:lnTo>
                  <a:lnTo>
                    <a:pt x="1206" y="142"/>
                  </a:lnTo>
                  <a:lnTo>
                    <a:pt x="1380" y="134"/>
                  </a:lnTo>
                  <a:lnTo>
                    <a:pt x="1555" y="126"/>
                  </a:lnTo>
                  <a:lnTo>
                    <a:pt x="1726" y="119"/>
                  </a:lnTo>
                  <a:lnTo>
                    <a:pt x="1895" y="109"/>
                  </a:lnTo>
                  <a:lnTo>
                    <a:pt x="2064" y="100"/>
                  </a:lnTo>
                  <a:lnTo>
                    <a:pt x="2231" y="90"/>
                  </a:lnTo>
                  <a:lnTo>
                    <a:pt x="2396" y="80"/>
                  </a:lnTo>
                  <a:lnTo>
                    <a:pt x="2559" y="69"/>
                  </a:lnTo>
                  <a:lnTo>
                    <a:pt x="2722" y="57"/>
                  </a:lnTo>
                  <a:lnTo>
                    <a:pt x="2882" y="44"/>
                  </a:lnTo>
                  <a:lnTo>
                    <a:pt x="2926" y="42"/>
                  </a:lnTo>
                  <a:lnTo>
                    <a:pt x="2968" y="38"/>
                  </a:lnTo>
                  <a:lnTo>
                    <a:pt x="3008" y="36"/>
                  </a:lnTo>
                  <a:lnTo>
                    <a:pt x="3051" y="32"/>
                  </a:lnTo>
                  <a:lnTo>
                    <a:pt x="3089" y="30"/>
                  </a:lnTo>
                  <a:lnTo>
                    <a:pt x="3127" y="29"/>
                  </a:lnTo>
                  <a:lnTo>
                    <a:pt x="3166" y="27"/>
                  </a:lnTo>
                  <a:lnTo>
                    <a:pt x="3204" y="23"/>
                  </a:lnTo>
                  <a:lnTo>
                    <a:pt x="3239" y="21"/>
                  </a:lnTo>
                  <a:lnTo>
                    <a:pt x="3275" y="19"/>
                  </a:lnTo>
                  <a:lnTo>
                    <a:pt x="3310" y="17"/>
                  </a:lnTo>
                  <a:lnTo>
                    <a:pt x="3342" y="15"/>
                  </a:lnTo>
                  <a:lnTo>
                    <a:pt x="3375" y="13"/>
                  </a:lnTo>
                  <a:lnTo>
                    <a:pt x="3406" y="13"/>
                  </a:lnTo>
                  <a:lnTo>
                    <a:pt x="3436" y="11"/>
                  </a:lnTo>
                  <a:lnTo>
                    <a:pt x="3467" y="9"/>
                  </a:lnTo>
                  <a:lnTo>
                    <a:pt x="3496" y="7"/>
                  </a:lnTo>
                  <a:lnTo>
                    <a:pt x="3523" y="7"/>
                  </a:lnTo>
                  <a:lnTo>
                    <a:pt x="3550" y="5"/>
                  </a:lnTo>
                  <a:lnTo>
                    <a:pt x="3577" y="5"/>
                  </a:lnTo>
                  <a:lnTo>
                    <a:pt x="3601" y="4"/>
                  </a:lnTo>
                  <a:lnTo>
                    <a:pt x="3626" y="4"/>
                  </a:lnTo>
                  <a:lnTo>
                    <a:pt x="3649" y="2"/>
                  </a:lnTo>
                  <a:lnTo>
                    <a:pt x="3671" y="2"/>
                  </a:lnTo>
                  <a:lnTo>
                    <a:pt x="3694" y="2"/>
                  </a:lnTo>
                  <a:lnTo>
                    <a:pt x="3713" y="0"/>
                  </a:lnTo>
                  <a:lnTo>
                    <a:pt x="3732" y="0"/>
                  </a:lnTo>
                  <a:lnTo>
                    <a:pt x="3751" y="0"/>
                  </a:lnTo>
                  <a:lnTo>
                    <a:pt x="3768" y="0"/>
                  </a:lnTo>
                  <a:lnTo>
                    <a:pt x="3786" y="0"/>
                  </a:lnTo>
                  <a:lnTo>
                    <a:pt x="3801" y="0"/>
                  </a:lnTo>
                  <a:lnTo>
                    <a:pt x="381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0961" name="Picture 1" descr="C:\Users\Meishing\Dropbox\meizhouhuayu\pics\國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673254" y="4810125"/>
            <a:ext cx="5470746" cy="1171575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0"/>
            <a:ext cx="2895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形聲字：摑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幗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050" name="Picture 2" descr="C:\Users\Meishing\Dropbox\meizhouhuayu\pics\國-文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673254" y="6029325"/>
            <a:ext cx="5410200" cy="828675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7432128" y="2296188"/>
            <a:ext cx="1447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國外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83369" y="1528396"/>
            <a:ext cx="1447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出國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83369" y="3046046"/>
            <a:ext cx="1447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中國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05600" y="381000"/>
            <a:ext cx="24384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9716243"/>
      </p:ext>
    </p:extLst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http://upload.wikimedia.org/wikipedia/commons/thumb/1/1a/US_flag_48_stars.svg/300px-US_flag_48_stars.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548" y="4572000"/>
            <a:ext cx="3038352" cy="1600200"/>
          </a:xfrm>
          <a:prstGeom prst="rect">
            <a:avLst/>
          </a:prstGeom>
          <a:noFill/>
        </p:spPr>
      </p:pic>
      <p:pic>
        <p:nvPicPr>
          <p:cNvPr id="70664" name="Picture 8" descr="File:Flag of the United Kingdom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219200"/>
            <a:ext cx="3276600" cy="2057400"/>
          </a:xfrm>
          <a:prstGeom prst="rect">
            <a:avLst/>
          </a:prstGeom>
          <a:noFill/>
        </p:spPr>
      </p:pic>
      <p:pic>
        <p:nvPicPr>
          <p:cNvPr id="70668" name="Picture 12" descr="File:Flag of France.sv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1143000"/>
            <a:ext cx="3276600" cy="2183035"/>
          </a:xfrm>
          <a:prstGeom prst="rect">
            <a:avLst/>
          </a:prstGeom>
          <a:noFill/>
        </p:spPr>
      </p:pic>
      <p:pic>
        <p:nvPicPr>
          <p:cNvPr id="70672" name="Picture 16" descr="File:Flag of Germany.sv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57800" y="4495800"/>
            <a:ext cx="3175000" cy="1905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14400" y="35814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rgbClr val="0070C0"/>
                </a:solidFill>
                <a:latin typeface="Adobe Kaiti Std R" pitchFamily="18" charset="-128"/>
                <a:ea typeface="Adobe Kaiti Std R" pitchFamily="18" charset="-128"/>
              </a:rPr>
              <a:t>英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1524000"/>
            <a:ext cx="8382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rgbClr val="0070C0"/>
                </a:solidFill>
                <a:latin typeface="Adobe Kaiti Std R" pitchFamily="18" charset="-128"/>
                <a:ea typeface="Adobe Kaiti Std R" pitchFamily="18" charset="-128"/>
              </a:rPr>
              <a:t>法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4800600"/>
            <a:ext cx="7620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rgbClr val="0070C0"/>
                </a:solidFill>
                <a:latin typeface="Adobe Kaiti Std R" pitchFamily="18" charset="-128"/>
                <a:ea typeface="Adobe Kaiti Std R" pitchFamily="18" charset="-128"/>
              </a:rPr>
              <a:t>美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35814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rgbClr val="0070C0"/>
                </a:solidFill>
                <a:latin typeface="Adobe Kaiti Std R" pitchFamily="18" charset="-128"/>
                <a:ea typeface="Adobe Kaiti Std R" pitchFamily="18" charset="-128"/>
              </a:rPr>
              <a:t>德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228600"/>
            <a:ext cx="37338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詞語練習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說一說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國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5245692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5.11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43333" r="44167"/>
          <a:stretch>
            <a:fillRect/>
          </a:stretch>
        </p:blipFill>
        <p:spPr bwMode="auto">
          <a:xfrm>
            <a:off x="304799" y="1143000"/>
            <a:ext cx="1612107" cy="1447800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3124200" y="1752600"/>
            <a:ext cx="1587740" cy="1125077"/>
            <a:chOff x="3099802" y="1770523"/>
            <a:chExt cx="1587740" cy="1125077"/>
          </a:xfrm>
        </p:grpSpPr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3099802" y="1871698"/>
              <a:ext cx="250772" cy="666143"/>
            </a:xfrm>
            <a:custGeom>
              <a:avLst/>
              <a:gdLst>
                <a:gd name="T0" fmla="*/ 185 w 695"/>
                <a:gd name="T1" fmla="*/ 6 h 1645"/>
                <a:gd name="T2" fmla="*/ 304 w 695"/>
                <a:gd name="T3" fmla="*/ 33 h 1645"/>
                <a:gd name="T4" fmla="*/ 411 w 695"/>
                <a:gd name="T5" fmla="*/ 73 h 1645"/>
                <a:gd name="T6" fmla="*/ 492 w 695"/>
                <a:gd name="T7" fmla="*/ 113 h 1645"/>
                <a:gd name="T8" fmla="*/ 543 w 695"/>
                <a:gd name="T9" fmla="*/ 159 h 1645"/>
                <a:gd name="T10" fmla="*/ 567 w 695"/>
                <a:gd name="T11" fmla="*/ 207 h 1645"/>
                <a:gd name="T12" fmla="*/ 570 w 695"/>
                <a:gd name="T13" fmla="*/ 299 h 1645"/>
                <a:gd name="T14" fmla="*/ 578 w 695"/>
                <a:gd name="T15" fmla="*/ 413 h 1645"/>
                <a:gd name="T16" fmla="*/ 601 w 695"/>
                <a:gd name="T17" fmla="*/ 570 h 1645"/>
                <a:gd name="T18" fmla="*/ 624 w 695"/>
                <a:gd name="T19" fmla="*/ 731 h 1645"/>
                <a:gd name="T20" fmla="*/ 645 w 695"/>
                <a:gd name="T21" fmla="*/ 877 h 1645"/>
                <a:gd name="T22" fmla="*/ 662 w 695"/>
                <a:gd name="T23" fmla="*/ 1010 h 1645"/>
                <a:gd name="T24" fmla="*/ 676 w 695"/>
                <a:gd name="T25" fmla="*/ 1129 h 1645"/>
                <a:gd name="T26" fmla="*/ 686 w 695"/>
                <a:gd name="T27" fmla="*/ 1232 h 1645"/>
                <a:gd name="T28" fmla="*/ 693 w 695"/>
                <a:gd name="T29" fmla="*/ 1323 h 1645"/>
                <a:gd name="T30" fmla="*/ 695 w 695"/>
                <a:gd name="T31" fmla="*/ 1401 h 1645"/>
                <a:gd name="T32" fmla="*/ 689 w 695"/>
                <a:gd name="T33" fmla="*/ 1488 h 1645"/>
                <a:gd name="T34" fmla="*/ 668 w 695"/>
                <a:gd name="T35" fmla="*/ 1566 h 1645"/>
                <a:gd name="T36" fmla="*/ 649 w 695"/>
                <a:gd name="T37" fmla="*/ 1605 h 1645"/>
                <a:gd name="T38" fmla="*/ 632 w 695"/>
                <a:gd name="T39" fmla="*/ 1626 h 1645"/>
                <a:gd name="T40" fmla="*/ 611 w 695"/>
                <a:gd name="T41" fmla="*/ 1639 h 1645"/>
                <a:gd name="T42" fmla="*/ 574 w 695"/>
                <a:gd name="T43" fmla="*/ 1645 h 1645"/>
                <a:gd name="T44" fmla="*/ 547 w 695"/>
                <a:gd name="T45" fmla="*/ 1637 h 1645"/>
                <a:gd name="T46" fmla="*/ 520 w 695"/>
                <a:gd name="T47" fmla="*/ 1622 h 1645"/>
                <a:gd name="T48" fmla="*/ 492 w 695"/>
                <a:gd name="T49" fmla="*/ 1597 h 1645"/>
                <a:gd name="T50" fmla="*/ 463 w 695"/>
                <a:gd name="T51" fmla="*/ 1559 h 1645"/>
                <a:gd name="T52" fmla="*/ 430 w 695"/>
                <a:gd name="T53" fmla="*/ 1507 h 1645"/>
                <a:gd name="T54" fmla="*/ 405 w 695"/>
                <a:gd name="T55" fmla="*/ 1451 h 1645"/>
                <a:gd name="T56" fmla="*/ 392 w 695"/>
                <a:gd name="T57" fmla="*/ 1394 h 1645"/>
                <a:gd name="T58" fmla="*/ 380 w 695"/>
                <a:gd name="T59" fmla="*/ 1323 h 1645"/>
                <a:gd name="T60" fmla="*/ 365 w 695"/>
                <a:gd name="T61" fmla="*/ 1221 h 1645"/>
                <a:gd name="T62" fmla="*/ 350 w 695"/>
                <a:gd name="T63" fmla="*/ 1132 h 1645"/>
                <a:gd name="T64" fmla="*/ 338 w 695"/>
                <a:gd name="T65" fmla="*/ 1060 h 1645"/>
                <a:gd name="T66" fmla="*/ 328 w 695"/>
                <a:gd name="T67" fmla="*/ 1000 h 1645"/>
                <a:gd name="T68" fmla="*/ 321 w 695"/>
                <a:gd name="T69" fmla="*/ 954 h 1645"/>
                <a:gd name="T70" fmla="*/ 315 w 695"/>
                <a:gd name="T71" fmla="*/ 923 h 1645"/>
                <a:gd name="T72" fmla="*/ 311 w 695"/>
                <a:gd name="T73" fmla="*/ 906 h 1645"/>
                <a:gd name="T74" fmla="*/ 305 w 695"/>
                <a:gd name="T75" fmla="*/ 858 h 1645"/>
                <a:gd name="T76" fmla="*/ 280 w 695"/>
                <a:gd name="T77" fmla="*/ 701 h 1645"/>
                <a:gd name="T78" fmla="*/ 257 w 695"/>
                <a:gd name="T79" fmla="*/ 572 h 1645"/>
                <a:gd name="T80" fmla="*/ 234 w 695"/>
                <a:gd name="T81" fmla="*/ 470 h 1645"/>
                <a:gd name="T82" fmla="*/ 211 w 695"/>
                <a:gd name="T83" fmla="*/ 393 h 1645"/>
                <a:gd name="T84" fmla="*/ 186 w 695"/>
                <a:gd name="T85" fmla="*/ 320 h 1645"/>
                <a:gd name="T86" fmla="*/ 146 w 695"/>
                <a:gd name="T87" fmla="*/ 253 h 1645"/>
                <a:gd name="T88" fmla="*/ 94 w 695"/>
                <a:gd name="T89" fmla="*/ 188 h 1645"/>
                <a:gd name="T90" fmla="*/ 37 w 695"/>
                <a:gd name="T91" fmla="*/ 134 h 1645"/>
                <a:gd name="T92" fmla="*/ 6 w 695"/>
                <a:gd name="T93" fmla="*/ 109 h 1645"/>
                <a:gd name="T94" fmla="*/ 0 w 695"/>
                <a:gd name="T95" fmla="*/ 86 h 1645"/>
                <a:gd name="T96" fmla="*/ 8 w 695"/>
                <a:gd name="T97" fmla="*/ 46 h 1645"/>
                <a:gd name="T98" fmla="*/ 27 w 695"/>
                <a:gd name="T99" fmla="*/ 17 h 1645"/>
                <a:gd name="T100" fmla="*/ 58 w 695"/>
                <a:gd name="T101" fmla="*/ 4 h 1645"/>
                <a:gd name="T102" fmla="*/ 89 w 695"/>
                <a:gd name="T103" fmla="*/ 0 h 16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5"/>
                <a:gd name="T157" fmla="*/ 0 h 1645"/>
                <a:gd name="T158" fmla="*/ 695 w 695"/>
                <a:gd name="T159" fmla="*/ 1645 h 164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5" h="1645">
                  <a:moveTo>
                    <a:pt x="89" y="0"/>
                  </a:moveTo>
                  <a:lnTo>
                    <a:pt x="121" y="0"/>
                  </a:lnTo>
                  <a:lnTo>
                    <a:pt x="152" y="2"/>
                  </a:lnTo>
                  <a:lnTo>
                    <a:pt x="185" y="6"/>
                  </a:lnTo>
                  <a:lnTo>
                    <a:pt x="215" y="9"/>
                  </a:lnTo>
                  <a:lnTo>
                    <a:pt x="244" y="15"/>
                  </a:lnTo>
                  <a:lnTo>
                    <a:pt x="275" y="23"/>
                  </a:lnTo>
                  <a:lnTo>
                    <a:pt x="304" y="33"/>
                  </a:lnTo>
                  <a:lnTo>
                    <a:pt x="330" y="42"/>
                  </a:lnTo>
                  <a:lnTo>
                    <a:pt x="359" y="52"/>
                  </a:lnTo>
                  <a:lnTo>
                    <a:pt x="386" y="61"/>
                  </a:lnTo>
                  <a:lnTo>
                    <a:pt x="411" y="73"/>
                  </a:lnTo>
                  <a:lnTo>
                    <a:pt x="434" y="82"/>
                  </a:lnTo>
                  <a:lnTo>
                    <a:pt x="455" y="92"/>
                  </a:lnTo>
                  <a:lnTo>
                    <a:pt x="474" y="104"/>
                  </a:lnTo>
                  <a:lnTo>
                    <a:pt x="492" y="113"/>
                  </a:lnTo>
                  <a:lnTo>
                    <a:pt x="507" y="125"/>
                  </a:lnTo>
                  <a:lnTo>
                    <a:pt x="520" y="136"/>
                  </a:lnTo>
                  <a:lnTo>
                    <a:pt x="534" y="148"/>
                  </a:lnTo>
                  <a:lnTo>
                    <a:pt x="543" y="159"/>
                  </a:lnTo>
                  <a:lnTo>
                    <a:pt x="553" y="171"/>
                  </a:lnTo>
                  <a:lnTo>
                    <a:pt x="559" y="184"/>
                  </a:lnTo>
                  <a:lnTo>
                    <a:pt x="563" y="196"/>
                  </a:lnTo>
                  <a:lnTo>
                    <a:pt x="567" y="207"/>
                  </a:lnTo>
                  <a:lnTo>
                    <a:pt x="567" y="221"/>
                  </a:lnTo>
                  <a:lnTo>
                    <a:pt x="568" y="246"/>
                  </a:lnTo>
                  <a:lnTo>
                    <a:pt x="568" y="272"/>
                  </a:lnTo>
                  <a:lnTo>
                    <a:pt x="570" y="299"/>
                  </a:lnTo>
                  <a:lnTo>
                    <a:pt x="572" y="326"/>
                  </a:lnTo>
                  <a:lnTo>
                    <a:pt x="574" y="355"/>
                  </a:lnTo>
                  <a:lnTo>
                    <a:pt x="576" y="384"/>
                  </a:lnTo>
                  <a:lnTo>
                    <a:pt x="578" y="413"/>
                  </a:lnTo>
                  <a:lnTo>
                    <a:pt x="580" y="441"/>
                  </a:lnTo>
                  <a:lnTo>
                    <a:pt x="588" y="486"/>
                  </a:lnTo>
                  <a:lnTo>
                    <a:pt x="593" y="528"/>
                  </a:lnTo>
                  <a:lnTo>
                    <a:pt x="601" y="570"/>
                  </a:lnTo>
                  <a:lnTo>
                    <a:pt x="607" y="612"/>
                  </a:lnTo>
                  <a:lnTo>
                    <a:pt x="613" y="653"/>
                  </a:lnTo>
                  <a:lnTo>
                    <a:pt x="618" y="693"/>
                  </a:lnTo>
                  <a:lnTo>
                    <a:pt x="624" y="731"/>
                  </a:lnTo>
                  <a:lnTo>
                    <a:pt x="630" y="768"/>
                  </a:lnTo>
                  <a:lnTo>
                    <a:pt x="634" y="806"/>
                  </a:lnTo>
                  <a:lnTo>
                    <a:pt x="639" y="843"/>
                  </a:lnTo>
                  <a:lnTo>
                    <a:pt x="645" y="877"/>
                  </a:lnTo>
                  <a:lnTo>
                    <a:pt x="649" y="912"/>
                  </a:lnTo>
                  <a:lnTo>
                    <a:pt x="653" y="944"/>
                  </a:lnTo>
                  <a:lnTo>
                    <a:pt x="657" y="977"/>
                  </a:lnTo>
                  <a:lnTo>
                    <a:pt x="662" y="1010"/>
                  </a:lnTo>
                  <a:lnTo>
                    <a:pt x="664" y="1040"/>
                  </a:lnTo>
                  <a:lnTo>
                    <a:pt x="668" y="1071"/>
                  </a:lnTo>
                  <a:lnTo>
                    <a:pt x="672" y="1100"/>
                  </a:lnTo>
                  <a:lnTo>
                    <a:pt x="676" y="1129"/>
                  </a:lnTo>
                  <a:lnTo>
                    <a:pt x="678" y="1156"/>
                  </a:lnTo>
                  <a:lnTo>
                    <a:pt x="682" y="1182"/>
                  </a:lnTo>
                  <a:lnTo>
                    <a:pt x="684" y="1207"/>
                  </a:lnTo>
                  <a:lnTo>
                    <a:pt x="686" y="1232"/>
                  </a:lnTo>
                  <a:lnTo>
                    <a:pt x="687" y="1257"/>
                  </a:lnTo>
                  <a:lnTo>
                    <a:pt x="689" y="1280"/>
                  </a:lnTo>
                  <a:lnTo>
                    <a:pt x="691" y="1301"/>
                  </a:lnTo>
                  <a:lnTo>
                    <a:pt x="693" y="1323"/>
                  </a:lnTo>
                  <a:lnTo>
                    <a:pt x="693" y="1344"/>
                  </a:lnTo>
                  <a:lnTo>
                    <a:pt x="695" y="1363"/>
                  </a:lnTo>
                  <a:lnTo>
                    <a:pt x="695" y="1382"/>
                  </a:lnTo>
                  <a:lnTo>
                    <a:pt x="695" y="1401"/>
                  </a:lnTo>
                  <a:lnTo>
                    <a:pt x="695" y="1419"/>
                  </a:lnTo>
                  <a:lnTo>
                    <a:pt x="695" y="1442"/>
                  </a:lnTo>
                  <a:lnTo>
                    <a:pt x="693" y="1466"/>
                  </a:lnTo>
                  <a:lnTo>
                    <a:pt x="689" y="1488"/>
                  </a:lnTo>
                  <a:lnTo>
                    <a:pt x="686" y="1509"/>
                  </a:lnTo>
                  <a:lnTo>
                    <a:pt x="682" y="1530"/>
                  </a:lnTo>
                  <a:lnTo>
                    <a:pt x="676" y="1549"/>
                  </a:lnTo>
                  <a:lnTo>
                    <a:pt x="668" y="1566"/>
                  </a:lnTo>
                  <a:lnTo>
                    <a:pt x="662" y="1584"/>
                  </a:lnTo>
                  <a:lnTo>
                    <a:pt x="659" y="1591"/>
                  </a:lnTo>
                  <a:lnTo>
                    <a:pt x="655" y="1599"/>
                  </a:lnTo>
                  <a:lnTo>
                    <a:pt x="649" y="1605"/>
                  </a:lnTo>
                  <a:lnTo>
                    <a:pt x="645" y="1610"/>
                  </a:lnTo>
                  <a:lnTo>
                    <a:pt x="641" y="1616"/>
                  </a:lnTo>
                  <a:lnTo>
                    <a:pt x="636" y="1622"/>
                  </a:lnTo>
                  <a:lnTo>
                    <a:pt x="632" y="1626"/>
                  </a:lnTo>
                  <a:lnTo>
                    <a:pt x="626" y="1630"/>
                  </a:lnTo>
                  <a:lnTo>
                    <a:pt x="622" y="1634"/>
                  </a:lnTo>
                  <a:lnTo>
                    <a:pt x="616" y="1637"/>
                  </a:lnTo>
                  <a:lnTo>
                    <a:pt x="611" y="1639"/>
                  </a:lnTo>
                  <a:lnTo>
                    <a:pt x="605" y="1641"/>
                  </a:lnTo>
                  <a:lnTo>
                    <a:pt x="593" y="1643"/>
                  </a:lnTo>
                  <a:lnTo>
                    <a:pt x="580" y="1645"/>
                  </a:lnTo>
                  <a:lnTo>
                    <a:pt x="574" y="1645"/>
                  </a:lnTo>
                  <a:lnTo>
                    <a:pt x="568" y="1643"/>
                  </a:lnTo>
                  <a:lnTo>
                    <a:pt x="561" y="1643"/>
                  </a:lnTo>
                  <a:lnTo>
                    <a:pt x="555" y="1641"/>
                  </a:lnTo>
                  <a:lnTo>
                    <a:pt x="547" y="1637"/>
                  </a:lnTo>
                  <a:lnTo>
                    <a:pt x="540" y="1635"/>
                  </a:lnTo>
                  <a:lnTo>
                    <a:pt x="534" y="1632"/>
                  </a:lnTo>
                  <a:lnTo>
                    <a:pt x="526" y="1626"/>
                  </a:lnTo>
                  <a:lnTo>
                    <a:pt x="520" y="1622"/>
                  </a:lnTo>
                  <a:lnTo>
                    <a:pt x="513" y="1616"/>
                  </a:lnTo>
                  <a:lnTo>
                    <a:pt x="505" y="1610"/>
                  </a:lnTo>
                  <a:lnTo>
                    <a:pt x="499" y="1603"/>
                  </a:lnTo>
                  <a:lnTo>
                    <a:pt x="492" y="1597"/>
                  </a:lnTo>
                  <a:lnTo>
                    <a:pt x="486" y="1589"/>
                  </a:lnTo>
                  <a:lnTo>
                    <a:pt x="478" y="1580"/>
                  </a:lnTo>
                  <a:lnTo>
                    <a:pt x="472" y="1572"/>
                  </a:lnTo>
                  <a:lnTo>
                    <a:pt x="463" y="1559"/>
                  </a:lnTo>
                  <a:lnTo>
                    <a:pt x="453" y="1545"/>
                  </a:lnTo>
                  <a:lnTo>
                    <a:pt x="446" y="1532"/>
                  </a:lnTo>
                  <a:lnTo>
                    <a:pt x="438" y="1518"/>
                  </a:lnTo>
                  <a:lnTo>
                    <a:pt x="430" y="1507"/>
                  </a:lnTo>
                  <a:lnTo>
                    <a:pt x="423" y="1493"/>
                  </a:lnTo>
                  <a:lnTo>
                    <a:pt x="417" y="1478"/>
                  </a:lnTo>
                  <a:lnTo>
                    <a:pt x="411" y="1465"/>
                  </a:lnTo>
                  <a:lnTo>
                    <a:pt x="405" y="1451"/>
                  </a:lnTo>
                  <a:lnTo>
                    <a:pt x="401" y="1438"/>
                  </a:lnTo>
                  <a:lnTo>
                    <a:pt x="398" y="1422"/>
                  </a:lnTo>
                  <a:lnTo>
                    <a:pt x="394" y="1409"/>
                  </a:lnTo>
                  <a:lnTo>
                    <a:pt x="392" y="1394"/>
                  </a:lnTo>
                  <a:lnTo>
                    <a:pt x="388" y="1380"/>
                  </a:lnTo>
                  <a:lnTo>
                    <a:pt x="386" y="1365"/>
                  </a:lnTo>
                  <a:lnTo>
                    <a:pt x="384" y="1349"/>
                  </a:lnTo>
                  <a:lnTo>
                    <a:pt x="380" y="1323"/>
                  </a:lnTo>
                  <a:lnTo>
                    <a:pt x="376" y="1296"/>
                  </a:lnTo>
                  <a:lnTo>
                    <a:pt x="373" y="1269"/>
                  </a:lnTo>
                  <a:lnTo>
                    <a:pt x="369" y="1244"/>
                  </a:lnTo>
                  <a:lnTo>
                    <a:pt x="365" y="1221"/>
                  </a:lnTo>
                  <a:lnTo>
                    <a:pt x="361" y="1198"/>
                  </a:lnTo>
                  <a:lnTo>
                    <a:pt x="357" y="1175"/>
                  </a:lnTo>
                  <a:lnTo>
                    <a:pt x="353" y="1154"/>
                  </a:lnTo>
                  <a:lnTo>
                    <a:pt x="350" y="1132"/>
                  </a:lnTo>
                  <a:lnTo>
                    <a:pt x="348" y="1113"/>
                  </a:lnTo>
                  <a:lnTo>
                    <a:pt x="344" y="1094"/>
                  </a:lnTo>
                  <a:lnTo>
                    <a:pt x="342" y="1077"/>
                  </a:lnTo>
                  <a:lnTo>
                    <a:pt x="338" y="1060"/>
                  </a:lnTo>
                  <a:lnTo>
                    <a:pt x="336" y="1042"/>
                  </a:lnTo>
                  <a:lnTo>
                    <a:pt x="332" y="1027"/>
                  </a:lnTo>
                  <a:lnTo>
                    <a:pt x="330" y="1013"/>
                  </a:lnTo>
                  <a:lnTo>
                    <a:pt x="328" y="1000"/>
                  </a:lnTo>
                  <a:lnTo>
                    <a:pt x="327" y="987"/>
                  </a:lnTo>
                  <a:lnTo>
                    <a:pt x="325" y="975"/>
                  </a:lnTo>
                  <a:lnTo>
                    <a:pt x="323" y="965"/>
                  </a:lnTo>
                  <a:lnTo>
                    <a:pt x="321" y="954"/>
                  </a:lnTo>
                  <a:lnTo>
                    <a:pt x="319" y="946"/>
                  </a:lnTo>
                  <a:lnTo>
                    <a:pt x="317" y="937"/>
                  </a:lnTo>
                  <a:lnTo>
                    <a:pt x="315" y="929"/>
                  </a:lnTo>
                  <a:lnTo>
                    <a:pt x="315" y="923"/>
                  </a:lnTo>
                  <a:lnTo>
                    <a:pt x="313" y="917"/>
                  </a:lnTo>
                  <a:lnTo>
                    <a:pt x="313" y="914"/>
                  </a:lnTo>
                  <a:lnTo>
                    <a:pt x="311" y="910"/>
                  </a:lnTo>
                  <a:lnTo>
                    <a:pt x="311" y="906"/>
                  </a:lnTo>
                  <a:lnTo>
                    <a:pt x="311" y="904"/>
                  </a:lnTo>
                  <a:lnTo>
                    <a:pt x="311" y="902"/>
                  </a:lnTo>
                  <a:lnTo>
                    <a:pt x="305" y="858"/>
                  </a:lnTo>
                  <a:lnTo>
                    <a:pt x="298" y="816"/>
                  </a:lnTo>
                  <a:lnTo>
                    <a:pt x="292" y="775"/>
                  </a:lnTo>
                  <a:lnTo>
                    <a:pt x="286" y="737"/>
                  </a:lnTo>
                  <a:lnTo>
                    <a:pt x="280" y="701"/>
                  </a:lnTo>
                  <a:lnTo>
                    <a:pt x="275" y="666"/>
                  </a:lnTo>
                  <a:lnTo>
                    <a:pt x="269" y="633"/>
                  </a:lnTo>
                  <a:lnTo>
                    <a:pt x="263" y="601"/>
                  </a:lnTo>
                  <a:lnTo>
                    <a:pt x="257" y="572"/>
                  </a:lnTo>
                  <a:lnTo>
                    <a:pt x="252" y="543"/>
                  </a:lnTo>
                  <a:lnTo>
                    <a:pt x="246" y="518"/>
                  </a:lnTo>
                  <a:lnTo>
                    <a:pt x="240" y="493"/>
                  </a:lnTo>
                  <a:lnTo>
                    <a:pt x="234" y="470"/>
                  </a:lnTo>
                  <a:lnTo>
                    <a:pt x="229" y="449"/>
                  </a:lnTo>
                  <a:lnTo>
                    <a:pt x="223" y="430"/>
                  </a:lnTo>
                  <a:lnTo>
                    <a:pt x="217" y="411"/>
                  </a:lnTo>
                  <a:lnTo>
                    <a:pt x="211" y="393"/>
                  </a:lnTo>
                  <a:lnTo>
                    <a:pt x="208" y="374"/>
                  </a:lnTo>
                  <a:lnTo>
                    <a:pt x="200" y="357"/>
                  </a:lnTo>
                  <a:lnTo>
                    <a:pt x="194" y="338"/>
                  </a:lnTo>
                  <a:lnTo>
                    <a:pt x="186" y="320"/>
                  </a:lnTo>
                  <a:lnTo>
                    <a:pt x="177" y="303"/>
                  </a:lnTo>
                  <a:lnTo>
                    <a:pt x="167" y="286"/>
                  </a:lnTo>
                  <a:lnTo>
                    <a:pt x="158" y="269"/>
                  </a:lnTo>
                  <a:lnTo>
                    <a:pt x="146" y="253"/>
                  </a:lnTo>
                  <a:lnTo>
                    <a:pt x="135" y="236"/>
                  </a:lnTo>
                  <a:lnTo>
                    <a:pt x="121" y="219"/>
                  </a:lnTo>
                  <a:lnTo>
                    <a:pt x="108" y="203"/>
                  </a:lnTo>
                  <a:lnTo>
                    <a:pt x="94" y="188"/>
                  </a:lnTo>
                  <a:lnTo>
                    <a:pt x="79" y="173"/>
                  </a:lnTo>
                  <a:lnTo>
                    <a:pt x="64" y="155"/>
                  </a:lnTo>
                  <a:lnTo>
                    <a:pt x="48" y="142"/>
                  </a:lnTo>
                  <a:lnTo>
                    <a:pt x="37" y="134"/>
                  </a:lnTo>
                  <a:lnTo>
                    <a:pt x="25" y="127"/>
                  </a:lnTo>
                  <a:lnTo>
                    <a:pt x="17" y="121"/>
                  </a:lnTo>
                  <a:lnTo>
                    <a:pt x="12" y="115"/>
                  </a:lnTo>
                  <a:lnTo>
                    <a:pt x="6" y="109"/>
                  </a:lnTo>
                  <a:lnTo>
                    <a:pt x="2" y="105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0" y="86"/>
                  </a:lnTo>
                  <a:lnTo>
                    <a:pt x="2" y="75"/>
                  </a:lnTo>
                  <a:lnTo>
                    <a:pt x="4" y="63"/>
                  </a:lnTo>
                  <a:lnTo>
                    <a:pt x="6" y="54"/>
                  </a:lnTo>
                  <a:lnTo>
                    <a:pt x="8" y="46"/>
                  </a:lnTo>
                  <a:lnTo>
                    <a:pt x="12" y="36"/>
                  </a:lnTo>
                  <a:lnTo>
                    <a:pt x="16" y="31"/>
                  </a:lnTo>
                  <a:lnTo>
                    <a:pt x="21" y="23"/>
                  </a:lnTo>
                  <a:lnTo>
                    <a:pt x="27" y="17"/>
                  </a:lnTo>
                  <a:lnTo>
                    <a:pt x="33" y="13"/>
                  </a:lnTo>
                  <a:lnTo>
                    <a:pt x="41" y="9"/>
                  </a:lnTo>
                  <a:lnTo>
                    <a:pt x="48" y="6"/>
                  </a:lnTo>
                  <a:lnTo>
                    <a:pt x="58" y="4"/>
                  </a:lnTo>
                  <a:lnTo>
                    <a:pt x="67" y="2"/>
                  </a:lnTo>
                  <a:lnTo>
                    <a:pt x="77" y="0"/>
                  </a:lnTo>
                  <a:lnTo>
                    <a:pt x="8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3204592" y="1770523"/>
              <a:ext cx="1160633" cy="727658"/>
            </a:xfrm>
            <a:custGeom>
              <a:avLst/>
              <a:gdLst>
                <a:gd name="T0" fmla="*/ 2722 w 3214"/>
                <a:gd name="T1" fmla="*/ 16 h 1799"/>
                <a:gd name="T2" fmla="*/ 2874 w 3214"/>
                <a:gd name="T3" fmla="*/ 77 h 1799"/>
                <a:gd name="T4" fmla="*/ 3058 w 3214"/>
                <a:gd name="T5" fmla="*/ 177 h 1799"/>
                <a:gd name="T6" fmla="*/ 3158 w 3214"/>
                <a:gd name="T7" fmla="*/ 237 h 1799"/>
                <a:gd name="T8" fmla="*/ 3208 w 3214"/>
                <a:gd name="T9" fmla="*/ 283 h 1799"/>
                <a:gd name="T10" fmla="*/ 3208 w 3214"/>
                <a:gd name="T11" fmla="*/ 342 h 1799"/>
                <a:gd name="T12" fmla="*/ 3156 w 3214"/>
                <a:gd name="T13" fmla="*/ 434 h 1799"/>
                <a:gd name="T14" fmla="*/ 3125 w 3214"/>
                <a:gd name="T15" fmla="*/ 498 h 1799"/>
                <a:gd name="T16" fmla="*/ 3096 w 3214"/>
                <a:gd name="T17" fmla="*/ 580 h 1799"/>
                <a:gd name="T18" fmla="*/ 2987 w 3214"/>
                <a:gd name="T19" fmla="*/ 928 h 1799"/>
                <a:gd name="T20" fmla="*/ 2841 w 3214"/>
                <a:gd name="T21" fmla="*/ 1342 h 1799"/>
                <a:gd name="T22" fmla="*/ 2707 w 3214"/>
                <a:gd name="T23" fmla="*/ 1694 h 1799"/>
                <a:gd name="T24" fmla="*/ 2613 w 3214"/>
                <a:gd name="T25" fmla="*/ 1757 h 1799"/>
                <a:gd name="T26" fmla="*/ 2524 w 3214"/>
                <a:gd name="T27" fmla="*/ 1791 h 1799"/>
                <a:gd name="T28" fmla="*/ 2459 w 3214"/>
                <a:gd name="T29" fmla="*/ 1797 h 1799"/>
                <a:gd name="T30" fmla="*/ 2421 w 3214"/>
                <a:gd name="T31" fmla="*/ 1782 h 1799"/>
                <a:gd name="T32" fmla="*/ 2377 w 3214"/>
                <a:gd name="T33" fmla="*/ 1732 h 1799"/>
                <a:gd name="T34" fmla="*/ 2338 w 3214"/>
                <a:gd name="T35" fmla="*/ 1619 h 1799"/>
                <a:gd name="T36" fmla="*/ 2342 w 3214"/>
                <a:gd name="T37" fmla="*/ 1546 h 1799"/>
                <a:gd name="T38" fmla="*/ 2369 w 3214"/>
                <a:gd name="T39" fmla="*/ 1479 h 1799"/>
                <a:gd name="T40" fmla="*/ 2390 w 3214"/>
                <a:gd name="T41" fmla="*/ 1421 h 1799"/>
                <a:gd name="T42" fmla="*/ 2409 w 3214"/>
                <a:gd name="T43" fmla="*/ 1340 h 1799"/>
                <a:gd name="T44" fmla="*/ 2430 w 3214"/>
                <a:gd name="T45" fmla="*/ 1235 h 1799"/>
                <a:gd name="T46" fmla="*/ 2451 w 3214"/>
                <a:gd name="T47" fmla="*/ 1108 h 1799"/>
                <a:gd name="T48" fmla="*/ 2471 w 3214"/>
                <a:gd name="T49" fmla="*/ 958 h 1799"/>
                <a:gd name="T50" fmla="*/ 2503 w 3214"/>
                <a:gd name="T51" fmla="*/ 722 h 1799"/>
                <a:gd name="T52" fmla="*/ 2521 w 3214"/>
                <a:gd name="T53" fmla="*/ 524 h 1799"/>
                <a:gd name="T54" fmla="*/ 2523 w 3214"/>
                <a:gd name="T55" fmla="*/ 386 h 1799"/>
                <a:gd name="T56" fmla="*/ 2486 w 3214"/>
                <a:gd name="T57" fmla="*/ 329 h 1799"/>
                <a:gd name="T58" fmla="*/ 2405 w 3214"/>
                <a:gd name="T59" fmla="*/ 302 h 1799"/>
                <a:gd name="T60" fmla="*/ 2325 w 3214"/>
                <a:gd name="T61" fmla="*/ 302 h 1799"/>
                <a:gd name="T62" fmla="*/ 2229 w 3214"/>
                <a:gd name="T63" fmla="*/ 306 h 1799"/>
                <a:gd name="T64" fmla="*/ 2100 w 3214"/>
                <a:gd name="T65" fmla="*/ 315 h 1799"/>
                <a:gd name="T66" fmla="*/ 1939 w 3214"/>
                <a:gd name="T67" fmla="*/ 327 h 1799"/>
                <a:gd name="T68" fmla="*/ 1743 w 3214"/>
                <a:gd name="T69" fmla="*/ 342 h 1799"/>
                <a:gd name="T70" fmla="*/ 1501 w 3214"/>
                <a:gd name="T71" fmla="*/ 365 h 1799"/>
                <a:gd name="T72" fmla="*/ 1244 w 3214"/>
                <a:gd name="T73" fmla="*/ 388 h 1799"/>
                <a:gd name="T74" fmla="*/ 1021 w 3214"/>
                <a:gd name="T75" fmla="*/ 409 h 1799"/>
                <a:gd name="T76" fmla="*/ 831 w 3214"/>
                <a:gd name="T77" fmla="*/ 429 h 1799"/>
                <a:gd name="T78" fmla="*/ 674 w 3214"/>
                <a:gd name="T79" fmla="*/ 446 h 1799"/>
                <a:gd name="T80" fmla="*/ 547 w 3214"/>
                <a:gd name="T81" fmla="*/ 461 h 1799"/>
                <a:gd name="T82" fmla="*/ 430 w 3214"/>
                <a:gd name="T83" fmla="*/ 478 h 1799"/>
                <a:gd name="T84" fmla="*/ 334 w 3214"/>
                <a:gd name="T85" fmla="*/ 490 h 1799"/>
                <a:gd name="T86" fmla="*/ 238 w 3214"/>
                <a:gd name="T87" fmla="*/ 488 h 1799"/>
                <a:gd name="T88" fmla="*/ 88 w 3214"/>
                <a:gd name="T89" fmla="*/ 436 h 1799"/>
                <a:gd name="T90" fmla="*/ 35 w 3214"/>
                <a:gd name="T91" fmla="*/ 392 h 1799"/>
                <a:gd name="T92" fmla="*/ 6 w 3214"/>
                <a:gd name="T93" fmla="*/ 357 h 1799"/>
                <a:gd name="T94" fmla="*/ 2 w 3214"/>
                <a:gd name="T95" fmla="*/ 331 h 1799"/>
                <a:gd name="T96" fmla="*/ 31 w 3214"/>
                <a:gd name="T97" fmla="*/ 311 h 1799"/>
                <a:gd name="T98" fmla="*/ 94 w 3214"/>
                <a:gd name="T99" fmla="*/ 298 h 1799"/>
                <a:gd name="T100" fmla="*/ 850 w 3214"/>
                <a:gd name="T101" fmla="*/ 240 h 1799"/>
                <a:gd name="T102" fmla="*/ 1678 w 3214"/>
                <a:gd name="T103" fmla="*/ 142 h 1799"/>
                <a:gd name="T104" fmla="*/ 1891 w 3214"/>
                <a:gd name="T105" fmla="*/ 110 h 1799"/>
                <a:gd name="T106" fmla="*/ 2073 w 3214"/>
                <a:gd name="T107" fmla="*/ 83 h 1799"/>
                <a:gd name="T108" fmla="*/ 2225 w 3214"/>
                <a:gd name="T109" fmla="*/ 62 h 1799"/>
                <a:gd name="T110" fmla="*/ 2346 w 3214"/>
                <a:gd name="T111" fmla="*/ 45 h 1799"/>
                <a:gd name="T112" fmla="*/ 2438 w 3214"/>
                <a:gd name="T113" fmla="*/ 31 h 1799"/>
                <a:gd name="T114" fmla="*/ 2597 w 3214"/>
                <a:gd name="T115" fmla="*/ 2 h 179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14"/>
                <a:gd name="T175" fmla="*/ 0 h 1799"/>
                <a:gd name="T176" fmla="*/ 3214 w 3214"/>
                <a:gd name="T177" fmla="*/ 1799 h 179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14" h="1799">
                  <a:moveTo>
                    <a:pt x="2640" y="0"/>
                  </a:moveTo>
                  <a:lnTo>
                    <a:pt x="2653" y="0"/>
                  </a:lnTo>
                  <a:lnTo>
                    <a:pt x="2668" y="2"/>
                  </a:lnTo>
                  <a:lnTo>
                    <a:pt x="2686" y="6"/>
                  </a:lnTo>
                  <a:lnTo>
                    <a:pt x="2703" y="10"/>
                  </a:lnTo>
                  <a:lnTo>
                    <a:pt x="2722" y="16"/>
                  </a:lnTo>
                  <a:lnTo>
                    <a:pt x="2745" y="23"/>
                  </a:lnTo>
                  <a:lnTo>
                    <a:pt x="2766" y="31"/>
                  </a:lnTo>
                  <a:lnTo>
                    <a:pt x="2791" y="41"/>
                  </a:lnTo>
                  <a:lnTo>
                    <a:pt x="2816" y="52"/>
                  </a:lnTo>
                  <a:lnTo>
                    <a:pt x="2845" y="64"/>
                  </a:lnTo>
                  <a:lnTo>
                    <a:pt x="2874" y="77"/>
                  </a:lnTo>
                  <a:lnTo>
                    <a:pt x="2903" y="93"/>
                  </a:lnTo>
                  <a:lnTo>
                    <a:pt x="2935" y="108"/>
                  </a:lnTo>
                  <a:lnTo>
                    <a:pt x="2968" y="127"/>
                  </a:lnTo>
                  <a:lnTo>
                    <a:pt x="3002" y="146"/>
                  </a:lnTo>
                  <a:lnTo>
                    <a:pt x="3039" y="166"/>
                  </a:lnTo>
                  <a:lnTo>
                    <a:pt x="3058" y="177"/>
                  </a:lnTo>
                  <a:lnTo>
                    <a:pt x="3079" y="189"/>
                  </a:lnTo>
                  <a:lnTo>
                    <a:pt x="3096" y="198"/>
                  </a:lnTo>
                  <a:lnTo>
                    <a:pt x="3114" y="210"/>
                  </a:lnTo>
                  <a:lnTo>
                    <a:pt x="3129" y="219"/>
                  </a:lnTo>
                  <a:lnTo>
                    <a:pt x="3144" y="227"/>
                  </a:lnTo>
                  <a:lnTo>
                    <a:pt x="3158" y="237"/>
                  </a:lnTo>
                  <a:lnTo>
                    <a:pt x="3169" y="246"/>
                  </a:lnTo>
                  <a:lnTo>
                    <a:pt x="3179" y="254"/>
                  </a:lnTo>
                  <a:lnTo>
                    <a:pt x="3189" y="261"/>
                  </a:lnTo>
                  <a:lnTo>
                    <a:pt x="3196" y="269"/>
                  </a:lnTo>
                  <a:lnTo>
                    <a:pt x="3202" y="275"/>
                  </a:lnTo>
                  <a:lnTo>
                    <a:pt x="3208" y="283"/>
                  </a:lnTo>
                  <a:lnTo>
                    <a:pt x="3212" y="288"/>
                  </a:lnTo>
                  <a:lnTo>
                    <a:pt x="3214" y="294"/>
                  </a:lnTo>
                  <a:lnTo>
                    <a:pt x="3214" y="302"/>
                  </a:lnTo>
                  <a:lnTo>
                    <a:pt x="3214" y="315"/>
                  </a:lnTo>
                  <a:lnTo>
                    <a:pt x="3212" y="329"/>
                  </a:lnTo>
                  <a:lnTo>
                    <a:pt x="3208" y="342"/>
                  </a:lnTo>
                  <a:lnTo>
                    <a:pt x="3202" y="357"/>
                  </a:lnTo>
                  <a:lnTo>
                    <a:pt x="3196" y="371"/>
                  </a:lnTo>
                  <a:lnTo>
                    <a:pt x="3189" y="386"/>
                  </a:lnTo>
                  <a:lnTo>
                    <a:pt x="3179" y="402"/>
                  </a:lnTo>
                  <a:lnTo>
                    <a:pt x="3168" y="417"/>
                  </a:lnTo>
                  <a:lnTo>
                    <a:pt x="3156" y="434"/>
                  </a:lnTo>
                  <a:lnTo>
                    <a:pt x="3152" y="444"/>
                  </a:lnTo>
                  <a:lnTo>
                    <a:pt x="3146" y="453"/>
                  </a:lnTo>
                  <a:lnTo>
                    <a:pt x="3141" y="463"/>
                  </a:lnTo>
                  <a:lnTo>
                    <a:pt x="3137" y="475"/>
                  </a:lnTo>
                  <a:lnTo>
                    <a:pt x="3131" y="486"/>
                  </a:lnTo>
                  <a:lnTo>
                    <a:pt x="3125" y="498"/>
                  </a:lnTo>
                  <a:lnTo>
                    <a:pt x="3121" y="509"/>
                  </a:lnTo>
                  <a:lnTo>
                    <a:pt x="3116" y="523"/>
                  </a:lnTo>
                  <a:lnTo>
                    <a:pt x="3110" y="536"/>
                  </a:lnTo>
                  <a:lnTo>
                    <a:pt x="3106" y="549"/>
                  </a:lnTo>
                  <a:lnTo>
                    <a:pt x="3100" y="565"/>
                  </a:lnTo>
                  <a:lnTo>
                    <a:pt x="3096" y="580"/>
                  </a:lnTo>
                  <a:lnTo>
                    <a:pt x="3091" y="597"/>
                  </a:lnTo>
                  <a:lnTo>
                    <a:pt x="3085" y="615"/>
                  </a:lnTo>
                  <a:lnTo>
                    <a:pt x="3060" y="695"/>
                  </a:lnTo>
                  <a:lnTo>
                    <a:pt x="3035" y="774"/>
                  </a:lnTo>
                  <a:lnTo>
                    <a:pt x="3012" y="851"/>
                  </a:lnTo>
                  <a:lnTo>
                    <a:pt x="2987" y="928"/>
                  </a:lnTo>
                  <a:lnTo>
                    <a:pt x="2962" y="1001"/>
                  </a:lnTo>
                  <a:lnTo>
                    <a:pt x="2937" y="1073"/>
                  </a:lnTo>
                  <a:lnTo>
                    <a:pt x="2914" y="1143"/>
                  </a:lnTo>
                  <a:lnTo>
                    <a:pt x="2889" y="1212"/>
                  </a:lnTo>
                  <a:lnTo>
                    <a:pt x="2866" y="1279"/>
                  </a:lnTo>
                  <a:lnTo>
                    <a:pt x="2841" y="1342"/>
                  </a:lnTo>
                  <a:lnTo>
                    <a:pt x="2818" y="1406"/>
                  </a:lnTo>
                  <a:lnTo>
                    <a:pt x="2795" y="1467"/>
                  </a:lnTo>
                  <a:lnTo>
                    <a:pt x="2772" y="1527"/>
                  </a:lnTo>
                  <a:lnTo>
                    <a:pt x="2751" y="1584"/>
                  </a:lnTo>
                  <a:lnTo>
                    <a:pt x="2730" y="1640"/>
                  </a:lnTo>
                  <a:lnTo>
                    <a:pt x="2707" y="1694"/>
                  </a:lnTo>
                  <a:lnTo>
                    <a:pt x="2691" y="1707"/>
                  </a:lnTo>
                  <a:lnTo>
                    <a:pt x="2676" y="1718"/>
                  </a:lnTo>
                  <a:lnTo>
                    <a:pt x="2659" y="1730"/>
                  </a:lnTo>
                  <a:lnTo>
                    <a:pt x="2643" y="1740"/>
                  </a:lnTo>
                  <a:lnTo>
                    <a:pt x="2628" y="1749"/>
                  </a:lnTo>
                  <a:lnTo>
                    <a:pt x="2613" y="1757"/>
                  </a:lnTo>
                  <a:lnTo>
                    <a:pt x="2597" y="1765"/>
                  </a:lnTo>
                  <a:lnTo>
                    <a:pt x="2582" y="1772"/>
                  </a:lnTo>
                  <a:lnTo>
                    <a:pt x="2567" y="1778"/>
                  </a:lnTo>
                  <a:lnTo>
                    <a:pt x="2553" y="1784"/>
                  </a:lnTo>
                  <a:lnTo>
                    <a:pt x="2538" y="1788"/>
                  </a:lnTo>
                  <a:lnTo>
                    <a:pt x="2524" y="1791"/>
                  </a:lnTo>
                  <a:lnTo>
                    <a:pt x="2511" y="1795"/>
                  </a:lnTo>
                  <a:lnTo>
                    <a:pt x="2498" y="1797"/>
                  </a:lnTo>
                  <a:lnTo>
                    <a:pt x="2484" y="1799"/>
                  </a:lnTo>
                  <a:lnTo>
                    <a:pt x="2471" y="1799"/>
                  </a:lnTo>
                  <a:lnTo>
                    <a:pt x="2465" y="1799"/>
                  </a:lnTo>
                  <a:lnTo>
                    <a:pt x="2459" y="1797"/>
                  </a:lnTo>
                  <a:lnTo>
                    <a:pt x="2451" y="1795"/>
                  </a:lnTo>
                  <a:lnTo>
                    <a:pt x="2446" y="1793"/>
                  </a:lnTo>
                  <a:lnTo>
                    <a:pt x="2440" y="1791"/>
                  </a:lnTo>
                  <a:lnTo>
                    <a:pt x="2434" y="1790"/>
                  </a:lnTo>
                  <a:lnTo>
                    <a:pt x="2427" y="1786"/>
                  </a:lnTo>
                  <a:lnTo>
                    <a:pt x="2421" y="1782"/>
                  </a:lnTo>
                  <a:lnTo>
                    <a:pt x="2415" y="1776"/>
                  </a:lnTo>
                  <a:lnTo>
                    <a:pt x="2409" y="1772"/>
                  </a:lnTo>
                  <a:lnTo>
                    <a:pt x="2403" y="1766"/>
                  </a:lnTo>
                  <a:lnTo>
                    <a:pt x="2398" y="1761"/>
                  </a:lnTo>
                  <a:lnTo>
                    <a:pt x="2386" y="1745"/>
                  </a:lnTo>
                  <a:lnTo>
                    <a:pt x="2377" y="1732"/>
                  </a:lnTo>
                  <a:lnTo>
                    <a:pt x="2367" y="1713"/>
                  </a:lnTo>
                  <a:lnTo>
                    <a:pt x="2359" y="1694"/>
                  </a:lnTo>
                  <a:lnTo>
                    <a:pt x="2352" y="1676"/>
                  </a:lnTo>
                  <a:lnTo>
                    <a:pt x="2346" y="1657"/>
                  </a:lnTo>
                  <a:lnTo>
                    <a:pt x="2342" y="1638"/>
                  </a:lnTo>
                  <a:lnTo>
                    <a:pt x="2338" y="1619"/>
                  </a:lnTo>
                  <a:lnTo>
                    <a:pt x="2336" y="1598"/>
                  </a:lnTo>
                  <a:lnTo>
                    <a:pt x="2336" y="1578"/>
                  </a:lnTo>
                  <a:lnTo>
                    <a:pt x="2336" y="1573"/>
                  </a:lnTo>
                  <a:lnTo>
                    <a:pt x="2338" y="1565"/>
                  </a:lnTo>
                  <a:lnTo>
                    <a:pt x="2340" y="1557"/>
                  </a:lnTo>
                  <a:lnTo>
                    <a:pt x="2342" y="1546"/>
                  </a:lnTo>
                  <a:lnTo>
                    <a:pt x="2346" y="1534"/>
                  </a:lnTo>
                  <a:lnTo>
                    <a:pt x="2350" y="1521"/>
                  </a:lnTo>
                  <a:lnTo>
                    <a:pt x="2355" y="1507"/>
                  </a:lnTo>
                  <a:lnTo>
                    <a:pt x="2363" y="1492"/>
                  </a:lnTo>
                  <a:lnTo>
                    <a:pt x="2367" y="1484"/>
                  </a:lnTo>
                  <a:lnTo>
                    <a:pt x="2369" y="1479"/>
                  </a:lnTo>
                  <a:lnTo>
                    <a:pt x="2373" y="1469"/>
                  </a:lnTo>
                  <a:lnTo>
                    <a:pt x="2377" y="1461"/>
                  </a:lnTo>
                  <a:lnTo>
                    <a:pt x="2379" y="1452"/>
                  </a:lnTo>
                  <a:lnTo>
                    <a:pt x="2382" y="1442"/>
                  </a:lnTo>
                  <a:lnTo>
                    <a:pt x="2386" y="1431"/>
                  </a:lnTo>
                  <a:lnTo>
                    <a:pt x="2390" y="1421"/>
                  </a:lnTo>
                  <a:lnTo>
                    <a:pt x="2392" y="1408"/>
                  </a:lnTo>
                  <a:lnTo>
                    <a:pt x="2396" y="1396"/>
                  </a:lnTo>
                  <a:lnTo>
                    <a:pt x="2400" y="1383"/>
                  </a:lnTo>
                  <a:lnTo>
                    <a:pt x="2403" y="1369"/>
                  </a:lnTo>
                  <a:lnTo>
                    <a:pt x="2407" y="1354"/>
                  </a:lnTo>
                  <a:lnTo>
                    <a:pt x="2409" y="1340"/>
                  </a:lnTo>
                  <a:lnTo>
                    <a:pt x="2413" y="1323"/>
                  </a:lnTo>
                  <a:lnTo>
                    <a:pt x="2417" y="1308"/>
                  </a:lnTo>
                  <a:lnTo>
                    <a:pt x="2421" y="1290"/>
                  </a:lnTo>
                  <a:lnTo>
                    <a:pt x="2425" y="1273"/>
                  </a:lnTo>
                  <a:lnTo>
                    <a:pt x="2428" y="1254"/>
                  </a:lnTo>
                  <a:lnTo>
                    <a:pt x="2430" y="1235"/>
                  </a:lnTo>
                  <a:lnTo>
                    <a:pt x="2434" y="1216"/>
                  </a:lnTo>
                  <a:lnTo>
                    <a:pt x="2438" y="1196"/>
                  </a:lnTo>
                  <a:lnTo>
                    <a:pt x="2442" y="1175"/>
                  </a:lnTo>
                  <a:lnTo>
                    <a:pt x="2446" y="1154"/>
                  </a:lnTo>
                  <a:lnTo>
                    <a:pt x="2448" y="1131"/>
                  </a:lnTo>
                  <a:lnTo>
                    <a:pt x="2451" y="1108"/>
                  </a:lnTo>
                  <a:lnTo>
                    <a:pt x="2455" y="1085"/>
                  </a:lnTo>
                  <a:lnTo>
                    <a:pt x="2459" y="1060"/>
                  </a:lnTo>
                  <a:lnTo>
                    <a:pt x="2461" y="1035"/>
                  </a:lnTo>
                  <a:lnTo>
                    <a:pt x="2465" y="1010"/>
                  </a:lnTo>
                  <a:lnTo>
                    <a:pt x="2469" y="985"/>
                  </a:lnTo>
                  <a:lnTo>
                    <a:pt x="2471" y="958"/>
                  </a:lnTo>
                  <a:lnTo>
                    <a:pt x="2476" y="916"/>
                  </a:lnTo>
                  <a:lnTo>
                    <a:pt x="2482" y="874"/>
                  </a:lnTo>
                  <a:lnTo>
                    <a:pt x="2488" y="835"/>
                  </a:lnTo>
                  <a:lnTo>
                    <a:pt x="2494" y="797"/>
                  </a:lnTo>
                  <a:lnTo>
                    <a:pt x="2498" y="759"/>
                  </a:lnTo>
                  <a:lnTo>
                    <a:pt x="2503" y="722"/>
                  </a:lnTo>
                  <a:lnTo>
                    <a:pt x="2507" y="686"/>
                  </a:lnTo>
                  <a:lnTo>
                    <a:pt x="2511" y="653"/>
                  </a:lnTo>
                  <a:lnTo>
                    <a:pt x="2515" y="619"/>
                  </a:lnTo>
                  <a:lnTo>
                    <a:pt x="2517" y="586"/>
                  </a:lnTo>
                  <a:lnTo>
                    <a:pt x="2519" y="555"/>
                  </a:lnTo>
                  <a:lnTo>
                    <a:pt x="2521" y="524"/>
                  </a:lnTo>
                  <a:lnTo>
                    <a:pt x="2523" y="494"/>
                  </a:lnTo>
                  <a:lnTo>
                    <a:pt x="2524" y="467"/>
                  </a:lnTo>
                  <a:lnTo>
                    <a:pt x="2524" y="438"/>
                  </a:lnTo>
                  <a:lnTo>
                    <a:pt x="2524" y="411"/>
                  </a:lnTo>
                  <a:lnTo>
                    <a:pt x="2524" y="398"/>
                  </a:lnTo>
                  <a:lnTo>
                    <a:pt x="2523" y="386"/>
                  </a:lnTo>
                  <a:lnTo>
                    <a:pt x="2519" y="373"/>
                  </a:lnTo>
                  <a:lnTo>
                    <a:pt x="2515" y="363"/>
                  </a:lnTo>
                  <a:lnTo>
                    <a:pt x="2509" y="354"/>
                  </a:lnTo>
                  <a:lnTo>
                    <a:pt x="2503" y="344"/>
                  </a:lnTo>
                  <a:lnTo>
                    <a:pt x="2496" y="336"/>
                  </a:lnTo>
                  <a:lnTo>
                    <a:pt x="2486" y="329"/>
                  </a:lnTo>
                  <a:lnTo>
                    <a:pt x="2475" y="323"/>
                  </a:lnTo>
                  <a:lnTo>
                    <a:pt x="2463" y="317"/>
                  </a:lnTo>
                  <a:lnTo>
                    <a:pt x="2451" y="311"/>
                  </a:lnTo>
                  <a:lnTo>
                    <a:pt x="2436" y="308"/>
                  </a:lnTo>
                  <a:lnTo>
                    <a:pt x="2423" y="306"/>
                  </a:lnTo>
                  <a:lnTo>
                    <a:pt x="2405" y="302"/>
                  </a:lnTo>
                  <a:lnTo>
                    <a:pt x="2388" y="302"/>
                  </a:lnTo>
                  <a:lnTo>
                    <a:pt x="2371" y="302"/>
                  </a:lnTo>
                  <a:lnTo>
                    <a:pt x="2359" y="302"/>
                  </a:lnTo>
                  <a:lnTo>
                    <a:pt x="2350" y="302"/>
                  </a:lnTo>
                  <a:lnTo>
                    <a:pt x="2338" y="302"/>
                  </a:lnTo>
                  <a:lnTo>
                    <a:pt x="2325" y="302"/>
                  </a:lnTo>
                  <a:lnTo>
                    <a:pt x="2311" y="302"/>
                  </a:lnTo>
                  <a:lnTo>
                    <a:pt x="2296" y="302"/>
                  </a:lnTo>
                  <a:lnTo>
                    <a:pt x="2281" y="304"/>
                  </a:lnTo>
                  <a:lnTo>
                    <a:pt x="2265" y="304"/>
                  </a:lnTo>
                  <a:lnTo>
                    <a:pt x="2248" y="306"/>
                  </a:lnTo>
                  <a:lnTo>
                    <a:pt x="2229" y="306"/>
                  </a:lnTo>
                  <a:lnTo>
                    <a:pt x="2210" y="308"/>
                  </a:lnTo>
                  <a:lnTo>
                    <a:pt x="2190" y="308"/>
                  </a:lnTo>
                  <a:lnTo>
                    <a:pt x="2169" y="309"/>
                  </a:lnTo>
                  <a:lnTo>
                    <a:pt x="2148" y="311"/>
                  </a:lnTo>
                  <a:lnTo>
                    <a:pt x="2125" y="313"/>
                  </a:lnTo>
                  <a:lnTo>
                    <a:pt x="2100" y="315"/>
                  </a:lnTo>
                  <a:lnTo>
                    <a:pt x="2075" y="315"/>
                  </a:lnTo>
                  <a:lnTo>
                    <a:pt x="2050" y="317"/>
                  </a:lnTo>
                  <a:lnTo>
                    <a:pt x="2023" y="319"/>
                  </a:lnTo>
                  <a:lnTo>
                    <a:pt x="1997" y="323"/>
                  </a:lnTo>
                  <a:lnTo>
                    <a:pt x="1968" y="325"/>
                  </a:lnTo>
                  <a:lnTo>
                    <a:pt x="1939" y="327"/>
                  </a:lnTo>
                  <a:lnTo>
                    <a:pt x="1908" y="329"/>
                  </a:lnTo>
                  <a:lnTo>
                    <a:pt x="1878" y="331"/>
                  </a:lnTo>
                  <a:lnTo>
                    <a:pt x="1845" y="334"/>
                  </a:lnTo>
                  <a:lnTo>
                    <a:pt x="1812" y="336"/>
                  </a:lnTo>
                  <a:lnTo>
                    <a:pt x="1778" y="340"/>
                  </a:lnTo>
                  <a:lnTo>
                    <a:pt x="1743" y="342"/>
                  </a:lnTo>
                  <a:lnTo>
                    <a:pt x="1707" y="346"/>
                  </a:lnTo>
                  <a:lnTo>
                    <a:pt x="1670" y="350"/>
                  </a:lnTo>
                  <a:lnTo>
                    <a:pt x="1632" y="352"/>
                  </a:lnTo>
                  <a:lnTo>
                    <a:pt x="1593" y="356"/>
                  </a:lnTo>
                  <a:lnTo>
                    <a:pt x="1547" y="359"/>
                  </a:lnTo>
                  <a:lnTo>
                    <a:pt x="1501" y="365"/>
                  </a:lnTo>
                  <a:lnTo>
                    <a:pt x="1455" y="369"/>
                  </a:lnTo>
                  <a:lnTo>
                    <a:pt x="1411" y="373"/>
                  </a:lnTo>
                  <a:lnTo>
                    <a:pt x="1369" y="377"/>
                  </a:lnTo>
                  <a:lnTo>
                    <a:pt x="1327" y="381"/>
                  </a:lnTo>
                  <a:lnTo>
                    <a:pt x="1284" y="384"/>
                  </a:lnTo>
                  <a:lnTo>
                    <a:pt x="1244" y="388"/>
                  </a:lnTo>
                  <a:lnTo>
                    <a:pt x="1204" y="392"/>
                  </a:lnTo>
                  <a:lnTo>
                    <a:pt x="1165" y="394"/>
                  </a:lnTo>
                  <a:lnTo>
                    <a:pt x="1129" y="398"/>
                  </a:lnTo>
                  <a:lnTo>
                    <a:pt x="1092" y="402"/>
                  </a:lnTo>
                  <a:lnTo>
                    <a:pt x="1056" y="405"/>
                  </a:lnTo>
                  <a:lnTo>
                    <a:pt x="1021" y="409"/>
                  </a:lnTo>
                  <a:lnTo>
                    <a:pt x="987" y="411"/>
                  </a:lnTo>
                  <a:lnTo>
                    <a:pt x="954" y="415"/>
                  </a:lnTo>
                  <a:lnTo>
                    <a:pt x="922" y="419"/>
                  </a:lnTo>
                  <a:lnTo>
                    <a:pt x="891" y="423"/>
                  </a:lnTo>
                  <a:lnTo>
                    <a:pt x="860" y="425"/>
                  </a:lnTo>
                  <a:lnTo>
                    <a:pt x="831" y="429"/>
                  </a:lnTo>
                  <a:lnTo>
                    <a:pt x="803" y="430"/>
                  </a:lnTo>
                  <a:lnTo>
                    <a:pt x="776" y="434"/>
                  </a:lnTo>
                  <a:lnTo>
                    <a:pt x="749" y="436"/>
                  </a:lnTo>
                  <a:lnTo>
                    <a:pt x="722" y="440"/>
                  </a:lnTo>
                  <a:lnTo>
                    <a:pt x="697" y="442"/>
                  </a:lnTo>
                  <a:lnTo>
                    <a:pt x="674" y="446"/>
                  </a:lnTo>
                  <a:lnTo>
                    <a:pt x="651" y="448"/>
                  </a:lnTo>
                  <a:lnTo>
                    <a:pt x="628" y="452"/>
                  </a:lnTo>
                  <a:lnTo>
                    <a:pt x="607" y="453"/>
                  </a:lnTo>
                  <a:lnTo>
                    <a:pt x="586" y="455"/>
                  </a:lnTo>
                  <a:lnTo>
                    <a:pt x="566" y="457"/>
                  </a:lnTo>
                  <a:lnTo>
                    <a:pt x="547" y="461"/>
                  </a:lnTo>
                  <a:lnTo>
                    <a:pt x="526" y="463"/>
                  </a:lnTo>
                  <a:lnTo>
                    <a:pt x="505" y="467"/>
                  </a:lnTo>
                  <a:lnTo>
                    <a:pt x="486" y="471"/>
                  </a:lnTo>
                  <a:lnTo>
                    <a:pt x="467" y="473"/>
                  </a:lnTo>
                  <a:lnTo>
                    <a:pt x="447" y="476"/>
                  </a:lnTo>
                  <a:lnTo>
                    <a:pt x="430" y="478"/>
                  </a:lnTo>
                  <a:lnTo>
                    <a:pt x="413" y="480"/>
                  </a:lnTo>
                  <a:lnTo>
                    <a:pt x="396" y="482"/>
                  </a:lnTo>
                  <a:lnTo>
                    <a:pt x="380" y="484"/>
                  </a:lnTo>
                  <a:lnTo>
                    <a:pt x="363" y="486"/>
                  </a:lnTo>
                  <a:lnTo>
                    <a:pt x="349" y="488"/>
                  </a:lnTo>
                  <a:lnTo>
                    <a:pt x="334" y="490"/>
                  </a:lnTo>
                  <a:lnTo>
                    <a:pt x="321" y="490"/>
                  </a:lnTo>
                  <a:lnTo>
                    <a:pt x="307" y="490"/>
                  </a:lnTo>
                  <a:lnTo>
                    <a:pt x="296" y="492"/>
                  </a:lnTo>
                  <a:lnTo>
                    <a:pt x="284" y="492"/>
                  </a:lnTo>
                  <a:lnTo>
                    <a:pt x="261" y="490"/>
                  </a:lnTo>
                  <a:lnTo>
                    <a:pt x="238" y="488"/>
                  </a:lnTo>
                  <a:lnTo>
                    <a:pt x="213" y="484"/>
                  </a:lnTo>
                  <a:lnTo>
                    <a:pt x="188" y="478"/>
                  </a:lnTo>
                  <a:lnTo>
                    <a:pt x="163" y="471"/>
                  </a:lnTo>
                  <a:lnTo>
                    <a:pt x="138" y="461"/>
                  </a:lnTo>
                  <a:lnTo>
                    <a:pt x="113" y="450"/>
                  </a:lnTo>
                  <a:lnTo>
                    <a:pt x="88" y="436"/>
                  </a:lnTo>
                  <a:lnTo>
                    <a:pt x="77" y="429"/>
                  </a:lnTo>
                  <a:lnTo>
                    <a:pt x="67" y="421"/>
                  </a:lnTo>
                  <a:lnTo>
                    <a:pt x="58" y="413"/>
                  </a:lnTo>
                  <a:lnTo>
                    <a:pt x="50" y="405"/>
                  </a:lnTo>
                  <a:lnTo>
                    <a:pt x="40" y="400"/>
                  </a:lnTo>
                  <a:lnTo>
                    <a:pt x="35" y="392"/>
                  </a:lnTo>
                  <a:lnTo>
                    <a:pt x="27" y="386"/>
                  </a:lnTo>
                  <a:lnTo>
                    <a:pt x="21" y="381"/>
                  </a:lnTo>
                  <a:lnTo>
                    <a:pt x="17" y="373"/>
                  </a:lnTo>
                  <a:lnTo>
                    <a:pt x="12" y="369"/>
                  </a:lnTo>
                  <a:lnTo>
                    <a:pt x="8" y="363"/>
                  </a:lnTo>
                  <a:lnTo>
                    <a:pt x="6" y="357"/>
                  </a:lnTo>
                  <a:lnTo>
                    <a:pt x="4" y="352"/>
                  </a:lnTo>
                  <a:lnTo>
                    <a:pt x="2" y="348"/>
                  </a:lnTo>
                  <a:lnTo>
                    <a:pt x="0" y="342"/>
                  </a:lnTo>
                  <a:lnTo>
                    <a:pt x="0" y="338"/>
                  </a:lnTo>
                  <a:lnTo>
                    <a:pt x="0" y="334"/>
                  </a:lnTo>
                  <a:lnTo>
                    <a:pt x="2" y="331"/>
                  </a:lnTo>
                  <a:lnTo>
                    <a:pt x="4" y="327"/>
                  </a:lnTo>
                  <a:lnTo>
                    <a:pt x="8" y="325"/>
                  </a:lnTo>
                  <a:lnTo>
                    <a:pt x="12" y="321"/>
                  </a:lnTo>
                  <a:lnTo>
                    <a:pt x="17" y="317"/>
                  </a:lnTo>
                  <a:lnTo>
                    <a:pt x="23" y="315"/>
                  </a:lnTo>
                  <a:lnTo>
                    <a:pt x="31" y="311"/>
                  </a:lnTo>
                  <a:lnTo>
                    <a:pt x="38" y="309"/>
                  </a:lnTo>
                  <a:lnTo>
                    <a:pt x="48" y="306"/>
                  </a:lnTo>
                  <a:lnTo>
                    <a:pt x="58" y="304"/>
                  </a:lnTo>
                  <a:lnTo>
                    <a:pt x="69" y="302"/>
                  </a:lnTo>
                  <a:lnTo>
                    <a:pt x="81" y="300"/>
                  </a:lnTo>
                  <a:lnTo>
                    <a:pt x="94" y="298"/>
                  </a:lnTo>
                  <a:lnTo>
                    <a:pt x="108" y="296"/>
                  </a:lnTo>
                  <a:lnTo>
                    <a:pt x="123" y="294"/>
                  </a:lnTo>
                  <a:lnTo>
                    <a:pt x="301" y="285"/>
                  </a:lnTo>
                  <a:lnTo>
                    <a:pt x="484" y="271"/>
                  </a:lnTo>
                  <a:lnTo>
                    <a:pt x="666" y="258"/>
                  </a:lnTo>
                  <a:lnTo>
                    <a:pt x="850" y="240"/>
                  </a:lnTo>
                  <a:lnTo>
                    <a:pt x="1037" y="221"/>
                  </a:lnTo>
                  <a:lnTo>
                    <a:pt x="1223" y="202"/>
                  </a:lnTo>
                  <a:lnTo>
                    <a:pt x="1411" y="179"/>
                  </a:lnTo>
                  <a:lnTo>
                    <a:pt x="1601" y="154"/>
                  </a:lnTo>
                  <a:lnTo>
                    <a:pt x="1639" y="148"/>
                  </a:lnTo>
                  <a:lnTo>
                    <a:pt x="1678" y="142"/>
                  </a:lnTo>
                  <a:lnTo>
                    <a:pt x="1716" y="137"/>
                  </a:lnTo>
                  <a:lnTo>
                    <a:pt x="1753" y="131"/>
                  </a:lnTo>
                  <a:lnTo>
                    <a:pt x="1789" y="125"/>
                  </a:lnTo>
                  <a:lnTo>
                    <a:pt x="1824" y="121"/>
                  </a:lnTo>
                  <a:lnTo>
                    <a:pt x="1858" y="116"/>
                  </a:lnTo>
                  <a:lnTo>
                    <a:pt x="1891" y="110"/>
                  </a:lnTo>
                  <a:lnTo>
                    <a:pt x="1924" y="106"/>
                  </a:lnTo>
                  <a:lnTo>
                    <a:pt x="1956" y="100"/>
                  </a:lnTo>
                  <a:lnTo>
                    <a:pt x="1987" y="96"/>
                  </a:lnTo>
                  <a:lnTo>
                    <a:pt x="2016" y="93"/>
                  </a:lnTo>
                  <a:lnTo>
                    <a:pt x="2046" y="89"/>
                  </a:lnTo>
                  <a:lnTo>
                    <a:pt x="2073" y="83"/>
                  </a:lnTo>
                  <a:lnTo>
                    <a:pt x="2100" y="79"/>
                  </a:lnTo>
                  <a:lnTo>
                    <a:pt x="2127" y="75"/>
                  </a:lnTo>
                  <a:lnTo>
                    <a:pt x="2154" y="71"/>
                  </a:lnTo>
                  <a:lnTo>
                    <a:pt x="2179" y="68"/>
                  </a:lnTo>
                  <a:lnTo>
                    <a:pt x="2202" y="66"/>
                  </a:lnTo>
                  <a:lnTo>
                    <a:pt x="2225" y="62"/>
                  </a:lnTo>
                  <a:lnTo>
                    <a:pt x="2248" y="58"/>
                  </a:lnTo>
                  <a:lnTo>
                    <a:pt x="2269" y="54"/>
                  </a:lnTo>
                  <a:lnTo>
                    <a:pt x="2290" y="52"/>
                  </a:lnTo>
                  <a:lnTo>
                    <a:pt x="2309" y="48"/>
                  </a:lnTo>
                  <a:lnTo>
                    <a:pt x="2329" y="47"/>
                  </a:lnTo>
                  <a:lnTo>
                    <a:pt x="2346" y="45"/>
                  </a:lnTo>
                  <a:lnTo>
                    <a:pt x="2363" y="41"/>
                  </a:lnTo>
                  <a:lnTo>
                    <a:pt x="2380" y="39"/>
                  </a:lnTo>
                  <a:lnTo>
                    <a:pt x="2396" y="37"/>
                  </a:lnTo>
                  <a:lnTo>
                    <a:pt x="2411" y="35"/>
                  </a:lnTo>
                  <a:lnTo>
                    <a:pt x="2425" y="33"/>
                  </a:lnTo>
                  <a:lnTo>
                    <a:pt x="2438" y="31"/>
                  </a:lnTo>
                  <a:lnTo>
                    <a:pt x="2467" y="23"/>
                  </a:lnTo>
                  <a:lnTo>
                    <a:pt x="2496" y="18"/>
                  </a:lnTo>
                  <a:lnTo>
                    <a:pt x="2523" y="12"/>
                  </a:lnTo>
                  <a:lnTo>
                    <a:pt x="2549" y="8"/>
                  </a:lnTo>
                  <a:lnTo>
                    <a:pt x="2574" y="4"/>
                  </a:lnTo>
                  <a:lnTo>
                    <a:pt x="2597" y="2"/>
                  </a:lnTo>
                  <a:lnTo>
                    <a:pt x="2618" y="0"/>
                  </a:lnTo>
                  <a:lnTo>
                    <a:pt x="264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3273246" y="2048149"/>
              <a:ext cx="916365" cy="181307"/>
            </a:xfrm>
            <a:custGeom>
              <a:avLst/>
              <a:gdLst>
                <a:gd name="T0" fmla="*/ 2110 w 2538"/>
                <a:gd name="T1" fmla="*/ 0 h 447"/>
                <a:gd name="T2" fmla="*/ 2144 w 2538"/>
                <a:gd name="T3" fmla="*/ 3 h 447"/>
                <a:gd name="T4" fmla="*/ 2189 w 2538"/>
                <a:gd name="T5" fmla="*/ 9 h 447"/>
                <a:gd name="T6" fmla="*/ 2242 w 2538"/>
                <a:gd name="T7" fmla="*/ 19 h 447"/>
                <a:gd name="T8" fmla="*/ 2308 w 2538"/>
                <a:gd name="T9" fmla="*/ 32 h 447"/>
                <a:gd name="T10" fmla="*/ 2377 w 2538"/>
                <a:gd name="T11" fmla="*/ 50 h 447"/>
                <a:gd name="T12" fmla="*/ 2434 w 2538"/>
                <a:gd name="T13" fmla="*/ 69 h 447"/>
                <a:gd name="T14" fmla="*/ 2480 w 2538"/>
                <a:gd name="T15" fmla="*/ 88 h 447"/>
                <a:gd name="T16" fmla="*/ 2513 w 2538"/>
                <a:gd name="T17" fmla="*/ 105 h 447"/>
                <a:gd name="T18" fmla="*/ 2532 w 2538"/>
                <a:gd name="T19" fmla="*/ 124 h 447"/>
                <a:gd name="T20" fmla="*/ 2538 w 2538"/>
                <a:gd name="T21" fmla="*/ 142 h 447"/>
                <a:gd name="T22" fmla="*/ 2530 w 2538"/>
                <a:gd name="T23" fmla="*/ 165 h 447"/>
                <a:gd name="T24" fmla="*/ 2507 w 2538"/>
                <a:gd name="T25" fmla="*/ 186 h 447"/>
                <a:gd name="T26" fmla="*/ 2467 w 2538"/>
                <a:gd name="T27" fmla="*/ 207 h 447"/>
                <a:gd name="T28" fmla="*/ 2413 w 2538"/>
                <a:gd name="T29" fmla="*/ 224 h 447"/>
                <a:gd name="T30" fmla="*/ 2342 w 2538"/>
                <a:gd name="T31" fmla="*/ 240 h 447"/>
                <a:gd name="T32" fmla="*/ 2246 w 2538"/>
                <a:gd name="T33" fmla="*/ 251 h 447"/>
                <a:gd name="T34" fmla="*/ 2146 w 2538"/>
                <a:gd name="T35" fmla="*/ 261 h 447"/>
                <a:gd name="T36" fmla="*/ 2052 w 2538"/>
                <a:gd name="T37" fmla="*/ 270 h 447"/>
                <a:gd name="T38" fmla="*/ 1966 w 2538"/>
                <a:gd name="T39" fmla="*/ 278 h 447"/>
                <a:gd name="T40" fmla="*/ 1885 w 2538"/>
                <a:gd name="T41" fmla="*/ 288 h 447"/>
                <a:gd name="T42" fmla="*/ 1824 w 2538"/>
                <a:gd name="T43" fmla="*/ 295 h 447"/>
                <a:gd name="T44" fmla="*/ 1783 w 2538"/>
                <a:gd name="T45" fmla="*/ 299 h 447"/>
                <a:gd name="T46" fmla="*/ 1734 w 2538"/>
                <a:gd name="T47" fmla="*/ 305 h 447"/>
                <a:gd name="T48" fmla="*/ 1672 w 2538"/>
                <a:gd name="T49" fmla="*/ 313 h 447"/>
                <a:gd name="T50" fmla="*/ 1603 w 2538"/>
                <a:gd name="T51" fmla="*/ 320 h 447"/>
                <a:gd name="T52" fmla="*/ 1522 w 2538"/>
                <a:gd name="T53" fmla="*/ 330 h 447"/>
                <a:gd name="T54" fmla="*/ 1434 w 2538"/>
                <a:gd name="T55" fmla="*/ 341 h 447"/>
                <a:gd name="T56" fmla="*/ 1334 w 2538"/>
                <a:gd name="T57" fmla="*/ 355 h 447"/>
                <a:gd name="T58" fmla="*/ 1227 w 2538"/>
                <a:gd name="T59" fmla="*/ 368 h 447"/>
                <a:gd name="T60" fmla="*/ 1110 w 2538"/>
                <a:gd name="T61" fmla="*/ 382 h 447"/>
                <a:gd name="T62" fmla="*/ 983 w 2538"/>
                <a:gd name="T63" fmla="*/ 399 h 447"/>
                <a:gd name="T64" fmla="*/ 843 w 2538"/>
                <a:gd name="T65" fmla="*/ 416 h 447"/>
                <a:gd name="T66" fmla="*/ 712 w 2538"/>
                <a:gd name="T67" fmla="*/ 428 h 447"/>
                <a:gd name="T68" fmla="*/ 599 w 2538"/>
                <a:gd name="T69" fmla="*/ 437 h 447"/>
                <a:gd name="T70" fmla="*/ 499 w 2538"/>
                <a:gd name="T71" fmla="*/ 443 h 447"/>
                <a:gd name="T72" fmla="*/ 417 w 2538"/>
                <a:gd name="T73" fmla="*/ 447 h 447"/>
                <a:gd name="T74" fmla="*/ 336 w 2538"/>
                <a:gd name="T75" fmla="*/ 447 h 447"/>
                <a:gd name="T76" fmla="*/ 240 w 2538"/>
                <a:gd name="T77" fmla="*/ 443 h 447"/>
                <a:gd name="T78" fmla="*/ 158 w 2538"/>
                <a:gd name="T79" fmla="*/ 430 h 447"/>
                <a:gd name="T80" fmla="*/ 119 w 2538"/>
                <a:gd name="T81" fmla="*/ 418 h 447"/>
                <a:gd name="T82" fmla="*/ 77 w 2538"/>
                <a:gd name="T83" fmla="*/ 399 h 447"/>
                <a:gd name="T84" fmla="*/ 42 w 2538"/>
                <a:gd name="T85" fmla="*/ 382 h 447"/>
                <a:gd name="T86" fmla="*/ 19 w 2538"/>
                <a:gd name="T87" fmla="*/ 366 h 447"/>
                <a:gd name="T88" fmla="*/ 4 w 2538"/>
                <a:gd name="T89" fmla="*/ 349 h 447"/>
                <a:gd name="T90" fmla="*/ 0 w 2538"/>
                <a:gd name="T91" fmla="*/ 332 h 447"/>
                <a:gd name="T92" fmla="*/ 8 w 2538"/>
                <a:gd name="T93" fmla="*/ 305 h 447"/>
                <a:gd name="T94" fmla="*/ 31 w 2538"/>
                <a:gd name="T95" fmla="*/ 284 h 447"/>
                <a:gd name="T96" fmla="*/ 69 w 2538"/>
                <a:gd name="T97" fmla="*/ 266 h 447"/>
                <a:gd name="T98" fmla="*/ 121 w 2538"/>
                <a:gd name="T99" fmla="*/ 255 h 447"/>
                <a:gd name="T100" fmla="*/ 190 w 2538"/>
                <a:gd name="T101" fmla="*/ 247 h 447"/>
                <a:gd name="T102" fmla="*/ 833 w 2538"/>
                <a:gd name="T103" fmla="*/ 176 h 447"/>
                <a:gd name="T104" fmla="*/ 1438 w 2538"/>
                <a:gd name="T105" fmla="*/ 96 h 447"/>
                <a:gd name="T106" fmla="*/ 1864 w 2538"/>
                <a:gd name="T107" fmla="*/ 27 h 447"/>
                <a:gd name="T108" fmla="*/ 1939 w 2538"/>
                <a:gd name="T109" fmla="*/ 17 h 447"/>
                <a:gd name="T110" fmla="*/ 1998 w 2538"/>
                <a:gd name="T111" fmla="*/ 9 h 447"/>
                <a:gd name="T112" fmla="*/ 2043 w 2538"/>
                <a:gd name="T113" fmla="*/ 3 h 447"/>
                <a:gd name="T114" fmla="*/ 2073 w 2538"/>
                <a:gd name="T115" fmla="*/ 2 h 447"/>
                <a:gd name="T116" fmla="*/ 2093 w 2538"/>
                <a:gd name="T117" fmla="*/ 0 h 4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38"/>
                <a:gd name="T178" fmla="*/ 0 h 447"/>
                <a:gd name="T179" fmla="*/ 2538 w 2538"/>
                <a:gd name="T180" fmla="*/ 447 h 44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38" h="447">
                  <a:moveTo>
                    <a:pt x="2093" y="0"/>
                  </a:moveTo>
                  <a:lnTo>
                    <a:pt x="2100" y="0"/>
                  </a:lnTo>
                  <a:lnTo>
                    <a:pt x="2110" y="0"/>
                  </a:lnTo>
                  <a:lnTo>
                    <a:pt x="2119" y="2"/>
                  </a:lnTo>
                  <a:lnTo>
                    <a:pt x="2131" y="2"/>
                  </a:lnTo>
                  <a:lnTo>
                    <a:pt x="2144" y="3"/>
                  </a:lnTo>
                  <a:lnTo>
                    <a:pt x="2158" y="5"/>
                  </a:lnTo>
                  <a:lnTo>
                    <a:pt x="2173" y="7"/>
                  </a:lnTo>
                  <a:lnTo>
                    <a:pt x="2189" y="9"/>
                  </a:lnTo>
                  <a:lnTo>
                    <a:pt x="2206" y="11"/>
                  </a:lnTo>
                  <a:lnTo>
                    <a:pt x="2223" y="15"/>
                  </a:lnTo>
                  <a:lnTo>
                    <a:pt x="2242" y="19"/>
                  </a:lnTo>
                  <a:lnTo>
                    <a:pt x="2263" y="23"/>
                  </a:lnTo>
                  <a:lnTo>
                    <a:pt x="2285" y="27"/>
                  </a:lnTo>
                  <a:lnTo>
                    <a:pt x="2308" y="32"/>
                  </a:lnTo>
                  <a:lnTo>
                    <a:pt x="2331" y="36"/>
                  </a:lnTo>
                  <a:lnTo>
                    <a:pt x="2356" y="42"/>
                  </a:lnTo>
                  <a:lnTo>
                    <a:pt x="2377" y="50"/>
                  </a:lnTo>
                  <a:lnTo>
                    <a:pt x="2398" y="57"/>
                  </a:lnTo>
                  <a:lnTo>
                    <a:pt x="2417" y="63"/>
                  </a:lnTo>
                  <a:lnTo>
                    <a:pt x="2434" y="69"/>
                  </a:lnTo>
                  <a:lnTo>
                    <a:pt x="2452" y="76"/>
                  </a:lnTo>
                  <a:lnTo>
                    <a:pt x="2467" y="82"/>
                  </a:lnTo>
                  <a:lnTo>
                    <a:pt x="2480" y="88"/>
                  </a:lnTo>
                  <a:lnTo>
                    <a:pt x="2492" y="94"/>
                  </a:lnTo>
                  <a:lnTo>
                    <a:pt x="2503" y="99"/>
                  </a:lnTo>
                  <a:lnTo>
                    <a:pt x="2513" y="105"/>
                  </a:lnTo>
                  <a:lnTo>
                    <a:pt x="2521" y="113"/>
                  </a:lnTo>
                  <a:lnTo>
                    <a:pt x="2526" y="119"/>
                  </a:lnTo>
                  <a:lnTo>
                    <a:pt x="2532" y="124"/>
                  </a:lnTo>
                  <a:lnTo>
                    <a:pt x="2534" y="130"/>
                  </a:lnTo>
                  <a:lnTo>
                    <a:pt x="2538" y="136"/>
                  </a:lnTo>
                  <a:lnTo>
                    <a:pt x="2538" y="142"/>
                  </a:lnTo>
                  <a:lnTo>
                    <a:pt x="2536" y="149"/>
                  </a:lnTo>
                  <a:lnTo>
                    <a:pt x="2534" y="157"/>
                  </a:lnTo>
                  <a:lnTo>
                    <a:pt x="2530" y="165"/>
                  </a:lnTo>
                  <a:lnTo>
                    <a:pt x="2524" y="172"/>
                  </a:lnTo>
                  <a:lnTo>
                    <a:pt x="2517" y="178"/>
                  </a:lnTo>
                  <a:lnTo>
                    <a:pt x="2507" y="186"/>
                  </a:lnTo>
                  <a:lnTo>
                    <a:pt x="2496" y="194"/>
                  </a:lnTo>
                  <a:lnTo>
                    <a:pt x="2482" y="199"/>
                  </a:lnTo>
                  <a:lnTo>
                    <a:pt x="2467" y="207"/>
                  </a:lnTo>
                  <a:lnTo>
                    <a:pt x="2452" y="213"/>
                  </a:lnTo>
                  <a:lnTo>
                    <a:pt x="2432" y="218"/>
                  </a:lnTo>
                  <a:lnTo>
                    <a:pt x="2413" y="224"/>
                  </a:lnTo>
                  <a:lnTo>
                    <a:pt x="2390" y="230"/>
                  </a:lnTo>
                  <a:lnTo>
                    <a:pt x="2367" y="236"/>
                  </a:lnTo>
                  <a:lnTo>
                    <a:pt x="2342" y="240"/>
                  </a:lnTo>
                  <a:lnTo>
                    <a:pt x="2315" y="245"/>
                  </a:lnTo>
                  <a:lnTo>
                    <a:pt x="2281" y="249"/>
                  </a:lnTo>
                  <a:lnTo>
                    <a:pt x="2246" y="251"/>
                  </a:lnTo>
                  <a:lnTo>
                    <a:pt x="2212" y="255"/>
                  </a:lnTo>
                  <a:lnTo>
                    <a:pt x="2179" y="259"/>
                  </a:lnTo>
                  <a:lnTo>
                    <a:pt x="2146" y="261"/>
                  </a:lnTo>
                  <a:lnTo>
                    <a:pt x="2114" y="265"/>
                  </a:lnTo>
                  <a:lnTo>
                    <a:pt x="2083" y="266"/>
                  </a:lnTo>
                  <a:lnTo>
                    <a:pt x="2052" y="270"/>
                  </a:lnTo>
                  <a:lnTo>
                    <a:pt x="2023" y="272"/>
                  </a:lnTo>
                  <a:lnTo>
                    <a:pt x="1995" y="276"/>
                  </a:lnTo>
                  <a:lnTo>
                    <a:pt x="1966" y="278"/>
                  </a:lnTo>
                  <a:lnTo>
                    <a:pt x="1937" y="282"/>
                  </a:lnTo>
                  <a:lnTo>
                    <a:pt x="1912" y="284"/>
                  </a:lnTo>
                  <a:lnTo>
                    <a:pt x="1885" y="288"/>
                  </a:lnTo>
                  <a:lnTo>
                    <a:pt x="1860" y="291"/>
                  </a:lnTo>
                  <a:lnTo>
                    <a:pt x="1835" y="293"/>
                  </a:lnTo>
                  <a:lnTo>
                    <a:pt x="1824" y="295"/>
                  </a:lnTo>
                  <a:lnTo>
                    <a:pt x="1812" y="297"/>
                  </a:lnTo>
                  <a:lnTo>
                    <a:pt x="1799" y="299"/>
                  </a:lnTo>
                  <a:lnTo>
                    <a:pt x="1783" y="299"/>
                  </a:lnTo>
                  <a:lnTo>
                    <a:pt x="1768" y="301"/>
                  </a:lnTo>
                  <a:lnTo>
                    <a:pt x="1751" y="303"/>
                  </a:lnTo>
                  <a:lnTo>
                    <a:pt x="1734" y="305"/>
                  </a:lnTo>
                  <a:lnTo>
                    <a:pt x="1714" y="309"/>
                  </a:lnTo>
                  <a:lnTo>
                    <a:pt x="1693" y="311"/>
                  </a:lnTo>
                  <a:lnTo>
                    <a:pt x="1672" y="313"/>
                  </a:lnTo>
                  <a:lnTo>
                    <a:pt x="1651" y="314"/>
                  </a:lnTo>
                  <a:lnTo>
                    <a:pt x="1628" y="318"/>
                  </a:lnTo>
                  <a:lnTo>
                    <a:pt x="1603" y="320"/>
                  </a:lnTo>
                  <a:lnTo>
                    <a:pt x="1578" y="324"/>
                  </a:lnTo>
                  <a:lnTo>
                    <a:pt x="1551" y="328"/>
                  </a:lnTo>
                  <a:lnTo>
                    <a:pt x="1522" y="330"/>
                  </a:lnTo>
                  <a:lnTo>
                    <a:pt x="1496" y="334"/>
                  </a:lnTo>
                  <a:lnTo>
                    <a:pt x="1465" y="338"/>
                  </a:lnTo>
                  <a:lnTo>
                    <a:pt x="1434" y="341"/>
                  </a:lnTo>
                  <a:lnTo>
                    <a:pt x="1401" y="345"/>
                  </a:lnTo>
                  <a:lnTo>
                    <a:pt x="1369" y="349"/>
                  </a:lnTo>
                  <a:lnTo>
                    <a:pt x="1334" y="355"/>
                  </a:lnTo>
                  <a:lnTo>
                    <a:pt x="1300" y="359"/>
                  </a:lnTo>
                  <a:lnTo>
                    <a:pt x="1263" y="362"/>
                  </a:lnTo>
                  <a:lnTo>
                    <a:pt x="1227" y="368"/>
                  </a:lnTo>
                  <a:lnTo>
                    <a:pt x="1188" y="372"/>
                  </a:lnTo>
                  <a:lnTo>
                    <a:pt x="1150" y="378"/>
                  </a:lnTo>
                  <a:lnTo>
                    <a:pt x="1110" y="382"/>
                  </a:lnTo>
                  <a:lnTo>
                    <a:pt x="1067" y="387"/>
                  </a:lnTo>
                  <a:lnTo>
                    <a:pt x="1025" y="393"/>
                  </a:lnTo>
                  <a:lnTo>
                    <a:pt x="983" y="399"/>
                  </a:lnTo>
                  <a:lnTo>
                    <a:pt x="937" y="405"/>
                  </a:lnTo>
                  <a:lnTo>
                    <a:pt x="889" y="410"/>
                  </a:lnTo>
                  <a:lnTo>
                    <a:pt x="843" y="416"/>
                  </a:lnTo>
                  <a:lnTo>
                    <a:pt x="797" y="420"/>
                  </a:lnTo>
                  <a:lnTo>
                    <a:pt x="755" y="424"/>
                  </a:lnTo>
                  <a:lnTo>
                    <a:pt x="712" y="428"/>
                  </a:lnTo>
                  <a:lnTo>
                    <a:pt x="672" y="432"/>
                  </a:lnTo>
                  <a:lnTo>
                    <a:pt x="636" y="435"/>
                  </a:lnTo>
                  <a:lnTo>
                    <a:pt x="599" y="437"/>
                  </a:lnTo>
                  <a:lnTo>
                    <a:pt x="565" y="441"/>
                  </a:lnTo>
                  <a:lnTo>
                    <a:pt x="532" y="443"/>
                  </a:lnTo>
                  <a:lnTo>
                    <a:pt x="499" y="443"/>
                  </a:lnTo>
                  <a:lnTo>
                    <a:pt x="470" y="445"/>
                  </a:lnTo>
                  <a:lnTo>
                    <a:pt x="444" y="447"/>
                  </a:lnTo>
                  <a:lnTo>
                    <a:pt x="417" y="447"/>
                  </a:lnTo>
                  <a:lnTo>
                    <a:pt x="394" y="447"/>
                  </a:lnTo>
                  <a:lnTo>
                    <a:pt x="371" y="447"/>
                  </a:lnTo>
                  <a:lnTo>
                    <a:pt x="336" y="447"/>
                  </a:lnTo>
                  <a:lnTo>
                    <a:pt x="302" y="447"/>
                  </a:lnTo>
                  <a:lnTo>
                    <a:pt x="271" y="445"/>
                  </a:lnTo>
                  <a:lnTo>
                    <a:pt x="240" y="443"/>
                  </a:lnTo>
                  <a:lnTo>
                    <a:pt x="211" y="439"/>
                  </a:lnTo>
                  <a:lnTo>
                    <a:pt x="184" y="435"/>
                  </a:lnTo>
                  <a:lnTo>
                    <a:pt x="158" y="430"/>
                  </a:lnTo>
                  <a:lnTo>
                    <a:pt x="146" y="426"/>
                  </a:lnTo>
                  <a:lnTo>
                    <a:pt x="135" y="424"/>
                  </a:lnTo>
                  <a:lnTo>
                    <a:pt x="119" y="418"/>
                  </a:lnTo>
                  <a:lnTo>
                    <a:pt x="104" y="412"/>
                  </a:lnTo>
                  <a:lnTo>
                    <a:pt x="90" y="407"/>
                  </a:lnTo>
                  <a:lnTo>
                    <a:pt x="77" y="399"/>
                  </a:lnTo>
                  <a:lnTo>
                    <a:pt x="63" y="393"/>
                  </a:lnTo>
                  <a:lnTo>
                    <a:pt x="54" y="387"/>
                  </a:lnTo>
                  <a:lnTo>
                    <a:pt x="42" y="382"/>
                  </a:lnTo>
                  <a:lnTo>
                    <a:pt x="35" y="378"/>
                  </a:lnTo>
                  <a:lnTo>
                    <a:pt x="27" y="372"/>
                  </a:lnTo>
                  <a:lnTo>
                    <a:pt x="19" y="366"/>
                  </a:lnTo>
                  <a:lnTo>
                    <a:pt x="14" y="361"/>
                  </a:lnTo>
                  <a:lnTo>
                    <a:pt x="8" y="355"/>
                  </a:lnTo>
                  <a:lnTo>
                    <a:pt x="4" y="349"/>
                  </a:lnTo>
                  <a:lnTo>
                    <a:pt x="2" y="343"/>
                  </a:lnTo>
                  <a:lnTo>
                    <a:pt x="0" y="338"/>
                  </a:lnTo>
                  <a:lnTo>
                    <a:pt x="0" y="332"/>
                  </a:lnTo>
                  <a:lnTo>
                    <a:pt x="0" y="322"/>
                  </a:lnTo>
                  <a:lnTo>
                    <a:pt x="2" y="313"/>
                  </a:lnTo>
                  <a:lnTo>
                    <a:pt x="8" y="305"/>
                  </a:lnTo>
                  <a:lnTo>
                    <a:pt x="14" y="297"/>
                  </a:lnTo>
                  <a:lnTo>
                    <a:pt x="21" y="291"/>
                  </a:lnTo>
                  <a:lnTo>
                    <a:pt x="31" y="284"/>
                  </a:lnTo>
                  <a:lnTo>
                    <a:pt x="42" y="278"/>
                  </a:lnTo>
                  <a:lnTo>
                    <a:pt x="54" y="272"/>
                  </a:lnTo>
                  <a:lnTo>
                    <a:pt x="69" y="266"/>
                  </a:lnTo>
                  <a:lnTo>
                    <a:pt x="85" y="263"/>
                  </a:lnTo>
                  <a:lnTo>
                    <a:pt x="102" y="259"/>
                  </a:lnTo>
                  <a:lnTo>
                    <a:pt x="121" y="255"/>
                  </a:lnTo>
                  <a:lnTo>
                    <a:pt x="142" y="251"/>
                  </a:lnTo>
                  <a:lnTo>
                    <a:pt x="165" y="249"/>
                  </a:lnTo>
                  <a:lnTo>
                    <a:pt x="190" y="247"/>
                  </a:lnTo>
                  <a:lnTo>
                    <a:pt x="215" y="245"/>
                  </a:lnTo>
                  <a:lnTo>
                    <a:pt x="628" y="201"/>
                  </a:lnTo>
                  <a:lnTo>
                    <a:pt x="833" y="176"/>
                  </a:lnTo>
                  <a:lnTo>
                    <a:pt x="1035" y="151"/>
                  </a:lnTo>
                  <a:lnTo>
                    <a:pt x="1238" y="124"/>
                  </a:lnTo>
                  <a:lnTo>
                    <a:pt x="1438" y="96"/>
                  </a:lnTo>
                  <a:lnTo>
                    <a:pt x="1638" y="65"/>
                  </a:lnTo>
                  <a:lnTo>
                    <a:pt x="1835" y="30"/>
                  </a:lnTo>
                  <a:lnTo>
                    <a:pt x="1864" y="27"/>
                  </a:lnTo>
                  <a:lnTo>
                    <a:pt x="1891" y="23"/>
                  </a:lnTo>
                  <a:lnTo>
                    <a:pt x="1916" y="21"/>
                  </a:lnTo>
                  <a:lnTo>
                    <a:pt x="1939" y="17"/>
                  </a:lnTo>
                  <a:lnTo>
                    <a:pt x="1960" y="15"/>
                  </a:lnTo>
                  <a:lnTo>
                    <a:pt x="1979" y="13"/>
                  </a:lnTo>
                  <a:lnTo>
                    <a:pt x="1998" y="9"/>
                  </a:lnTo>
                  <a:lnTo>
                    <a:pt x="2014" y="7"/>
                  </a:lnTo>
                  <a:lnTo>
                    <a:pt x="2029" y="5"/>
                  </a:lnTo>
                  <a:lnTo>
                    <a:pt x="2043" y="3"/>
                  </a:lnTo>
                  <a:lnTo>
                    <a:pt x="2054" y="3"/>
                  </a:lnTo>
                  <a:lnTo>
                    <a:pt x="2066" y="2"/>
                  </a:lnTo>
                  <a:lnTo>
                    <a:pt x="2073" y="2"/>
                  </a:lnTo>
                  <a:lnTo>
                    <a:pt x="2081" y="0"/>
                  </a:lnTo>
                  <a:lnTo>
                    <a:pt x="2087" y="0"/>
                  </a:lnTo>
                  <a:lnTo>
                    <a:pt x="209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3302154" y="2334680"/>
              <a:ext cx="829643" cy="157835"/>
            </a:xfrm>
            <a:custGeom>
              <a:avLst/>
              <a:gdLst>
                <a:gd name="T0" fmla="*/ 1921 w 2296"/>
                <a:gd name="T1" fmla="*/ 0 h 392"/>
                <a:gd name="T2" fmla="*/ 1962 w 2296"/>
                <a:gd name="T3" fmla="*/ 6 h 392"/>
                <a:gd name="T4" fmla="*/ 2008 w 2296"/>
                <a:gd name="T5" fmla="*/ 17 h 392"/>
                <a:gd name="T6" fmla="*/ 2060 w 2296"/>
                <a:gd name="T7" fmla="*/ 37 h 392"/>
                <a:gd name="T8" fmla="*/ 2117 w 2296"/>
                <a:gd name="T9" fmla="*/ 60 h 392"/>
                <a:gd name="T10" fmla="*/ 2175 w 2296"/>
                <a:gd name="T11" fmla="*/ 90 h 392"/>
                <a:gd name="T12" fmla="*/ 2217 w 2296"/>
                <a:gd name="T13" fmla="*/ 119 h 392"/>
                <a:gd name="T14" fmla="*/ 2252 w 2296"/>
                <a:gd name="T15" fmla="*/ 146 h 392"/>
                <a:gd name="T16" fmla="*/ 2275 w 2296"/>
                <a:gd name="T17" fmla="*/ 171 h 392"/>
                <a:gd name="T18" fmla="*/ 2290 w 2296"/>
                <a:gd name="T19" fmla="*/ 192 h 392"/>
                <a:gd name="T20" fmla="*/ 2296 w 2296"/>
                <a:gd name="T21" fmla="*/ 215 h 392"/>
                <a:gd name="T22" fmla="*/ 2292 w 2296"/>
                <a:gd name="T23" fmla="*/ 230 h 392"/>
                <a:gd name="T24" fmla="*/ 2280 w 2296"/>
                <a:gd name="T25" fmla="*/ 244 h 392"/>
                <a:gd name="T26" fmla="*/ 2263 w 2296"/>
                <a:gd name="T27" fmla="*/ 253 h 392"/>
                <a:gd name="T28" fmla="*/ 2240 w 2296"/>
                <a:gd name="T29" fmla="*/ 259 h 392"/>
                <a:gd name="T30" fmla="*/ 2211 w 2296"/>
                <a:gd name="T31" fmla="*/ 263 h 392"/>
                <a:gd name="T32" fmla="*/ 2113 w 2296"/>
                <a:gd name="T33" fmla="*/ 263 h 392"/>
                <a:gd name="T34" fmla="*/ 1987 w 2296"/>
                <a:gd name="T35" fmla="*/ 267 h 392"/>
                <a:gd name="T36" fmla="*/ 1864 w 2296"/>
                <a:gd name="T37" fmla="*/ 271 h 392"/>
                <a:gd name="T38" fmla="*/ 1633 w 2296"/>
                <a:gd name="T39" fmla="*/ 288 h 392"/>
                <a:gd name="T40" fmla="*/ 1449 w 2296"/>
                <a:gd name="T41" fmla="*/ 303 h 392"/>
                <a:gd name="T42" fmla="*/ 1296 w 2296"/>
                <a:gd name="T43" fmla="*/ 315 h 392"/>
                <a:gd name="T44" fmla="*/ 1159 w 2296"/>
                <a:gd name="T45" fmla="*/ 326 h 392"/>
                <a:gd name="T46" fmla="*/ 1040 w 2296"/>
                <a:gd name="T47" fmla="*/ 336 h 392"/>
                <a:gd name="T48" fmla="*/ 937 w 2296"/>
                <a:gd name="T49" fmla="*/ 346 h 392"/>
                <a:gd name="T50" fmla="*/ 848 w 2296"/>
                <a:gd name="T51" fmla="*/ 351 h 392"/>
                <a:gd name="T52" fmla="*/ 775 w 2296"/>
                <a:gd name="T53" fmla="*/ 357 h 392"/>
                <a:gd name="T54" fmla="*/ 720 w 2296"/>
                <a:gd name="T55" fmla="*/ 363 h 392"/>
                <a:gd name="T56" fmla="*/ 679 w 2296"/>
                <a:gd name="T57" fmla="*/ 365 h 392"/>
                <a:gd name="T58" fmla="*/ 656 w 2296"/>
                <a:gd name="T59" fmla="*/ 367 h 392"/>
                <a:gd name="T60" fmla="*/ 647 w 2296"/>
                <a:gd name="T61" fmla="*/ 369 h 392"/>
                <a:gd name="T62" fmla="*/ 560 w 2296"/>
                <a:gd name="T63" fmla="*/ 376 h 392"/>
                <a:gd name="T64" fmla="*/ 480 w 2296"/>
                <a:gd name="T65" fmla="*/ 384 h 392"/>
                <a:gd name="T66" fmla="*/ 407 w 2296"/>
                <a:gd name="T67" fmla="*/ 388 h 392"/>
                <a:gd name="T68" fmla="*/ 343 w 2296"/>
                <a:gd name="T69" fmla="*/ 392 h 392"/>
                <a:gd name="T70" fmla="*/ 286 w 2296"/>
                <a:gd name="T71" fmla="*/ 392 h 392"/>
                <a:gd name="T72" fmla="*/ 232 w 2296"/>
                <a:gd name="T73" fmla="*/ 392 h 392"/>
                <a:gd name="T74" fmla="*/ 182 w 2296"/>
                <a:gd name="T75" fmla="*/ 388 h 392"/>
                <a:gd name="T76" fmla="*/ 138 w 2296"/>
                <a:gd name="T77" fmla="*/ 378 h 392"/>
                <a:gd name="T78" fmla="*/ 101 w 2296"/>
                <a:gd name="T79" fmla="*/ 367 h 392"/>
                <a:gd name="T80" fmla="*/ 71 w 2296"/>
                <a:gd name="T81" fmla="*/ 349 h 392"/>
                <a:gd name="T82" fmla="*/ 42 w 2296"/>
                <a:gd name="T83" fmla="*/ 324 h 392"/>
                <a:gd name="T84" fmla="*/ 13 w 2296"/>
                <a:gd name="T85" fmla="*/ 288 h 392"/>
                <a:gd name="T86" fmla="*/ 0 w 2296"/>
                <a:gd name="T87" fmla="*/ 252 h 392"/>
                <a:gd name="T88" fmla="*/ 2 w 2296"/>
                <a:gd name="T89" fmla="*/ 225 h 392"/>
                <a:gd name="T90" fmla="*/ 7 w 2296"/>
                <a:gd name="T91" fmla="*/ 205 h 392"/>
                <a:gd name="T92" fmla="*/ 21 w 2296"/>
                <a:gd name="T93" fmla="*/ 192 h 392"/>
                <a:gd name="T94" fmla="*/ 40 w 2296"/>
                <a:gd name="T95" fmla="*/ 182 h 392"/>
                <a:gd name="T96" fmla="*/ 65 w 2296"/>
                <a:gd name="T97" fmla="*/ 179 h 392"/>
                <a:gd name="T98" fmla="*/ 267 w 2296"/>
                <a:gd name="T99" fmla="*/ 167 h 392"/>
                <a:gd name="T100" fmla="*/ 785 w 2296"/>
                <a:gd name="T101" fmla="*/ 127 h 392"/>
                <a:gd name="T102" fmla="*/ 1278 w 2296"/>
                <a:gd name="T103" fmla="*/ 71 h 392"/>
                <a:gd name="T104" fmla="*/ 1520 w 2296"/>
                <a:gd name="T105" fmla="*/ 37 h 392"/>
                <a:gd name="T106" fmla="*/ 1631 w 2296"/>
                <a:gd name="T107" fmla="*/ 23 h 392"/>
                <a:gd name="T108" fmla="*/ 1726 w 2296"/>
                <a:gd name="T109" fmla="*/ 12 h 392"/>
                <a:gd name="T110" fmla="*/ 1804 w 2296"/>
                <a:gd name="T111" fmla="*/ 4 h 392"/>
                <a:gd name="T112" fmla="*/ 1866 w 2296"/>
                <a:gd name="T113" fmla="*/ 0 h 392"/>
                <a:gd name="T114" fmla="*/ 1896 w 2296"/>
                <a:gd name="T115" fmla="*/ 0 h 39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96"/>
                <a:gd name="T175" fmla="*/ 0 h 392"/>
                <a:gd name="T176" fmla="*/ 2296 w 2296"/>
                <a:gd name="T177" fmla="*/ 392 h 39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96" h="392">
                  <a:moveTo>
                    <a:pt x="1896" y="0"/>
                  </a:moveTo>
                  <a:lnTo>
                    <a:pt x="1908" y="0"/>
                  </a:lnTo>
                  <a:lnTo>
                    <a:pt x="1921" y="0"/>
                  </a:lnTo>
                  <a:lnTo>
                    <a:pt x="1933" y="2"/>
                  </a:lnTo>
                  <a:lnTo>
                    <a:pt x="1946" y="4"/>
                  </a:lnTo>
                  <a:lnTo>
                    <a:pt x="1962" y="6"/>
                  </a:lnTo>
                  <a:lnTo>
                    <a:pt x="1977" y="10"/>
                  </a:lnTo>
                  <a:lnTo>
                    <a:pt x="1992" y="14"/>
                  </a:lnTo>
                  <a:lnTo>
                    <a:pt x="2008" y="17"/>
                  </a:lnTo>
                  <a:lnTo>
                    <a:pt x="2025" y="23"/>
                  </a:lnTo>
                  <a:lnTo>
                    <a:pt x="2042" y="29"/>
                  </a:lnTo>
                  <a:lnTo>
                    <a:pt x="2060" y="37"/>
                  </a:lnTo>
                  <a:lnTo>
                    <a:pt x="2079" y="42"/>
                  </a:lnTo>
                  <a:lnTo>
                    <a:pt x="2098" y="52"/>
                  </a:lnTo>
                  <a:lnTo>
                    <a:pt x="2117" y="60"/>
                  </a:lnTo>
                  <a:lnTo>
                    <a:pt x="2138" y="69"/>
                  </a:lnTo>
                  <a:lnTo>
                    <a:pt x="2159" y="79"/>
                  </a:lnTo>
                  <a:lnTo>
                    <a:pt x="2175" y="90"/>
                  </a:lnTo>
                  <a:lnTo>
                    <a:pt x="2190" y="100"/>
                  </a:lnTo>
                  <a:lnTo>
                    <a:pt x="2205" y="109"/>
                  </a:lnTo>
                  <a:lnTo>
                    <a:pt x="2217" y="119"/>
                  </a:lnTo>
                  <a:lnTo>
                    <a:pt x="2230" y="129"/>
                  </a:lnTo>
                  <a:lnTo>
                    <a:pt x="2240" y="136"/>
                  </a:lnTo>
                  <a:lnTo>
                    <a:pt x="2252" y="146"/>
                  </a:lnTo>
                  <a:lnTo>
                    <a:pt x="2259" y="154"/>
                  </a:lnTo>
                  <a:lnTo>
                    <a:pt x="2269" y="161"/>
                  </a:lnTo>
                  <a:lnTo>
                    <a:pt x="2275" y="171"/>
                  </a:lnTo>
                  <a:lnTo>
                    <a:pt x="2280" y="179"/>
                  </a:lnTo>
                  <a:lnTo>
                    <a:pt x="2286" y="186"/>
                  </a:lnTo>
                  <a:lnTo>
                    <a:pt x="2290" y="192"/>
                  </a:lnTo>
                  <a:lnTo>
                    <a:pt x="2292" y="200"/>
                  </a:lnTo>
                  <a:lnTo>
                    <a:pt x="2294" y="207"/>
                  </a:lnTo>
                  <a:lnTo>
                    <a:pt x="2296" y="215"/>
                  </a:lnTo>
                  <a:lnTo>
                    <a:pt x="2294" y="221"/>
                  </a:lnTo>
                  <a:lnTo>
                    <a:pt x="2294" y="225"/>
                  </a:lnTo>
                  <a:lnTo>
                    <a:pt x="2292" y="230"/>
                  </a:lnTo>
                  <a:lnTo>
                    <a:pt x="2288" y="234"/>
                  </a:lnTo>
                  <a:lnTo>
                    <a:pt x="2284" y="240"/>
                  </a:lnTo>
                  <a:lnTo>
                    <a:pt x="2280" y="244"/>
                  </a:lnTo>
                  <a:lnTo>
                    <a:pt x="2276" y="248"/>
                  </a:lnTo>
                  <a:lnTo>
                    <a:pt x="2271" y="250"/>
                  </a:lnTo>
                  <a:lnTo>
                    <a:pt x="2263" y="253"/>
                  </a:lnTo>
                  <a:lnTo>
                    <a:pt x="2257" y="255"/>
                  </a:lnTo>
                  <a:lnTo>
                    <a:pt x="2250" y="257"/>
                  </a:lnTo>
                  <a:lnTo>
                    <a:pt x="2240" y="259"/>
                  </a:lnTo>
                  <a:lnTo>
                    <a:pt x="2232" y="261"/>
                  </a:lnTo>
                  <a:lnTo>
                    <a:pt x="2221" y="263"/>
                  </a:lnTo>
                  <a:lnTo>
                    <a:pt x="2211" y="263"/>
                  </a:lnTo>
                  <a:lnTo>
                    <a:pt x="2200" y="263"/>
                  </a:lnTo>
                  <a:lnTo>
                    <a:pt x="2156" y="263"/>
                  </a:lnTo>
                  <a:lnTo>
                    <a:pt x="2113" y="263"/>
                  </a:lnTo>
                  <a:lnTo>
                    <a:pt x="2069" y="265"/>
                  </a:lnTo>
                  <a:lnTo>
                    <a:pt x="2027" y="265"/>
                  </a:lnTo>
                  <a:lnTo>
                    <a:pt x="1987" y="267"/>
                  </a:lnTo>
                  <a:lnTo>
                    <a:pt x="1944" y="269"/>
                  </a:lnTo>
                  <a:lnTo>
                    <a:pt x="1904" y="271"/>
                  </a:lnTo>
                  <a:lnTo>
                    <a:pt x="1864" y="271"/>
                  </a:lnTo>
                  <a:lnTo>
                    <a:pt x="1785" y="277"/>
                  </a:lnTo>
                  <a:lnTo>
                    <a:pt x="1708" y="282"/>
                  </a:lnTo>
                  <a:lnTo>
                    <a:pt x="1633" y="288"/>
                  </a:lnTo>
                  <a:lnTo>
                    <a:pt x="1559" y="294"/>
                  </a:lnTo>
                  <a:lnTo>
                    <a:pt x="1503" y="300"/>
                  </a:lnTo>
                  <a:lnTo>
                    <a:pt x="1449" y="303"/>
                  </a:lnTo>
                  <a:lnTo>
                    <a:pt x="1395" y="307"/>
                  </a:lnTo>
                  <a:lnTo>
                    <a:pt x="1345" y="311"/>
                  </a:lnTo>
                  <a:lnTo>
                    <a:pt x="1296" y="315"/>
                  </a:lnTo>
                  <a:lnTo>
                    <a:pt x="1249" y="319"/>
                  </a:lnTo>
                  <a:lnTo>
                    <a:pt x="1203" y="323"/>
                  </a:lnTo>
                  <a:lnTo>
                    <a:pt x="1159" y="326"/>
                  </a:lnTo>
                  <a:lnTo>
                    <a:pt x="1119" y="330"/>
                  </a:lnTo>
                  <a:lnTo>
                    <a:pt x="1079" y="334"/>
                  </a:lnTo>
                  <a:lnTo>
                    <a:pt x="1040" y="336"/>
                  </a:lnTo>
                  <a:lnTo>
                    <a:pt x="1004" y="340"/>
                  </a:lnTo>
                  <a:lnTo>
                    <a:pt x="969" y="342"/>
                  </a:lnTo>
                  <a:lnTo>
                    <a:pt x="937" y="346"/>
                  </a:lnTo>
                  <a:lnTo>
                    <a:pt x="904" y="348"/>
                  </a:lnTo>
                  <a:lnTo>
                    <a:pt x="875" y="349"/>
                  </a:lnTo>
                  <a:lnTo>
                    <a:pt x="848" y="351"/>
                  </a:lnTo>
                  <a:lnTo>
                    <a:pt x="821" y="353"/>
                  </a:lnTo>
                  <a:lnTo>
                    <a:pt x="798" y="355"/>
                  </a:lnTo>
                  <a:lnTo>
                    <a:pt x="775" y="357"/>
                  </a:lnTo>
                  <a:lnTo>
                    <a:pt x="756" y="359"/>
                  </a:lnTo>
                  <a:lnTo>
                    <a:pt x="737" y="361"/>
                  </a:lnTo>
                  <a:lnTo>
                    <a:pt x="720" y="363"/>
                  </a:lnTo>
                  <a:lnTo>
                    <a:pt x="704" y="363"/>
                  </a:lnTo>
                  <a:lnTo>
                    <a:pt x="691" y="365"/>
                  </a:lnTo>
                  <a:lnTo>
                    <a:pt x="679" y="365"/>
                  </a:lnTo>
                  <a:lnTo>
                    <a:pt x="670" y="367"/>
                  </a:lnTo>
                  <a:lnTo>
                    <a:pt x="662" y="367"/>
                  </a:lnTo>
                  <a:lnTo>
                    <a:pt x="656" y="367"/>
                  </a:lnTo>
                  <a:lnTo>
                    <a:pt x="651" y="367"/>
                  </a:lnTo>
                  <a:lnTo>
                    <a:pt x="649" y="367"/>
                  </a:lnTo>
                  <a:lnTo>
                    <a:pt x="647" y="369"/>
                  </a:lnTo>
                  <a:lnTo>
                    <a:pt x="618" y="371"/>
                  </a:lnTo>
                  <a:lnTo>
                    <a:pt x="589" y="374"/>
                  </a:lnTo>
                  <a:lnTo>
                    <a:pt x="560" y="376"/>
                  </a:lnTo>
                  <a:lnTo>
                    <a:pt x="533" y="380"/>
                  </a:lnTo>
                  <a:lnTo>
                    <a:pt x="507" y="382"/>
                  </a:lnTo>
                  <a:lnTo>
                    <a:pt x="480" y="384"/>
                  </a:lnTo>
                  <a:lnTo>
                    <a:pt x="455" y="386"/>
                  </a:lnTo>
                  <a:lnTo>
                    <a:pt x="432" y="388"/>
                  </a:lnTo>
                  <a:lnTo>
                    <a:pt x="407" y="388"/>
                  </a:lnTo>
                  <a:lnTo>
                    <a:pt x="386" y="390"/>
                  </a:lnTo>
                  <a:lnTo>
                    <a:pt x="363" y="390"/>
                  </a:lnTo>
                  <a:lnTo>
                    <a:pt x="343" y="392"/>
                  </a:lnTo>
                  <a:lnTo>
                    <a:pt x="322" y="392"/>
                  </a:lnTo>
                  <a:lnTo>
                    <a:pt x="305" y="392"/>
                  </a:lnTo>
                  <a:lnTo>
                    <a:pt x="286" y="392"/>
                  </a:lnTo>
                  <a:lnTo>
                    <a:pt x="270" y="392"/>
                  </a:lnTo>
                  <a:lnTo>
                    <a:pt x="251" y="392"/>
                  </a:lnTo>
                  <a:lnTo>
                    <a:pt x="232" y="392"/>
                  </a:lnTo>
                  <a:lnTo>
                    <a:pt x="215" y="390"/>
                  </a:lnTo>
                  <a:lnTo>
                    <a:pt x="199" y="390"/>
                  </a:lnTo>
                  <a:lnTo>
                    <a:pt x="182" y="388"/>
                  </a:lnTo>
                  <a:lnTo>
                    <a:pt x="167" y="384"/>
                  </a:lnTo>
                  <a:lnTo>
                    <a:pt x="153" y="382"/>
                  </a:lnTo>
                  <a:lnTo>
                    <a:pt x="138" y="378"/>
                  </a:lnTo>
                  <a:lnTo>
                    <a:pt x="125" y="374"/>
                  </a:lnTo>
                  <a:lnTo>
                    <a:pt x="113" y="371"/>
                  </a:lnTo>
                  <a:lnTo>
                    <a:pt x="101" y="367"/>
                  </a:lnTo>
                  <a:lnTo>
                    <a:pt x="90" y="361"/>
                  </a:lnTo>
                  <a:lnTo>
                    <a:pt x="80" y="355"/>
                  </a:lnTo>
                  <a:lnTo>
                    <a:pt x="71" y="349"/>
                  </a:lnTo>
                  <a:lnTo>
                    <a:pt x="61" y="344"/>
                  </a:lnTo>
                  <a:lnTo>
                    <a:pt x="54" y="338"/>
                  </a:lnTo>
                  <a:lnTo>
                    <a:pt x="42" y="324"/>
                  </a:lnTo>
                  <a:lnTo>
                    <a:pt x="30" y="313"/>
                  </a:lnTo>
                  <a:lnTo>
                    <a:pt x="21" y="300"/>
                  </a:lnTo>
                  <a:lnTo>
                    <a:pt x="13" y="288"/>
                  </a:lnTo>
                  <a:lnTo>
                    <a:pt x="7" y="275"/>
                  </a:lnTo>
                  <a:lnTo>
                    <a:pt x="4" y="263"/>
                  </a:lnTo>
                  <a:lnTo>
                    <a:pt x="0" y="252"/>
                  </a:lnTo>
                  <a:lnTo>
                    <a:pt x="0" y="238"/>
                  </a:lnTo>
                  <a:lnTo>
                    <a:pt x="0" y="230"/>
                  </a:lnTo>
                  <a:lnTo>
                    <a:pt x="2" y="225"/>
                  </a:lnTo>
                  <a:lnTo>
                    <a:pt x="2" y="217"/>
                  </a:lnTo>
                  <a:lnTo>
                    <a:pt x="6" y="211"/>
                  </a:lnTo>
                  <a:lnTo>
                    <a:pt x="7" y="205"/>
                  </a:lnTo>
                  <a:lnTo>
                    <a:pt x="11" y="200"/>
                  </a:lnTo>
                  <a:lnTo>
                    <a:pt x="15" y="196"/>
                  </a:lnTo>
                  <a:lnTo>
                    <a:pt x="21" y="192"/>
                  </a:lnTo>
                  <a:lnTo>
                    <a:pt x="27" y="188"/>
                  </a:lnTo>
                  <a:lnTo>
                    <a:pt x="32" y="186"/>
                  </a:lnTo>
                  <a:lnTo>
                    <a:pt x="40" y="182"/>
                  </a:lnTo>
                  <a:lnTo>
                    <a:pt x="48" y="181"/>
                  </a:lnTo>
                  <a:lnTo>
                    <a:pt x="57" y="179"/>
                  </a:lnTo>
                  <a:lnTo>
                    <a:pt x="65" y="179"/>
                  </a:lnTo>
                  <a:lnTo>
                    <a:pt x="77" y="179"/>
                  </a:lnTo>
                  <a:lnTo>
                    <a:pt x="88" y="177"/>
                  </a:lnTo>
                  <a:lnTo>
                    <a:pt x="267" y="167"/>
                  </a:lnTo>
                  <a:lnTo>
                    <a:pt x="441" y="156"/>
                  </a:lnTo>
                  <a:lnTo>
                    <a:pt x="614" y="142"/>
                  </a:lnTo>
                  <a:lnTo>
                    <a:pt x="785" y="127"/>
                  </a:lnTo>
                  <a:lnTo>
                    <a:pt x="952" y="109"/>
                  </a:lnTo>
                  <a:lnTo>
                    <a:pt x="1117" y="92"/>
                  </a:lnTo>
                  <a:lnTo>
                    <a:pt x="1278" y="71"/>
                  </a:lnTo>
                  <a:lnTo>
                    <a:pt x="1438" y="48"/>
                  </a:lnTo>
                  <a:lnTo>
                    <a:pt x="1480" y="42"/>
                  </a:lnTo>
                  <a:lnTo>
                    <a:pt x="1520" y="37"/>
                  </a:lnTo>
                  <a:lnTo>
                    <a:pt x="1559" y="33"/>
                  </a:lnTo>
                  <a:lnTo>
                    <a:pt x="1595" y="27"/>
                  </a:lnTo>
                  <a:lnTo>
                    <a:pt x="1631" y="23"/>
                  </a:lnTo>
                  <a:lnTo>
                    <a:pt x="1664" y="19"/>
                  </a:lnTo>
                  <a:lnTo>
                    <a:pt x="1695" y="15"/>
                  </a:lnTo>
                  <a:lnTo>
                    <a:pt x="1726" y="12"/>
                  </a:lnTo>
                  <a:lnTo>
                    <a:pt x="1752" y="10"/>
                  </a:lnTo>
                  <a:lnTo>
                    <a:pt x="1779" y="6"/>
                  </a:lnTo>
                  <a:lnTo>
                    <a:pt x="1804" y="4"/>
                  </a:lnTo>
                  <a:lnTo>
                    <a:pt x="1825" y="2"/>
                  </a:lnTo>
                  <a:lnTo>
                    <a:pt x="1846" y="2"/>
                  </a:lnTo>
                  <a:lnTo>
                    <a:pt x="1866" y="0"/>
                  </a:lnTo>
                  <a:lnTo>
                    <a:pt x="1881" y="0"/>
                  </a:lnTo>
                  <a:lnTo>
                    <a:pt x="189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3621581" y="1891934"/>
              <a:ext cx="1065961" cy="1003666"/>
            </a:xfrm>
            <a:custGeom>
              <a:avLst/>
              <a:gdLst>
                <a:gd name="T0" fmla="*/ 165 w 2948"/>
                <a:gd name="T1" fmla="*/ 13 h 2478"/>
                <a:gd name="T2" fmla="*/ 290 w 2948"/>
                <a:gd name="T3" fmla="*/ 63 h 2478"/>
                <a:gd name="T4" fmla="*/ 414 w 2948"/>
                <a:gd name="T5" fmla="*/ 138 h 2478"/>
                <a:gd name="T6" fmla="*/ 464 w 2948"/>
                <a:gd name="T7" fmla="*/ 215 h 2478"/>
                <a:gd name="T8" fmla="*/ 434 w 2948"/>
                <a:gd name="T9" fmla="*/ 295 h 2478"/>
                <a:gd name="T10" fmla="*/ 411 w 2948"/>
                <a:gd name="T11" fmla="*/ 359 h 2478"/>
                <a:gd name="T12" fmla="*/ 397 w 2948"/>
                <a:gd name="T13" fmla="*/ 439 h 2478"/>
                <a:gd name="T14" fmla="*/ 384 w 2948"/>
                <a:gd name="T15" fmla="*/ 553 h 2478"/>
                <a:gd name="T16" fmla="*/ 370 w 2948"/>
                <a:gd name="T17" fmla="*/ 697 h 2478"/>
                <a:gd name="T18" fmla="*/ 357 w 2948"/>
                <a:gd name="T19" fmla="*/ 871 h 2478"/>
                <a:gd name="T20" fmla="*/ 345 w 2948"/>
                <a:gd name="T21" fmla="*/ 1079 h 2478"/>
                <a:gd name="T22" fmla="*/ 334 w 2948"/>
                <a:gd name="T23" fmla="*/ 1315 h 2478"/>
                <a:gd name="T24" fmla="*/ 324 w 2948"/>
                <a:gd name="T25" fmla="*/ 1584 h 2478"/>
                <a:gd name="T26" fmla="*/ 345 w 2948"/>
                <a:gd name="T27" fmla="*/ 1793 h 2478"/>
                <a:gd name="T28" fmla="*/ 424 w 2948"/>
                <a:gd name="T29" fmla="*/ 1921 h 2478"/>
                <a:gd name="T30" fmla="*/ 545 w 2948"/>
                <a:gd name="T31" fmla="*/ 1992 h 2478"/>
                <a:gd name="T32" fmla="*/ 710 w 2948"/>
                <a:gd name="T33" fmla="*/ 2029 h 2478"/>
                <a:gd name="T34" fmla="*/ 835 w 2948"/>
                <a:gd name="T35" fmla="*/ 2048 h 2478"/>
                <a:gd name="T36" fmla="*/ 990 w 2948"/>
                <a:gd name="T37" fmla="*/ 2063 h 2478"/>
                <a:gd name="T38" fmla="*/ 1186 w 2948"/>
                <a:gd name="T39" fmla="*/ 2071 h 2478"/>
                <a:gd name="T40" fmla="*/ 1424 w 2948"/>
                <a:gd name="T41" fmla="*/ 2073 h 2478"/>
                <a:gd name="T42" fmla="*/ 1699 w 2948"/>
                <a:gd name="T43" fmla="*/ 2060 h 2478"/>
                <a:gd name="T44" fmla="*/ 2004 w 2948"/>
                <a:gd name="T45" fmla="*/ 2010 h 2478"/>
                <a:gd name="T46" fmla="*/ 2230 w 2948"/>
                <a:gd name="T47" fmla="*/ 1891 h 2478"/>
                <a:gd name="T48" fmla="*/ 2359 w 2948"/>
                <a:gd name="T49" fmla="*/ 1699 h 2478"/>
                <a:gd name="T50" fmla="*/ 2424 w 2948"/>
                <a:gd name="T51" fmla="*/ 1491 h 2478"/>
                <a:gd name="T52" fmla="*/ 2472 w 2948"/>
                <a:gd name="T53" fmla="*/ 1226 h 2478"/>
                <a:gd name="T54" fmla="*/ 2493 w 2948"/>
                <a:gd name="T55" fmla="*/ 1132 h 2478"/>
                <a:gd name="T56" fmla="*/ 2514 w 2948"/>
                <a:gd name="T57" fmla="*/ 1104 h 2478"/>
                <a:gd name="T58" fmla="*/ 2543 w 2948"/>
                <a:gd name="T59" fmla="*/ 1119 h 2478"/>
                <a:gd name="T60" fmla="*/ 2574 w 2948"/>
                <a:gd name="T61" fmla="*/ 1173 h 2478"/>
                <a:gd name="T62" fmla="*/ 2585 w 2948"/>
                <a:gd name="T63" fmla="*/ 1205 h 2478"/>
                <a:gd name="T64" fmla="*/ 2612 w 2948"/>
                <a:gd name="T65" fmla="*/ 1280 h 2478"/>
                <a:gd name="T66" fmla="*/ 2660 w 2948"/>
                <a:gd name="T67" fmla="*/ 1411 h 2478"/>
                <a:gd name="T68" fmla="*/ 2724 w 2948"/>
                <a:gd name="T69" fmla="*/ 1599 h 2478"/>
                <a:gd name="T70" fmla="*/ 2781 w 2948"/>
                <a:gd name="T71" fmla="*/ 1745 h 2478"/>
                <a:gd name="T72" fmla="*/ 2845 w 2948"/>
                <a:gd name="T73" fmla="*/ 1843 h 2478"/>
                <a:gd name="T74" fmla="*/ 2918 w 2948"/>
                <a:gd name="T75" fmla="*/ 1918 h 2478"/>
                <a:gd name="T76" fmla="*/ 2948 w 2948"/>
                <a:gd name="T77" fmla="*/ 1975 h 2478"/>
                <a:gd name="T78" fmla="*/ 2929 w 2948"/>
                <a:gd name="T79" fmla="*/ 2067 h 2478"/>
                <a:gd name="T80" fmla="*/ 2860 w 2948"/>
                <a:gd name="T81" fmla="*/ 2156 h 2478"/>
                <a:gd name="T82" fmla="*/ 2699 w 2948"/>
                <a:gd name="T83" fmla="*/ 2261 h 2478"/>
                <a:gd name="T84" fmla="*/ 2418 w 2948"/>
                <a:gd name="T85" fmla="*/ 2367 h 2478"/>
                <a:gd name="T86" fmla="*/ 2013 w 2948"/>
                <a:gd name="T87" fmla="*/ 2449 h 2478"/>
                <a:gd name="T88" fmla="*/ 1524 w 2948"/>
                <a:gd name="T89" fmla="*/ 2478 h 2478"/>
                <a:gd name="T90" fmla="*/ 1090 w 2948"/>
                <a:gd name="T91" fmla="*/ 2468 h 2478"/>
                <a:gd name="T92" fmla="*/ 733 w 2948"/>
                <a:gd name="T93" fmla="*/ 2436 h 2478"/>
                <a:gd name="T94" fmla="*/ 403 w 2948"/>
                <a:gd name="T95" fmla="*/ 2349 h 2478"/>
                <a:gd name="T96" fmla="*/ 163 w 2948"/>
                <a:gd name="T97" fmla="*/ 2205 h 2478"/>
                <a:gd name="T98" fmla="*/ 50 w 2948"/>
                <a:gd name="T99" fmla="*/ 2013 h 2478"/>
                <a:gd name="T100" fmla="*/ 5 w 2948"/>
                <a:gd name="T101" fmla="*/ 1714 h 2478"/>
                <a:gd name="T102" fmla="*/ 21 w 2948"/>
                <a:gd name="T103" fmla="*/ 1240 h 2478"/>
                <a:gd name="T104" fmla="*/ 34 w 2948"/>
                <a:gd name="T105" fmla="*/ 846 h 2478"/>
                <a:gd name="T106" fmla="*/ 42 w 2948"/>
                <a:gd name="T107" fmla="*/ 555 h 2478"/>
                <a:gd name="T108" fmla="*/ 46 w 2948"/>
                <a:gd name="T109" fmla="*/ 365 h 2478"/>
                <a:gd name="T110" fmla="*/ 42 w 2948"/>
                <a:gd name="T111" fmla="*/ 303 h 2478"/>
                <a:gd name="T112" fmla="*/ 29 w 2948"/>
                <a:gd name="T113" fmla="*/ 196 h 2478"/>
                <a:gd name="T114" fmla="*/ 9 w 2948"/>
                <a:gd name="T115" fmla="*/ 127 h 2478"/>
                <a:gd name="T116" fmla="*/ 2 w 2948"/>
                <a:gd name="T117" fmla="*/ 59 h 2478"/>
                <a:gd name="T118" fmla="*/ 46 w 2948"/>
                <a:gd name="T119" fmla="*/ 7 h 24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48"/>
                <a:gd name="T181" fmla="*/ 0 h 2478"/>
                <a:gd name="T182" fmla="*/ 2948 w 2948"/>
                <a:gd name="T183" fmla="*/ 2478 h 24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48" h="2478">
                  <a:moveTo>
                    <a:pt x="100" y="0"/>
                  </a:moveTo>
                  <a:lnTo>
                    <a:pt x="107" y="0"/>
                  </a:lnTo>
                  <a:lnTo>
                    <a:pt x="115" y="0"/>
                  </a:lnTo>
                  <a:lnTo>
                    <a:pt x="123" y="2"/>
                  </a:lnTo>
                  <a:lnTo>
                    <a:pt x="132" y="4"/>
                  </a:lnTo>
                  <a:lnTo>
                    <a:pt x="142" y="6"/>
                  </a:lnTo>
                  <a:lnTo>
                    <a:pt x="153" y="9"/>
                  </a:lnTo>
                  <a:lnTo>
                    <a:pt x="165" y="13"/>
                  </a:lnTo>
                  <a:lnTo>
                    <a:pt x="176" y="17"/>
                  </a:lnTo>
                  <a:lnTo>
                    <a:pt x="190" y="21"/>
                  </a:lnTo>
                  <a:lnTo>
                    <a:pt x="205" y="27"/>
                  </a:lnTo>
                  <a:lnTo>
                    <a:pt x="220" y="32"/>
                  </a:lnTo>
                  <a:lnTo>
                    <a:pt x="236" y="40"/>
                  </a:lnTo>
                  <a:lnTo>
                    <a:pt x="253" y="48"/>
                  </a:lnTo>
                  <a:lnTo>
                    <a:pt x="270" y="55"/>
                  </a:lnTo>
                  <a:lnTo>
                    <a:pt x="290" y="63"/>
                  </a:lnTo>
                  <a:lnTo>
                    <a:pt x="309" y="73"/>
                  </a:lnTo>
                  <a:lnTo>
                    <a:pt x="328" y="82"/>
                  </a:lnTo>
                  <a:lnTo>
                    <a:pt x="345" y="92"/>
                  </a:lnTo>
                  <a:lnTo>
                    <a:pt x="361" y="100"/>
                  </a:lnTo>
                  <a:lnTo>
                    <a:pt x="376" y="109"/>
                  </a:lnTo>
                  <a:lnTo>
                    <a:pt x="389" y="119"/>
                  </a:lnTo>
                  <a:lnTo>
                    <a:pt x="403" y="128"/>
                  </a:lnTo>
                  <a:lnTo>
                    <a:pt x="414" y="138"/>
                  </a:lnTo>
                  <a:lnTo>
                    <a:pt x="424" y="148"/>
                  </a:lnTo>
                  <a:lnTo>
                    <a:pt x="434" y="157"/>
                  </a:lnTo>
                  <a:lnTo>
                    <a:pt x="441" y="167"/>
                  </a:lnTo>
                  <a:lnTo>
                    <a:pt x="449" y="176"/>
                  </a:lnTo>
                  <a:lnTo>
                    <a:pt x="455" y="186"/>
                  </a:lnTo>
                  <a:lnTo>
                    <a:pt x="459" y="196"/>
                  </a:lnTo>
                  <a:lnTo>
                    <a:pt x="462" y="205"/>
                  </a:lnTo>
                  <a:lnTo>
                    <a:pt x="464" y="215"/>
                  </a:lnTo>
                  <a:lnTo>
                    <a:pt x="464" y="226"/>
                  </a:lnTo>
                  <a:lnTo>
                    <a:pt x="464" y="232"/>
                  </a:lnTo>
                  <a:lnTo>
                    <a:pt x="462" y="238"/>
                  </a:lnTo>
                  <a:lnTo>
                    <a:pt x="459" y="247"/>
                  </a:lnTo>
                  <a:lnTo>
                    <a:pt x="455" y="257"/>
                  </a:lnTo>
                  <a:lnTo>
                    <a:pt x="449" y="269"/>
                  </a:lnTo>
                  <a:lnTo>
                    <a:pt x="441" y="282"/>
                  </a:lnTo>
                  <a:lnTo>
                    <a:pt x="434" y="295"/>
                  </a:lnTo>
                  <a:lnTo>
                    <a:pt x="424" y="313"/>
                  </a:lnTo>
                  <a:lnTo>
                    <a:pt x="422" y="317"/>
                  </a:lnTo>
                  <a:lnTo>
                    <a:pt x="420" y="322"/>
                  </a:lnTo>
                  <a:lnTo>
                    <a:pt x="418" y="328"/>
                  </a:lnTo>
                  <a:lnTo>
                    <a:pt x="416" y="336"/>
                  </a:lnTo>
                  <a:lnTo>
                    <a:pt x="414" y="342"/>
                  </a:lnTo>
                  <a:lnTo>
                    <a:pt x="412" y="349"/>
                  </a:lnTo>
                  <a:lnTo>
                    <a:pt x="411" y="359"/>
                  </a:lnTo>
                  <a:lnTo>
                    <a:pt x="409" y="366"/>
                  </a:lnTo>
                  <a:lnTo>
                    <a:pt x="407" y="376"/>
                  </a:lnTo>
                  <a:lnTo>
                    <a:pt x="405" y="386"/>
                  </a:lnTo>
                  <a:lnTo>
                    <a:pt x="405" y="395"/>
                  </a:lnTo>
                  <a:lnTo>
                    <a:pt x="403" y="405"/>
                  </a:lnTo>
                  <a:lnTo>
                    <a:pt x="401" y="416"/>
                  </a:lnTo>
                  <a:lnTo>
                    <a:pt x="399" y="428"/>
                  </a:lnTo>
                  <a:lnTo>
                    <a:pt x="397" y="439"/>
                  </a:lnTo>
                  <a:lnTo>
                    <a:pt x="395" y="453"/>
                  </a:lnTo>
                  <a:lnTo>
                    <a:pt x="393" y="466"/>
                  </a:lnTo>
                  <a:lnTo>
                    <a:pt x="391" y="478"/>
                  </a:lnTo>
                  <a:lnTo>
                    <a:pt x="389" y="493"/>
                  </a:lnTo>
                  <a:lnTo>
                    <a:pt x="387" y="507"/>
                  </a:lnTo>
                  <a:lnTo>
                    <a:pt x="386" y="522"/>
                  </a:lnTo>
                  <a:lnTo>
                    <a:pt x="386" y="537"/>
                  </a:lnTo>
                  <a:lnTo>
                    <a:pt x="384" y="553"/>
                  </a:lnTo>
                  <a:lnTo>
                    <a:pt x="382" y="570"/>
                  </a:lnTo>
                  <a:lnTo>
                    <a:pt x="380" y="585"/>
                  </a:lnTo>
                  <a:lnTo>
                    <a:pt x="378" y="603"/>
                  </a:lnTo>
                  <a:lnTo>
                    <a:pt x="376" y="622"/>
                  </a:lnTo>
                  <a:lnTo>
                    <a:pt x="374" y="639"/>
                  </a:lnTo>
                  <a:lnTo>
                    <a:pt x="374" y="658"/>
                  </a:lnTo>
                  <a:lnTo>
                    <a:pt x="372" y="677"/>
                  </a:lnTo>
                  <a:lnTo>
                    <a:pt x="370" y="697"/>
                  </a:lnTo>
                  <a:lnTo>
                    <a:pt x="368" y="718"/>
                  </a:lnTo>
                  <a:lnTo>
                    <a:pt x="366" y="737"/>
                  </a:lnTo>
                  <a:lnTo>
                    <a:pt x="364" y="758"/>
                  </a:lnTo>
                  <a:lnTo>
                    <a:pt x="364" y="781"/>
                  </a:lnTo>
                  <a:lnTo>
                    <a:pt x="363" y="802"/>
                  </a:lnTo>
                  <a:lnTo>
                    <a:pt x="361" y="825"/>
                  </a:lnTo>
                  <a:lnTo>
                    <a:pt x="359" y="848"/>
                  </a:lnTo>
                  <a:lnTo>
                    <a:pt x="357" y="871"/>
                  </a:lnTo>
                  <a:lnTo>
                    <a:pt x="357" y="896"/>
                  </a:lnTo>
                  <a:lnTo>
                    <a:pt x="355" y="921"/>
                  </a:lnTo>
                  <a:lnTo>
                    <a:pt x="353" y="946"/>
                  </a:lnTo>
                  <a:lnTo>
                    <a:pt x="351" y="971"/>
                  </a:lnTo>
                  <a:lnTo>
                    <a:pt x="349" y="998"/>
                  </a:lnTo>
                  <a:lnTo>
                    <a:pt x="349" y="1023"/>
                  </a:lnTo>
                  <a:lnTo>
                    <a:pt x="347" y="1050"/>
                  </a:lnTo>
                  <a:lnTo>
                    <a:pt x="345" y="1079"/>
                  </a:lnTo>
                  <a:lnTo>
                    <a:pt x="343" y="1106"/>
                  </a:lnTo>
                  <a:lnTo>
                    <a:pt x="343" y="1134"/>
                  </a:lnTo>
                  <a:lnTo>
                    <a:pt x="341" y="1163"/>
                  </a:lnTo>
                  <a:lnTo>
                    <a:pt x="339" y="1192"/>
                  </a:lnTo>
                  <a:lnTo>
                    <a:pt x="338" y="1223"/>
                  </a:lnTo>
                  <a:lnTo>
                    <a:pt x="338" y="1253"/>
                  </a:lnTo>
                  <a:lnTo>
                    <a:pt x="336" y="1284"/>
                  </a:lnTo>
                  <a:lnTo>
                    <a:pt x="334" y="1315"/>
                  </a:lnTo>
                  <a:lnTo>
                    <a:pt x="334" y="1347"/>
                  </a:lnTo>
                  <a:lnTo>
                    <a:pt x="332" y="1380"/>
                  </a:lnTo>
                  <a:lnTo>
                    <a:pt x="330" y="1413"/>
                  </a:lnTo>
                  <a:lnTo>
                    <a:pt x="330" y="1445"/>
                  </a:lnTo>
                  <a:lnTo>
                    <a:pt x="328" y="1480"/>
                  </a:lnTo>
                  <a:lnTo>
                    <a:pt x="326" y="1514"/>
                  </a:lnTo>
                  <a:lnTo>
                    <a:pt x="326" y="1549"/>
                  </a:lnTo>
                  <a:lnTo>
                    <a:pt x="324" y="1584"/>
                  </a:lnTo>
                  <a:lnTo>
                    <a:pt x="322" y="1620"/>
                  </a:lnTo>
                  <a:lnTo>
                    <a:pt x="324" y="1647"/>
                  </a:lnTo>
                  <a:lnTo>
                    <a:pt x="324" y="1674"/>
                  </a:lnTo>
                  <a:lnTo>
                    <a:pt x="328" y="1701"/>
                  </a:lnTo>
                  <a:lnTo>
                    <a:pt x="330" y="1726"/>
                  </a:lnTo>
                  <a:lnTo>
                    <a:pt x="334" y="1749"/>
                  </a:lnTo>
                  <a:lnTo>
                    <a:pt x="339" y="1772"/>
                  </a:lnTo>
                  <a:lnTo>
                    <a:pt x="345" y="1793"/>
                  </a:lnTo>
                  <a:lnTo>
                    <a:pt x="353" y="1812"/>
                  </a:lnTo>
                  <a:lnTo>
                    <a:pt x="361" y="1831"/>
                  </a:lnTo>
                  <a:lnTo>
                    <a:pt x="368" y="1848"/>
                  </a:lnTo>
                  <a:lnTo>
                    <a:pt x="378" y="1866"/>
                  </a:lnTo>
                  <a:lnTo>
                    <a:pt x="389" y="1881"/>
                  </a:lnTo>
                  <a:lnTo>
                    <a:pt x="399" y="1896"/>
                  </a:lnTo>
                  <a:lnTo>
                    <a:pt x="412" y="1910"/>
                  </a:lnTo>
                  <a:lnTo>
                    <a:pt x="424" y="1921"/>
                  </a:lnTo>
                  <a:lnTo>
                    <a:pt x="437" y="1933"/>
                  </a:lnTo>
                  <a:lnTo>
                    <a:pt x="451" y="1942"/>
                  </a:lnTo>
                  <a:lnTo>
                    <a:pt x="464" y="1952"/>
                  </a:lnTo>
                  <a:lnTo>
                    <a:pt x="480" y="1962"/>
                  </a:lnTo>
                  <a:lnTo>
                    <a:pt x="495" y="1969"/>
                  </a:lnTo>
                  <a:lnTo>
                    <a:pt x="510" y="1977"/>
                  </a:lnTo>
                  <a:lnTo>
                    <a:pt x="528" y="1985"/>
                  </a:lnTo>
                  <a:lnTo>
                    <a:pt x="545" y="1992"/>
                  </a:lnTo>
                  <a:lnTo>
                    <a:pt x="564" y="1998"/>
                  </a:lnTo>
                  <a:lnTo>
                    <a:pt x="581" y="2004"/>
                  </a:lnTo>
                  <a:lnTo>
                    <a:pt x="602" y="2010"/>
                  </a:lnTo>
                  <a:lnTo>
                    <a:pt x="622" y="2013"/>
                  </a:lnTo>
                  <a:lnTo>
                    <a:pt x="643" y="2017"/>
                  </a:lnTo>
                  <a:lnTo>
                    <a:pt x="666" y="2021"/>
                  </a:lnTo>
                  <a:lnTo>
                    <a:pt x="687" y="2025"/>
                  </a:lnTo>
                  <a:lnTo>
                    <a:pt x="710" y="2029"/>
                  </a:lnTo>
                  <a:lnTo>
                    <a:pt x="735" y="2031"/>
                  </a:lnTo>
                  <a:lnTo>
                    <a:pt x="746" y="2033"/>
                  </a:lnTo>
                  <a:lnTo>
                    <a:pt x="760" y="2037"/>
                  </a:lnTo>
                  <a:lnTo>
                    <a:pt x="773" y="2038"/>
                  </a:lnTo>
                  <a:lnTo>
                    <a:pt x="789" y="2042"/>
                  </a:lnTo>
                  <a:lnTo>
                    <a:pt x="802" y="2044"/>
                  </a:lnTo>
                  <a:lnTo>
                    <a:pt x="819" y="2046"/>
                  </a:lnTo>
                  <a:lnTo>
                    <a:pt x="835" y="2048"/>
                  </a:lnTo>
                  <a:lnTo>
                    <a:pt x="852" y="2050"/>
                  </a:lnTo>
                  <a:lnTo>
                    <a:pt x="869" y="2052"/>
                  </a:lnTo>
                  <a:lnTo>
                    <a:pt x="889" y="2054"/>
                  </a:lnTo>
                  <a:lnTo>
                    <a:pt x="908" y="2056"/>
                  </a:lnTo>
                  <a:lnTo>
                    <a:pt x="927" y="2058"/>
                  </a:lnTo>
                  <a:lnTo>
                    <a:pt x="948" y="2060"/>
                  </a:lnTo>
                  <a:lnTo>
                    <a:pt x="969" y="2061"/>
                  </a:lnTo>
                  <a:lnTo>
                    <a:pt x="990" y="2063"/>
                  </a:lnTo>
                  <a:lnTo>
                    <a:pt x="1011" y="2063"/>
                  </a:lnTo>
                  <a:lnTo>
                    <a:pt x="1034" y="2065"/>
                  </a:lnTo>
                  <a:lnTo>
                    <a:pt x="1059" y="2065"/>
                  </a:lnTo>
                  <a:lnTo>
                    <a:pt x="1082" y="2067"/>
                  </a:lnTo>
                  <a:lnTo>
                    <a:pt x="1107" y="2069"/>
                  </a:lnTo>
                  <a:lnTo>
                    <a:pt x="1134" y="2069"/>
                  </a:lnTo>
                  <a:lnTo>
                    <a:pt x="1159" y="2069"/>
                  </a:lnTo>
                  <a:lnTo>
                    <a:pt x="1186" y="2071"/>
                  </a:lnTo>
                  <a:lnTo>
                    <a:pt x="1215" y="2071"/>
                  </a:lnTo>
                  <a:lnTo>
                    <a:pt x="1242" y="2071"/>
                  </a:lnTo>
                  <a:lnTo>
                    <a:pt x="1271" y="2073"/>
                  </a:lnTo>
                  <a:lnTo>
                    <a:pt x="1301" y="2073"/>
                  </a:lnTo>
                  <a:lnTo>
                    <a:pt x="1330" y="2073"/>
                  </a:lnTo>
                  <a:lnTo>
                    <a:pt x="1361" y="2073"/>
                  </a:lnTo>
                  <a:lnTo>
                    <a:pt x="1393" y="2073"/>
                  </a:lnTo>
                  <a:lnTo>
                    <a:pt x="1424" y="2073"/>
                  </a:lnTo>
                  <a:lnTo>
                    <a:pt x="1457" y="2073"/>
                  </a:lnTo>
                  <a:lnTo>
                    <a:pt x="1489" y="2073"/>
                  </a:lnTo>
                  <a:lnTo>
                    <a:pt x="1524" y="2073"/>
                  </a:lnTo>
                  <a:lnTo>
                    <a:pt x="1558" y="2071"/>
                  </a:lnTo>
                  <a:lnTo>
                    <a:pt x="1593" y="2069"/>
                  </a:lnTo>
                  <a:lnTo>
                    <a:pt x="1628" y="2067"/>
                  </a:lnTo>
                  <a:lnTo>
                    <a:pt x="1662" y="2063"/>
                  </a:lnTo>
                  <a:lnTo>
                    <a:pt x="1699" y="2060"/>
                  </a:lnTo>
                  <a:lnTo>
                    <a:pt x="1735" y="2056"/>
                  </a:lnTo>
                  <a:lnTo>
                    <a:pt x="1772" y="2050"/>
                  </a:lnTo>
                  <a:lnTo>
                    <a:pt x="1810" y="2046"/>
                  </a:lnTo>
                  <a:lnTo>
                    <a:pt x="1848" y="2038"/>
                  </a:lnTo>
                  <a:lnTo>
                    <a:pt x="1887" y="2033"/>
                  </a:lnTo>
                  <a:lnTo>
                    <a:pt x="1925" y="2025"/>
                  </a:lnTo>
                  <a:lnTo>
                    <a:pt x="1964" y="2017"/>
                  </a:lnTo>
                  <a:lnTo>
                    <a:pt x="2004" y="2010"/>
                  </a:lnTo>
                  <a:lnTo>
                    <a:pt x="2044" y="2000"/>
                  </a:lnTo>
                  <a:lnTo>
                    <a:pt x="2075" y="1989"/>
                  </a:lnTo>
                  <a:lnTo>
                    <a:pt x="2104" y="1975"/>
                  </a:lnTo>
                  <a:lnTo>
                    <a:pt x="2132" y="1960"/>
                  </a:lnTo>
                  <a:lnTo>
                    <a:pt x="2159" y="1944"/>
                  </a:lnTo>
                  <a:lnTo>
                    <a:pt x="2184" y="1927"/>
                  </a:lnTo>
                  <a:lnTo>
                    <a:pt x="2209" y="1910"/>
                  </a:lnTo>
                  <a:lnTo>
                    <a:pt x="2230" y="1891"/>
                  </a:lnTo>
                  <a:lnTo>
                    <a:pt x="2251" y="1871"/>
                  </a:lnTo>
                  <a:lnTo>
                    <a:pt x="2271" y="1850"/>
                  </a:lnTo>
                  <a:lnTo>
                    <a:pt x="2290" y="1827"/>
                  </a:lnTo>
                  <a:lnTo>
                    <a:pt x="2307" y="1804"/>
                  </a:lnTo>
                  <a:lnTo>
                    <a:pt x="2322" y="1779"/>
                  </a:lnTo>
                  <a:lnTo>
                    <a:pt x="2336" y="1752"/>
                  </a:lnTo>
                  <a:lnTo>
                    <a:pt x="2347" y="1726"/>
                  </a:lnTo>
                  <a:lnTo>
                    <a:pt x="2359" y="1699"/>
                  </a:lnTo>
                  <a:lnTo>
                    <a:pt x="2369" y="1668"/>
                  </a:lnTo>
                  <a:lnTo>
                    <a:pt x="2376" y="1647"/>
                  </a:lnTo>
                  <a:lnTo>
                    <a:pt x="2386" y="1622"/>
                  </a:lnTo>
                  <a:lnTo>
                    <a:pt x="2394" y="1599"/>
                  </a:lnTo>
                  <a:lnTo>
                    <a:pt x="2401" y="1572"/>
                  </a:lnTo>
                  <a:lnTo>
                    <a:pt x="2411" y="1547"/>
                  </a:lnTo>
                  <a:lnTo>
                    <a:pt x="2418" y="1518"/>
                  </a:lnTo>
                  <a:lnTo>
                    <a:pt x="2424" y="1491"/>
                  </a:lnTo>
                  <a:lnTo>
                    <a:pt x="2432" y="1461"/>
                  </a:lnTo>
                  <a:lnTo>
                    <a:pt x="2440" y="1430"/>
                  </a:lnTo>
                  <a:lnTo>
                    <a:pt x="2445" y="1399"/>
                  </a:lnTo>
                  <a:lnTo>
                    <a:pt x="2451" y="1367"/>
                  </a:lnTo>
                  <a:lnTo>
                    <a:pt x="2457" y="1334"/>
                  </a:lnTo>
                  <a:lnTo>
                    <a:pt x="2463" y="1299"/>
                  </a:lnTo>
                  <a:lnTo>
                    <a:pt x="2468" y="1263"/>
                  </a:lnTo>
                  <a:lnTo>
                    <a:pt x="2472" y="1226"/>
                  </a:lnTo>
                  <a:lnTo>
                    <a:pt x="2476" y="1190"/>
                  </a:lnTo>
                  <a:lnTo>
                    <a:pt x="2478" y="1180"/>
                  </a:lnTo>
                  <a:lnTo>
                    <a:pt x="2482" y="1171"/>
                  </a:lnTo>
                  <a:lnTo>
                    <a:pt x="2484" y="1161"/>
                  </a:lnTo>
                  <a:lnTo>
                    <a:pt x="2486" y="1154"/>
                  </a:lnTo>
                  <a:lnTo>
                    <a:pt x="2490" y="1146"/>
                  </a:lnTo>
                  <a:lnTo>
                    <a:pt x="2491" y="1138"/>
                  </a:lnTo>
                  <a:lnTo>
                    <a:pt x="2493" y="1132"/>
                  </a:lnTo>
                  <a:lnTo>
                    <a:pt x="2497" y="1127"/>
                  </a:lnTo>
                  <a:lnTo>
                    <a:pt x="2499" y="1121"/>
                  </a:lnTo>
                  <a:lnTo>
                    <a:pt x="2501" y="1117"/>
                  </a:lnTo>
                  <a:lnTo>
                    <a:pt x="2505" y="1113"/>
                  </a:lnTo>
                  <a:lnTo>
                    <a:pt x="2507" y="1109"/>
                  </a:lnTo>
                  <a:lnTo>
                    <a:pt x="2509" y="1107"/>
                  </a:lnTo>
                  <a:lnTo>
                    <a:pt x="2513" y="1106"/>
                  </a:lnTo>
                  <a:lnTo>
                    <a:pt x="2514" y="1104"/>
                  </a:lnTo>
                  <a:lnTo>
                    <a:pt x="2516" y="1104"/>
                  </a:lnTo>
                  <a:lnTo>
                    <a:pt x="2520" y="1104"/>
                  </a:lnTo>
                  <a:lnTo>
                    <a:pt x="2524" y="1106"/>
                  </a:lnTo>
                  <a:lnTo>
                    <a:pt x="2528" y="1106"/>
                  </a:lnTo>
                  <a:lnTo>
                    <a:pt x="2532" y="1107"/>
                  </a:lnTo>
                  <a:lnTo>
                    <a:pt x="2536" y="1111"/>
                  </a:lnTo>
                  <a:lnTo>
                    <a:pt x="2539" y="1115"/>
                  </a:lnTo>
                  <a:lnTo>
                    <a:pt x="2543" y="1119"/>
                  </a:lnTo>
                  <a:lnTo>
                    <a:pt x="2547" y="1123"/>
                  </a:lnTo>
                  <a:lnTo>
                    <a:pt x="2551" y="1129"/>
                  </a:lnTo>
                  <a:lnTo>
                    <a:pt x="2555" y="1134"/>
                  </a:lnTo>
                  <a:lnTo>
                    <a:pt x="2559" y="1140"/>
                  </a:lnTo>
                  <a:lnTo>
                    <a:pt x="2562" y="1148"/>
                  </a:lnTo>
                  <a:lnTo>
                    <a:pt x="2566" y="1155"/>
                  </a:lnTo>
                  <a:lnTo>
                    <a:pt x="2570" y="1165"/>
                  </a:lnTo>
                  <a:lnTo>
                    <a:pt x="2574" y="1173"/>
                  </a:lnTo>
                  <a:lnTo>
                    <a:pt x="2578" y="1184"/>
                  </a:lnTo>
                  <a:lnTo>
                    <a:pt x="2578" y="1186"/>
                  </a:lnTo>
                  <a:lnTo>
                    <a:pt x="2580" y="1188"/>
                  </a:lnTo>
                  <a:lnTo>
                    <a:pt x="2580" y="1190"/>
                  </a:lnTo>
                  <a:lnTo>
                    <a:pt x="2582" y="1194"/>
                  </a:lnTo>
                  <a:lnTo>
                    <a:pt x="2584" y="1200"/>
                  </a:lnTo>
                  <a:lnTo>
                    <a:pt x="2585" y="1205"/>
                  </a:lnTo>
                  <a:lnTo>
                    <a:pt x="2587" y="1211"/>
                  </a:lnTo>
                  <a:lnTo>
                    <a:pt x="2591" y="1219"/>
                  </a:lnTo>
                  <a:lnTo>
                    <a:pt x="2593" y="1226"/>
                  </a:lnTo>
                  <a:lnTo>
                    <a:pt x="2597" y="1236"/>
                  </a:lnTo>
                  <a:lnTo>
                    <a:pt x="2601" y="1246"/>
                  </a:lnTo>
                  <a:lnTo>
                    <a:pt x="2605" y="1257"/>
                  </a:lnTo>
                  <a:lnTo>
                    <a:pt x="2609" y="1269"/>
                  </a:lnTo>
                  <a:lnTo>
                    <a:pt x="2612" y="1280"/>
                  </a:lnTo>
                  <a:lnTo>
                    <a:pt x="2618" y="1294"/>
                  </a:lnTo>
                  <a:lnTo>
                    <a:pt x="2624" y="1307"/>
                  </a:lnTo>
                  <a:lnTo>
                    <a:pt x="2628" y="1322"/>
                  </a:lnTo>
                  <a:lnTo>
                    <a:pt x="2633" y="1340"/>
                  </a:lnTo>
                  <a:lnTo>
                    <a:pt x="2639" y="1355"/>
                  </a:lnTo>
                  <a:lnTo>
                    <a:pt x="2647" y="1374"/>
                  </a:lnTo>
                  <a:lnTo>
                    <a:pt x="2653" y="1392"/>
                  </a:lnTo>
                  <a:lnTo>
                    <a:pt x="2660" y="1411"/>
                  </a:lnTo>
                  <a:lnTo>
                    <a:pt x="2666" y="1432"/>
                  </a:lnTo>
                  <a:lnTo>
                    <a:pt x="2674" y="1453"/>
                  </a:lnTo>
                  <a:lnTo>
                    <a:pt x="2681" y="1476"/>
                  </a:lnTo>
                  <a:lnTo>
                    <a:pt x="2689" y="1497"/>
                  </a:lnTo>
                  <a:lnTo>
                    <a:pt x="2697" y="1522"/>
                  </a:lnTo>
                  <a:lnTo>
                    <a:pt x="2706" y="1547"/>
                  </a:lnTo>
                  <a:lnTo>
                    <a:pt x="2714" y="1572"/>
                  </a:lnTo>
                  <a:lnTo>
                    <a:pt x="2724" y="1599"/>
                  </a:lnTo>
                  <a:lnTo>
                    <a:pt x="2733" y="1626"/>
                  </a:lnTo>
                  <a:lnTo>
                    <a:pt x="2739" y="1645"/>
                  </a:lnTo>
                  <a:lnTo>
                    <a:pt x="2745" y="1664"/>
                  </a:lnTo>
                  <a:lnTo>
                    <a:pt x="2752" y="1681"/>
                  </a:lnTo>
                  <a:lnTo>
                    <a:pt x="2760" y="1699"/>
                  </a:lnTo>
                  <a:lnTo>
                    <a:pt x="2766" y="1714"/>
                  </a:lnTo>
                  <a:lnTo>
                    <a:pt x="2774" y="1729"/>
                  </a:lnTo>
                  <a:lnTo>
                    <a:pt x="2781" y="1745"/>
                  </a:lnTo>
                  <a:lnTo>
                    <a:pt x="2789" y="1760"/>
                  </a:lnTo>
                  <a:lnTo>
                    <a:pt x="2797" y="1774"/>
                  </a:lnTo>
                  <a:lnTo>
                    <a:pt x="2804" y="1787"/>
                  </a:lnTo>
                  <a:lnTo>
                    <a:pt x="2812" y="1798"/>
                  </a:lnTo>
                  <a:lnTo>
                    <a:pt x="2820" y="1810"/>
                  </a:lnTo>
                  <a:lnTo>
                    <a:pt x="2829" y="1822"/>
                  </a:lnTo>
                  <a:lnTo>
                    <a:pt x="2837" y="1833"/>
                  </a:lnTo>
                  <a:lnTo>
                    <a:pt x="2845" y="1843"/>
                  </a:lnTo>
                  <a:lnTo>
                    <a:pt x="2854" y="1852"/>
                  </a:lnTo>
                  <a:lnTo>
                    <a:pt x="2866" y="1864"/>
                  </a:lnTo>
                  <a:lnTo>
                    <a:pt x="2875" y="1873"/>
                  </a:lnTo>
                  <a:lnTo>
                    <a:pt x="2885" y="1883"/>
                  </a:lnTo>
                  <a:lnTo>
                    <a:pt x="2895" y="1893"/>
                  </a:lnTo>
                  <a:lnTo>
                    <a:pt x="2902" y="1900"/>
                  </a:lnTo>
                  <a:lnTo>
                    <a:pt x="2910" y="1910"/>
                  </a:lnTo>
                  <a:lnTo>
                    <a:pt x="2918" y="1918"/>
                  </a:lnTo>
                  <a:lnTo>
                    <a:pt x="2923" y="1927"/>
                  </a:lnTo>
                  <a:lnTo>
                    <a:pt x="2929" y="1935"/>
                  </a:lnTo>
                  <a:lnTo>
                    <a:pt x="2935" y="1942"/>
                  </a:lnTo>
                  <a:lnTo>
                    <a:pt x="2939" y="1950"/>
                  </a:lnTo>
                  <a:lnTo>
                    <a:pt x="2943" y="1956"/>
                  </a:lnTo>
                  <a:lnTo>
                    <a:pt x="2944" y="1964"/>
                  </a:lnTo>
                  <a:lnTo>
                    <a:pt x="2946" y="1969"/>
                  </a:lnTo>
                  <a:lnTo>
                    <a:pt x="2948" y="1975"/>
                  </a:lnTo>
                  <a:lnTo>
                    <a:pt x="2948" y="1981"/>
                  </a:lnTo>
                  <a:lnTo>
                    <a:pt x="2948" y="1994"/>
                  </a:lnTo>
                  <a:lnTo>
                    <a:pt x="2946" y="2006"/>
                  </a:lnTo>
                  <a:lnTo>
                    <a:pt x="2944" y="2019"/>
                  </a:lnTo>
                  <a:lnTo>
                    <a:pt x="2943" y="2031"/>
                  </a:lnTo>
                  <a:lnTo>
                    <a:pt x="2939" y="2042"/>
                  </a:lnTo>
                  <a:lnTo>
                    <a:pt x="2935" y="2054"/>
                  </a:lnTo>
                  <a:lnTo>
                    <a:pt x="2929" y="2067"/>
                  </a:lnTo>
                  <a:lnTo>
                    <a:pt x="2923" y="2079"/>
                  </a:lnTo>
                  <a:lnTo>
                    <a:pt x="2916" y="2090"/>
                  </a:lnTo>
                  <a:lnTo>
                    <a:pt x="2910" y="2100"/>
                  </a:lnTo>
                  <a:lnTo>
                    <a:pt x="2900" y="2111"/>
                  </a:lnTo>
                  <a:lnTo>
                    <a:pt x="2891" y="2123"/>
                  </a:lnTo>
                  <a:lnTo>
                    <a:pt x="2881" y="2134"/>
                  </a:lnTo>
                  <a:lnTo>
                    <a:pt x="2872" y="2144"/>
                  </a:lnTo>
                  <a:lnTo>
                    <a:pt x="2860" y="2156"/>
                  </a:lnTo>
                  <a:lnTo>
                    <a:pt x="2848" y="2165"/>
                  </a:lnTo>
                  <a:lnTo>
                    <a:pt x="2831" y="2181"/>
                  </a:lnTo>
                  <a:lnTo>
                    <a:pt x="2814" y="2194"/>
                  </a:lnTo>
                  <a:lnTo>
                    <a:pt x="2795" y="2207"/>
                  </a:lnTo>
                  <a:lnTo>
                    <a:pt x="2774" y="2221"/>
                  </a:lnTo>
                  <a:lnTo>
                    <a:pt x="2751" y="2234"/>
                  </a:lnTo>
                  <a:lnTo>
                    <a:pt x="2726" y="2248"/>
                  </a:lnTo>
                  <a:lnTo>
                    <a:pt x="2699" y="2261"/>
                  </a:lnTo>
                  <a:lnTo>
                    <a:pt x="2670" y="2275"/>
                  </a:lnTo>
                  <a:lnTo>
                    <a:pt x="2639" y="2288"/>
                  </a:lnTo>
                  <a:lnTo>
                    <a:pt x="2607" y="2301"/>
                  </a:lnTo>
                  <a:lnTo>
                    <a:pt x="2574" y="2315"/>
                  </a:lnTo>
                  <a:lnTo>
                    <a:pt x="2537" y="2328"/>
                  </a:lnTo>
                  <a:lnTo>
                    <a:pt x="2499" y="2342"/>
                  </a:lnTo>
                  <a:lnTo>
                    <a:pt x="2461" y="2355"/>
                  </a:lnTo>
                  <a:lnTo>
                    <a:pt x="2418" y="2367"/>
                  </a:lnTo>
                  <a:lnTo>
                    <a:pt x="2374" y="2380"/>
                  </a:lnTo>
                  <a:lnTo>
                    <a:pt x="2328" y="2394"/>
                  </a:lnTo>
                  <a:lnTo>
                    <a:pt x="2278" y="2405"/>
                  </a:lnTo>
                  <a:lnTo>
                    <a:pt x="2228" y="2415"/>
                  </a:lnTo>
                  <a:lnTo>
                    <a:pt x="2177" y="2424"/>
                  </a:lnTo>
                  <a:lnTo>
                    <a:pt x="2123" y="2434"/>
                  </a:lnTo>
                  <a:lnTo>
                    <a:pt x="2069" y="2442"/>
                  </a:lnTo>
                  <a:lnTo>
                    <a:pt x="2013" y="2449"/>
                  </a:lnTo>
                  <a:lnTo>
                    <a:pt x="1956" y="2455"/>
                  </a:lnTo>
                  <a:lnTo>
                    <a:pt x="1898" y="2461"/>
                  </a:lnTo>
                  <a:lnTo>
                    <a:pt x="1839" y="2467"/>
                  </a:lnTo>
                  <a:lnTo>
                    <a:pt x="1777" y="2470"/>
                  </a:lnTo>
                  <a:lnTo>
                    <a:pt x="1716" y="2472"/>
                  </a:lnTo>
                  <a:lnTo>
                    <a:pt x="1653" y="2476"/>
                  </a:lnTo>
                  <a:lnTo>
                    <a:pt x="1589" y="2478"/>
                  </a:lnTo>
                  <a:lnTo>
                    <a:pt x="1524" y="2478"/>
                  </a:lnTo>
                  <a:lnTo>
                    <a:pt x="1457" y="2478"/>
                  </a:lnTo>
                  <a:lnTo>
                    <a:pt x="1401" y="2478"/>
                  </a:lnTo>
                  <a:lnTo>
                    <a:pt x="1347" y="2478"/>
                  </a:lnTo>
                  <a:lnTo>
                    <a:pt x="1294" y="2476"/>
                  </a:lnTo>
                  <a:lnTo>
                    <a:pt x="1242" y="2476"/>
                  </a:lnTo>
                  <a:lnTo>
                    <a:pt x="1190" y="2474"/>
                  </a:lnTo>
                  <a:lnTo>
                    <a:pt x="1140" y="2472"/>
                  </a:lnTo>
                  <a:lnTo>
                    <a:pt x="1090" y="2468"/>
                  </a:lnTo>
                  <a:lnTo>
                    <a:pt x="1042" y="2467"/>
                  </a:lnTo>
                  <a:lnTo>
                    <a:pt x="996" y="2463"/>
                  </a:lnTo>
                  <a:lnTo>
                    <a:pt x="950" y="2459"/>
                  </a:lnTo>
                  <a:lnTo>
                    <a:pt x="904" y="2455"/>
                  </a:lnTo>
                  <a:lnTo>
                    <a:pt x="860" y="2451"/>
                  </a:lnTo>
                  <a:lnTo>
                    <a:pt x="817" y="2445"/>
                  </a:lnTo>
                  <a:lnTo>
                    <a:pt x="775" y="2442"/>
                  </a:lnTo>
                  <a:lnTo>
                    <a:pt x="733" y="2436"/>
                  </a:lnTo>
                  <a:lnTo>
                    <a:pt x="695" y="2430"/>
                  </a:lnTo>
                  <a:lnTo>
                    <a:pt x="649" y="2420"/>
                  </a:lnTo>
                  <a:lnTo>
                    <a:pt x="602" y="2411"/>
                  </a:lnTo>
                  <a:lnTo>
                    <a:pt x="560" y="2401"/>
                  </a:lnTo>
                  <a:lnTo>
                    <a:pt x="518" y="2390"/>
                  </a:lnTo>
                  <a:lnTo>
                    <a:pt x="478" y="2376"/>
                  </a:lnTo>
                  <a:lnTo>
                    <a:pt x="439" y="2363"/>
                  </a:lnTo>
                  <a:lnTo>
                    <a:pt x="403" y="2349"/>
                  </a:lnTo>
                  <a:lnTo>
                    <a:pt x="366" y="2334"/>
                  </a:lnTo>
                  <a:lnTo>
                    <a:pt x="332" y="2319"/>
                  </a:lnTo>
                  <a:lnTo>
                    <a:pt x="299" y="2301"/>
                  </a:lnTo>
                  <a:lnTo>
                    <a:pt x="268" y="2284"/>
                  </a:lnTo>
                  <a:lnTo>
                    <a:pt x="240" y="2267"/>
                  </a:lnTo>
                  <a:lnTo>
                    <a:pt x="213" y="2248"/>
                  </a:lnTo>
                  <a:lnTo>
                    <a:pt x="186" y="2227"/>
                  </a:lnTo>
                  <a:lnTo>
                    <a:pt x="163" y="2205"/>
                  </a:lnTo>
                  <a:lnTo>
                    <a:pt x="140" y="2184"/>
                  </a:lnTo>
                  <a:lnTo>
                    <a:pt x="124" y="2165"/>
                  </a:lnTo>
                  <a:lnTo>
                    <a:pt x="109" y="2144"/>
                  </a:lnTo>
                  <a:lnTo>
                    <a:pt x="96" y="2121"/>
                  </a:lnTo>
                  <a:lnTo>
                    <a:pt x="82" y="2096"/>
                  </a:lnTo>
                  <a:lnTo>
                    <a:pt x="71" y="2069"/>
                  </a:lnTo>
                  <a:lnTo>
                    <a:pt x="59" y="2042"/>
                  </a:lnTo>
                  <a:lnTo>
                    <a:pt x="50" y="2013"/>
                  </a:lnTo>
                  <a:lnTo>
                    <a:pt x="40" y="1981"/>
                  </a:lnTo>
                  <a:lnTo>
                    <a:pt x="32" y="1948"/>
                  </a:lnTo>
                  <a:lnTo>
                    <a:pt x="25" y="1914"/>
                  </a:lnTo>
                  <a:lnTo>
                    <a:pt x="19" y="1877"/>
                  </a:lnTo>
                  <a:lnTo>
                    <a:pt x="15" y="1839"/>
                  </a:lnTo>
                  <a:lnTo>
                    <a:pt x="11" y="1798"/>
                  </a:lnTo>
                  <a:lnTo>
                    <a:pt x="7" y="1756"/>
                  </a:lnTo>
                  <a:lnTo>
                    <a:pt x="5" y="1714"/>
                  </a:lnTo>
                  <a:lnTo>
                    <a:pt x="5" y="1668"/>
                  </a:lnTo>
                  <a:lnTo>
                    <a:pt x="7" y="1603"/>
                  </a:lnTo>
                  <a:lnTo>
                    <a:pt x="11" y="1537"/>
                  </a:lnTo>
                  <a:lnTo>
                    <a:pt x="13" y="1476"/>
                  </a:lnTo>
                  <a:lnTo>
                    <a:pt x="15" y="1415"/>
                  </a:lnTo>
                  <a:lnTo>
                    <a:pt x="17" y="1355"/>
                  </a:lnTo>
                  <a:lnTo>
                    <a:pt x="19" y="1296"/>
                  </a:lnTo>
                  <a:lnTo>
                    <a:pt x="21" y="1240"/>
                  </a:lnTo>
                  <a:lnTo>
                    <a:pt x="23" y="1184"/>
                  </a:lnTo>
                  <a:lnTo>
                    <a:pt x="25" y="1132"/>
                  </a:lnTo>
                  <a:lnTo>
                    <a:pt x="27" y="1081"/>
                  </a:lnTo>
                  <a:lnTo>
                    <a:pt x="29" y="1031"/>
                  </a:lnTo>
                  <a:lnTo>
                    <a:pt x="30" y="981"/>
                  </a:lnTo>
                  <a:lnTo>
                    <a:pt x="32" y="935"/>
                  </a:lnTo>
                  <a:lnTo>
                    <a:pt x="32" y="889"/>
                  </a:lnTo>
                  <a:lnTo>
                    <a:pt x="34" y="846"/>
                  </a:lnTo>
                  <a:lnTo>
                    <a:pt x="36" y="804"/>
                  </a:lnTo>
                  <a:lnTo>
                    <a:pt x="36" y="764"/>
                  </a:lnTo>
                  <a:lnTo>
                    <a:pt x="38" y="724"/>
                  </a:lnTo>
                  <a:lnTo>
                    <a:pt x="40" y="687"/>
                  </a:lnTo>
                  <a:lnTo>
                    <a:pt x="40" y="651"/>
                  </a:lnTo>
                  <a:lnTo>
                    <a:pt x="42" y="618"/>
                  </a:lnTo>
                  <a:lnTo>
                    <a:pt x="42" y="585"/>
                  </a:lnTo>
                  <a:lnTo>
                    <a:pt x="42" y="555"/>
                  </a:lnTo>
                  <a:lnTo>
                    <a:pt x="44" y="524"/>
                  </a:lnTo>
                  <a:lnTo>
                    <a:pt x="44" y="497"/>
                  </a:lnTo>
                  <a:lnTo>
                    <a:pt x="44" y="470"/>
                  </a:lnTo>
                  <a:lnTo>
                    <a:pt x="46" y="447"/>
                  </a:lnTo>
                  <a:lnTo>
                    <a:pt x="46" y="424"/>
                  </a:lnTo>
                  <a:lnTo>
                    <a:pt x="46" y="403"/>
                  </a:lnTo>
                  <a:lnTo>
                    <a:pt x="46" y="384"/>
                  </a:lnTo>
                  <a:lnTo>
                    <a:pt x="46" y="365"/>
                  </a:lnTo>
                  <a:lnTo>
                    <a:pt x="46" y="349"/>
                  </a:lnTo>
                  <a:lnTo>
                    <a:pt x="46" y="343"/>
                  </a:lnTo>
                  <a:lnTo>
                    <a:pt x="46" y="338"/>
                  </a:lnTo>
                  <a:lnTo>
                    <a:pt x="46" y="332"/>
                  </a:lnTo>
                  <a:lnTo>
                    <a:pt x="46" y="326"/>
                  </a:lnTo>
                  <a:lnTo>
                    <a:pt x="44" y="318"/>
                  </a:lnTo>
                  <a:lnTo>
                    <a:pt x="44" y="311"/>
                  </a:lnTo>
                  <a:lnTo>
                    <a:pt x="42" y="303"/>
                  </a:lnTo>
                  <a:lnTo>
                    <a:pt x="42" y="294"/>
                  </a:lnTo>
                  <a:lnTo>
                    <a:pt x="40" y="286"/>
                  </a:lnTo>
                  <a:lnTo>
                    <a:pt x="40" y="276"/>
                  </a:lnTo>
                  <a:lnTo>
                    <a:pt x="38" y="265"/>
                  </a:lnTo>
                  <a:lnTo>
                    <a:pt x="38" y="255"/>
                  </a:lnTo>
                  <a:lnTo>
                    <a:pt x="34" y="232"/>
                  </a:lnTo>
                  <a:lnTo>
                    <a:pt x="32" y="207"/>
                  </a:lnTo>
                  <a:lnTo>
                    <a:pt x="29" y="196"/>
                  </a:lnTo>
                  <a:lnTo>
                    <a:pt x="27" y="186"/>
                  </a:lnTo>
                  <a:lnTo>
                    <a:pt x="23" y="176"/>
                  </a:lnTo>
                  <a:lnTo>
                    <a:pt x="21" y="167"/>
                  </a:lnTo>
                  <a:lnTo>
                    <a:pt x="17" y="157"/>
                  </a:lnTo>
                  <a:lnTo>
                    <a:pt x="15" y="148"/>
                  </a:lnTo>
                  <a:lnTo>
                    <a:pt x="13" y="140"/>
                  </a:lnTo>
                  <a:lnTo>
                    <a:pt x="11" y="132"/>
                  </a:lnTo>
                  <a:lnTo>
                    <a:pt x="9" y="127"/>
                  </a:lnTo>
                  <a:lnTo>
                    <a:pt x="7" y="121"/>
                  </a:lnTo>
                  <a:lnTo>
                    <a:pt x="5" y="113"/>
                  </a:lnTo>
                  <a:lnTo>
                    <a:pt x="4" y="109"/>
                  </a:lnTo>
                  <a:lnTo>
                    <a:pt x="2" y="100"/>
                  </a:lnTo>
                  <a:lnTo>
                    <a:pt x="0" y="92"/>
                  </a:lnTo>
                  <a:lnTo>
                    <a:pt x="0" y="80"/>
                  </a:lnTo>
                  <a:lnTo>
                    <a:pt x="0" y="69"/>
                  </a:lnTo>
                  <a:lnTo>
                    <a:pt x="2" y="59"/>
                  </a:lnTo>
                  <a:lnTo>
                    <a:pt x="5" y="52"/>
                  </a:lnTo>
                  <a:lnTo>
                    <a:pt x="9" y="42"/>
                  </a:lnTo>
                  <a:lnTo>
                    <a:pt x="13" y="34"/>
                  </a:lnTo>
                  <a:lnTo>
                    <a:pt x="19" y="29"/>
                  </a:lnTo>
                  <a:lnTo>
                    <a:pt x="25" y="23"/>
                  </a:lnTo>
                  <a:lnTo>
                    <a:pt x="30" y="17"/>
                  </a:lnTo>
                  <a:lnTo>
                    <a:pt x="38" y="11"/>
                  </a:lnTo>
                  <a:lnTo>
                    <a:pt x="46" y="7"/>
                  </a:lnTo>
                  <a:lnTo>
                    <a:pt x="55" y="6"/>
                  </a:lnTo>
                  <a:lnTo>
                    <a:pt x="65" y="2"/>
                  </a:lnTo>
                  <a:lnTo>
                    <a:pt x="77" y="0"/>
                  </a:lnTo>
                  <a:lnTo>
                    <a:pt x="88" y="0"/>
                  </a:lnTo>
                  <a:lnTo>
                    <a:pt x="10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819400" y="762000"/>
            <a:ext cx="1904999" cy="1040089"/>
            <a:chOff x="2819400" y="762000"/>
            <a:chExt cx="1904999" cy="1040089"/>
          </a:xfrm>
        </p:grpSpPr>
        <p:sp>
          <p:nvSpPr>
            <p:cNvPr id="7" name="Freeform 26"/>
            <p:cNvSpPr>
              <a:spLocks/>
            </p:cNvSpPr>
            <p:nvPr/>
          </p:nvSpPr>
          <p:spPr bwMode="auto">
            <a:xfrm>
              <a:off x="3233499" y="762000"/>
              <a:ext cx="1005255" cy="173213"/>
            </a:xfrm>
            <a:custGeom>
              <a:avLst/>
              <a:gdLst>
                <a:gd name="T0" fmla="*/ 2401 w 2781"/>
                <a:gd name="T1" fmla="*/ 2 h 428"/>
                <a:gd name="T2" fmla="*/ 2468 w 2781"/>
                <a:gd name="T3" fmla="*/ 15 h 428"/>
                <a:gd name="T4" fmla="*/ 2545 w 2781"/>
                <a:gd name="T5" fmla="*/ 40 h 428"/>
                <a:gd name="T6" fmla="*/ 2632 w 2781"/>
                <a:gd name="T7" fmla="*/ 75 h 428"/>
                <a:gd name="T8" fmla="*/ 2699 w 2781"/>
                <a:gd name="T9" fmla="*/ 103 h 428"/>
                <a:gd name="T10" fmla="*/ 2743 w 2781"/>
                <a:gd name="T11" fmla="*/ 132 h 428"/>
                <a:gd name="T12" fmla="*/ 2770 w 2781"/>
                <a:gd name="T13" fmla="*/ 163 h 428"/>
                <a:gd name="T14" fmla="*/ 2781 w 2781"/>
                <a:gd name="T15" fmla="*/ 199 h 428"/>
                <a:gd name="T16" fmla="*/ 2776 w 2781"/>
                <a:gd name="T17" fmla="*/ 221 h 428"/>
                <a:gd name="T18" fmla="*/ 2751 w 2781"/>
                <a:gd name="T19" fmla="*/ 236 h 428"/>
                <a:gd name="T20" fmla="*/ 2703 w 2781"/>
                <a:gd name="T21" fmla="*/ 249 h 428"/>
                <a:gd name="T22" fmla="*/ 2633 w 2781"/>
                <a:gd name="T23" fmla="*/ 261 h 428"/>
                <a:gd name="T24" fmla="*/ 2572 w 2781"/>
                <a:gd name="T25" fmla="*/ 270 h 428"/>
                <a:gd name="T26" fmla="*/ 2507 w 2781"/>
                <a:gd name="T27" fmla="*/ 280 h 428"/>
                <a:gd name="T28" fmla="*/ 2428 w 2781"/>
                <a:gd name="T29" fmla="*/ 290 h 428"/>
                <a:gd name="T30" fmla="*/ 2334 w 2781"/>
                <a:gd name="T31" fmla="*/ 301 h 428"/>
                <a:gd name="T32" fmla="*/ 2227 w 2781"/>
                <a:gd name="T33" fmla="*/ 313 h 428"/>
                <a:gd name="T34" fmla="*/ 2104 w 2781"/>
                <a:gd name="T35" fmla="*/ 324 h 428"/>
                <a:gd name="T36" fmla="*/ 1967 w 2781"/>
                <a:gd name="T37" fmla="*/ 338 h 428"/>
                <a:gd name="T38" fmla="*/ 1816 w 2781"/>
                <a:gd name="T39" fmla="*/ 351 h 428"/>
                <a:gd name="T40" fmla="*/ 1597 w 2781"/>
                <a:gd name="T41" fmla="*/ 368 h 428"/>
                <a:gd name="T42" fmla="*/ 1378 w 2781"/>
                <a:gd name="T43" fmla="*/ 384 h 428"/>
                <a:gd name="T44" fmla="*/ 1180 w 2781"/>
                <a:gd name="T45" fmla="*/ 397 h 428"/>
                <a:gd name="T46" fmla="*/ 1002 w 2781"/>
                <a:gd name="T47" fmla="*/ 409 h 428"/>
                <a:gd name="T48" fmla="*/ 846 w 2781"/>
                <a:gd name="T49" fmla="*/ 416 h 428"/>
                <a:gd name="T50" fmla="*/ 712 w 2781"/>
                <a:gd name="T51" fmla="*/ 422 h 428"/>
                <a:gd name="T52" fmla="*/ 599 w 2781"/>
                <a:gd name="T53" fmla="*/ 426 h 428"/>
                <a:gd name="T54" fmla="*/ 506 w 2781"/>
                <a:gd name="T55" fmla="*/ 428 h 428"/>
                <a:gd name="T56" fmla="*/ 389 w 2781"/>
                <a:gd name="T57" fmla="*/ 426 h 428"/>
                <a:gd name="T58" fmla="*/ 278 w 2781"/>
                <a:gd name="T59" fmla="*/ 418 h 428"/>
                <a:gd name="T60" fmla="*/ 188 w 2781"/>
                <a:gd name="T61" fmla="*/ 403 h 428"/>
                <a:gd name="T62" fmla="*/ 117 w 2781"/>
                <a:gd name="T63" fmla="*/ 380 h 428"/>
                <a:gd name="T64" fmla="*/ 67 w 2781"/>
                <a:gd name="T65" fmla="*/ 349 h 428"/>
                <a:gd name="T66" fmla="*/ 32 w 2781"/>
                <a:gd name="T67" fmla="*/ 318 h 428"/>
                <a:gd name="T68" fmla="*/ 11 w 2781"/>
                <a:gd name="T69" fmla="*/ 288 h 428"/>
                <a:gd name="T70" fmla="*/ 2 w 2781"/>
                <a:gd name="T71" fmla="*/ 263 h 428"/>
                <a:gd name="T72" fmla="*/ 9 w 2781"/>
                <a:gd name="T73" fmla="*/ 247 h 428"/>
                <a:gd name="T74" fmla="*/ 46 w 2781"/>
                <a:gd name="T75" fmla="*/ 236 h 428"/>
                <a:gd name="T76" fmla="*/ 113 w 2781"/>
                <a:gd name="T77" fmla="*/ 228 h 428"/>
                <a:gd name="T78" fmla="*/ 209 w 2781"/>
                <a:gd name="T79" fmla="*/ 221 h 428"/>
                <a:gd name="T80" fmla="*/ 449 w 2781"/>
                <a:gd name="T81" fmla="*/ 207 h 428"/>
                <a:gd name="T82" fmla="*/ 746 w 2781"/>
                <a:gd name="T83" fmla="*/ 186 h 428"/>
                <a:gd name="T84" fmla="*/ 1057 w 2781"/>
                <a:gd name="T85" fmla="*/ 161 h 428"/>
                <a:gd name="T86" fmla="*/ 1382 w 2781"/>
                <a:gd name="T87" fmla="*/ 130 h 428"/>
                <a:gd name="T88" fmla="*/ 1633 w 2781"/>
                <a:gd name="T89" fmla="*/ 103 h 428"/>
                <a:gd name="T90" fmla="*/ 1839 w 2781"/>
                <a:gd name="T91" fmla="*/ 78 h 428"/>
                <a:gd name="T92" fmla="*/ 2019 w 2781"/>
                <a:gd name="T93" fmla="*/ 54 h 428"/>
                <a:gd name="T94" fmla="*/ 2179 w 2781"/>
                <a:gd name="T95" fmla="*/ 29 h 428"/>
                <a:gd name="T96" fmla="*/ 2282 w 2781"/>
                <a:gd name="T97" fmla="*/ 7 h 428"/>
                <a:gd name="T98" fmla="*/ 2346 w 2781"/>
                <a:gd name="T99" fmla="*/ 0 h 4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81"/>
                <a:gd name="T151" fmla="*/ 0 h 428"/>
                <a:gd name="T152" fmla="*/ 2781 w 2781"/>
                <a:gd name="T153" fmla="*/ 428 h 42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81" h="428">
                  <a:moveTo>
                    <a:pt x="2357" y="0"/>
                  </a:moveTo>
                  <a:lnTo>
                    <a:pt x="2370" y="0"/>
                  </a:lnTo>
                  <a:lnTo>
                    <a:pt x="2386" y="0"/>
                  </a:lnTo>
                  <a:lnTo>
                    <a:pt x="2401" y="2"/>
                  </a:lnTo>
                  <a:lnTo>
                    <a:pt x="2417" y="4"/>
                  </a:lnTo>
                  <a:lnTo>
                    <a:pt x="2434" y="7"/>
                  </a:lnTo>
                  <a:lnTo>
                    <a:pt x="2451" y="11"/>
                  </a:lnTo>
                  <a:lnTo>
                    <a:pt x="2468" y="15"/>
                  </a:lnTo>
                  <a:lnTo>
                    <a:pt x="2488" y="21"/>
                  </a:lnTo>
                  <a:lnTo>
                    <a:pt x="2507" y="27"/>
                  </a:lnTo>
                  <a:lnTo>
                    <a:pt x="2526" y="32"/>
                  </a:lnTo>
                  <a:lnTo>
                    <a:pt x="2545" y="40"/>
                  </a:lnTo>
                  <a:lnTo>
                    <a:pt x="2566" y="48"/>
                  </a:lnTo>
                  <a:lnTo>
                    <a:pt x="2587" y="55"/>
                  </a:lnTo>
                  <a:lnTo>
                    <a:pt x="2609" y="65"/>
                  </a:lnTo>
                  <a:lnTo>
                    <a:pt x="2632" y="75"/>
                  </a:lnTo>
                  <a:lnTo>
                    <a:pt x="2653" y="84"/>
                  </a:lnTo>
                  <a:lnTo>
                    <a:pt x="2670" y="90"/>
                  </a:lnTo>
                  <a:lnTo>
                    <a:pt x="2683" y="98"/>
                  </a:lnTo>
                  <a:lnTo>
                    <a:pt x="2699" y="103"/>
                  </a:lnTo>
                  <a:lnTo>
                    <a:pt x="2710" y="111"/>
                  </a:lnTo>
                  <a:lnTo>
                    <a:pt x="2722" y="117"/>
                  </a:lnTo>
                  <a:lnTo>
                    <a:pt x="2733" y="125"/>
                  </a:lnTo>
                  <a:lnTo>
                    <a:pt x="2743" y="132"/>
                  </a:lnTo>
                  <a:lnTo>
                    <a:pt x="2751" y="140"/>
                  </a:lnTo>
                  <a:lnTo>
                    <a:pt x="2758" y="148"/>
                  </a:lnTo>
                  <a:lnTo>
                    <a:pt x="2764" y="155"/>
                  </a:lnTo>
                  <a:lnTo>
                    <a:pt x="2770" y="163"/>
                  </a:lnTo>
                  <a:lnTo>
                    <a:pt x="2774" y="173"/>
                  </a:lnTo>
                  <a:lnTo>
                    <a:pt x="2777" y="180"/>
                  </a:lnTo>
                  <a:lnTo>
                    <a:pt x="2779" y="190"/>
                  </a:lnTo>
                  <a:lnTo>
                    <a:pt x="2781" y="199"/>
                  </a:lnTo>
                  <a:lnTo>
                    <a:pt x="2781" y="207"/>
                  </a:lnTo>
                  <a:lnTo>
                    <a:pt x="2781" y="213"/>
                  </a:lnTo>
                  <a:lnTo>
                    <a:pt x="2779" y="217"/>
                  </a:lnTo>
                  <a:lnTo>
                    <a:pt x="2776" y="221"/>
                  </a:lnTo>
                  <a:lnTo>
                    <a:pt x="2772" y="224"/>
                  </a:lnTo>
                  <a:lnTo>
                    <a:pt x="2766" y="228"/>
                  </a:lnTo>
                  <a:lnTo>
                    <a:pt x="2758" y="232"/>
                  </a:lnTo>
                  <a:lnTo>
                    <a:pt x="2751" y="236"/>
                  </a:lnTo>
                  <a:lnTo>
                    <a:pt x="2741" y="240"/>
                  </a:lnTo>
                  <a:lnTo>
                    <a:pt x="2729" y="244"/>
                  </a:lnTo>
                  <a:lnTo>
                    <a:pt x="2716" y="245"/>
                  </a:lnTo>
                  <a:lnTo>
                    <a:pt x="2703" y="249"/>
                  </a:lnTo>
                  <a:lnTo>
                    <a:pt x="2687" y="253"/>
                  </a:lnTo>
                  <a:lnTo>
                    <a:pt x="2672" y="255"/>
                  </a:lnTo>
                  <a:lnTo>
                    <a:pt x="2653" y="257"/>
                  </a:lnTo>
                  <a:lnTo>
                    <a:pt x="2633" y="261"/>
                  </a:lnTo>
                  <a:lnTo>
                    <a:pt x="2612" y="263"/>
                  </a:lnTo>
                  <a:lnTo>
                    <a:pt x="2601" y="265"/>
                  </a:lnTo>
                  <a:lnTo>
                    <a:pt x="2587" y="269"/>
                  </a:lnTo>
                  <a:lnTo>
                    <a:pt x="2572" y="270"/>
                  </a:lnTo>
                  <a:lnTo>
                    <a:pt x="2559" y="272"/>
                  </a:lnTo>
                  <a:lnTo>
                    <a:pt x="2541" y="274"/>
                  </a:lnTo>
                  <a:lnTo>
                    <a:pt x="2526" y="278"/>
                  </a:lnTo>
                  <a:lnTo>
                    <a:pt x="2507" y="280"/>
                  </a:lnTo>
                  <a:lnTo>
                    <a:pt x="2490" y="282"/>
                  </a:lnTo>
                  <a:lnTo>
                    <a:pt x="2468" y="286"/>
                  </a:lnTo>
                  <a:lnTo>
                    <a:pt x="2449" y="288"/>
                  </a:lnTo>
                  <a:lnTo>
                    <a:pt x="2428" y="290"/>
                  </a:lnTo>
                  <a:lnTo>
                    <a:pt x="2405" y="293"/>
                  </a:lnTo>
                  <a:lnTo>
                    <a:pt x="2382" y="295"/>
                  </a:lnTo>
                  <a:lnTo>
                    <a:pt x="2359" y="299"/>
                  </a:lnTo>
                  <a:lnTo>
                    <a:pt x="2334" y="301"/>
                  </a:lnTo>
                  <a:lnTo>
                    <a:pt x="2309" y="305"/>
                  </a:lnTo>
                  <a:lnTo>
                    <a:pt x="2282" y="307"/>
                  </a:lnTo>
                  <a:lnTo>
                    <a:pt x="2253" y="311"/>
                  </a:lnTo>
                  <a:lnTo>
                    <a:pt x="2227" y="313"/>
                  </a:lnTo>
                  <a:lnTo>
                    <a:pt x="2198" y="316"/>
                  </a:lnTo>
                  <a:lnTo>
                    <a:pt x="2167" y="318"/>
                  </a:lnTo>
                  <a:lnTo>
                    <a:pt x="2136" y="322"/>
                  </a:lnTo>
                  <a:lnTo>
                    <a:pt x="2104" y="324"/>
                  </a:lnTo>
                  <a:lnTo>
                    <a:pt x="2071" y="328"/>
                  </a:lnTo>
                  <a:lnTo>
                    <a:pt x="2036" y="332"/>
                  </a:lnTo>
                  <a:lnTo>
                    <a:pt x="2002" y="334"/>
                  </a:lnTo>
                  <a:lnTo>
                    <a:pt x="1967" y="338"/>
                  </a:lnTo>
                  <a:lnTo>
                    <a:pt x="1931" y="341"/>
                  </a:lnTo>
                  <a:lnTo>
                    <a:pt x="1892" y="345"/>
                  </a:lnTo>
                  <a:lnTo>
                    <a:pt x="1856" y="347"/>
                  </a:lnTo>
                  <a:lnTo>
                    <a:pt x="1816" y="351"/>
                  </a:lnTo>
                  <a:lnTo>
                    <a:pt x="1775" y="355"/>
                  </a:lnTo>
                  <a:lnTo>
                    <a:pt x="1716" y="359"/>
                  </a:lnTo>
                  <a:lnTo>
                    <a:pt x="1656" y="364"/>
                  </a:lnTo>
                  <a:lnTo>
                    <a:pt x="1597" y="368"/>
                  </a:lnTo>
                  <a:lnTo>
                    <a:pt x="1541" y="372"/>
                  </a:lnTo>
                  <a:lnTo>
                    <a:pt x="1486" y="376"/>
                  </a:lnTo>
                  <a:lnTo>
                    <a:pt x="1432" y="380"/>
                  </a:lnTo>
                  <a:lnTo>
                    <a:pt x="1378" y="384"/>
                  </a:lnTo>
                  <a:lnTo>
                    <a:pt x="1326" y="388"/>
                  </a:lnTo>
                  <a:lnTo>
                    <a:pt x="1276" y="391"/>
                  </a:lnTo>
                  <a:lnTo>
                    <a:pt x="1228" y="393"/>
                  </a:lnTo>
                  <a:lnTo>
                    <a:pt x="1180" y="397"/>
                  </a:lnTo>
                  <a:lnTo>
                    <a:pt x="1134" y="401"/>
                  </a:lnTo>
                  <a:lnTo>
                    <a:pt x="1088" y="403"/>
                  </a:lnTo>
                  <a:lnTo>
                    <a:pt x="1044" y="405"/>
                  </a:lnTo>
                  <a:lnTo>
                    <a:pt x="1002" y="409"/>
                  </a:lnTo>
                  <a:lnTo>
                    <a:pt x="961" y="411"/>
                  </a:lnTo>
                  <a:lnTo>
                    <a:pt x="921" y="412"/>
                  </a:lnTo>
                  <a:lnTo>
                    <a:pt x="883" y="414"/>
                  </a:lnTo>
                  <a:lnTo>
                    <a:pt x="846" y="416"/>
                  </a:lnTo>
                  <a:lnTo>
                    <a:pt x="812" y="418"/>
                  </a:lnTo>
                  <a:lnTo>
                    <a:pt x="777" y="420"/>
                  </a:lnTo>
                  <a:lnTo>
                    <a:pt x="743" y="422"/>
                  </a:lnTo>
                  <a:lnTo>
                    <a:pt x="712" y="422"/>
                  </a:lnTo>
                  <a:lnTo>
                    <a:pt x="681" y="424"/>
                  </a:lnTo>
                  <a:lnTo>
                    <a:pt x="652" y="426"/>
                  </a:lnTo>
                  <a:lnTo>
                    <a:pt x="626" y="426"/>
                  </a:lnTo>
                  <a:lnTo>
                    <a:pt x="599" y="426"/>
                  </a:lnTo>
                  <a:lnTo>
                    <a:pt x="574" y="428"/>
                  </a:lnTo>
                  <a:lnTo>
                    <a:pt x="549" y="428"/>
                  </a:lnTo>
                  <a:lnTo>
                    <a:pt x="528" y="428"/>
                  </a:lnTo>
                  <a:lnTo>
                    <a:pt x="506" y="428"/>
                  </a:lnTo>
                  <a:lnTo>
                    <a:pt x="487" y="428"/>
                  </a:lnTo>
                  <a:lnTo>
                    <a:pt x="453" y="428"/>
                  </a:lnTo>
                  <a:lnTo>
                    <a:pt x="420" y="428"/>
                  </a:lnTo>
                  <a:lnTo>
                    <a:pt x="389" y="426"/>
                  </a:lnTo>
                  <a:lnTo>
                    <a:pt x="361" y="426"/>
                  </a:lnTo>
                  <a:lnTo>
                    <a:pt x="332" y="424"/>
                  </a:lnTo>
                  <a:lnTo>
                    <a:pt x="305" y="420"/>
                  </a:lnTo>
                  <a:lnTo>
                    <a:pt x="278" y="418"/>
                  </a:lnTo>
                  <a:lnTo>
                    <a:pt x="253" y="414"/>
                  </a:lnTo>
                  <a:lnTo>
                    <a:pt x="230" y="411"/>
                  </a:lnTo>
                  <a:lnTo>
                    <a:pt x="207" y="407"/>
                  </a:lnTo>
                  <a:lnTo>
                    <a:pt x="188" y="403"/>
                  </a:lnTo>
                  <a:lnTo>
                    <a:pt x="167" y="397"/>
                  </a:lnTo>
                  <a:lnTo>
                    <a:pt x="149" y="393"/>
                  </a:lnTo>
                  <a:lnTo>
                    <a:pt x="132" y="386"/>
                  </a:lnTo>
                  <a:lnTo>
                    <a:pt x="117" y="380"/>
                  </a:lnTo>
                  <a:lnTo>
                    <a:pt x="101" y="374"/>
                  </a:lnTo>
                  <a:lnTo>
                    <a:pt x="90" y="364"/>
                  </a:lnTo>
                  <a:lnTo>
                    <a:pt x="78" y="357"/>
                  </a:lnTo>
                  <a:lnTo>
                    <a:pt x="67" y="349"/>
                  </a:lnTo>
                  <a:lnTo>
                    <a:pt x="57" y="341"/>
                  </a:lnTo>
                  <a:lnTo>
                    <a:pt x="48" y="334"/>
                  </a:lnTo>
                  <a:lnTo>
                    <a:pt x="40" y="326"/>
                  </a:lnTo>
                  <a:lnTo>
                    <a:pt x="32" y="318"/>
                  </a:lnTo>
                  <a:lnTo>
                    <a:pt x="27" y="311"/>
                  </a:lnTo>
                  <a:lnTo>
                    <a:pt x="21" y="303"/>
                  </a:lnTo>
                  <a:lnTo>
                    <a:pt x="15" y="295"/>
                  </a:lnTo>
                  <a:lnTo>
                    <a:pt x="11" y="288"/>
                  </a:lnTo>
                  <a:lnTo>
                    <a:pt x="7" y="282"/>
                  </a:lnTo>
                  <a:lnTo>
                    <a:pt x="4" y="274"/>
                  </a:lnTo>
                  <a:lnTo>
                    <a:pt x="2" y="269"/>
                  </a:lnTo>
                  <a:lnTo>
                    <a:pt x="2" y="263"/>
                  </a:lnTo>
                  <a:lnTo>
                    <a:pt x="0" y="257"/>
                  </a:lnTo>
                  <a:lnTo>
                    <a:pt x="2" y="253"/>
                  </a:lnTo>
                  <a:lnTo>
                    <a:pt x="4" y="249"/>
                  </a:lnTo>
                  <a:lnTo>
                    <a:pt x="9" y="247"/>
                  </a:lnTo>
                  <a:lnTo>
                    <a:pt x="15" y="244"/>
                  </a:lnTo>
                  <a:lnTo>
                    <a:pt x="25" y="242"/>
                  </a:lnTo>
                  <a:lnTo>
                    <a:pt x="34" y="238"/>
                  </a:lnTo>
                  <a:lnTo>
                    <a:pt x="46" y="236"/>
                  </a:lnTo>
                  <a:lnTo>
                    <a:pt x="61" y="234"/>
                  </a:lnTo>
                  <a:lnTo>
                    <a:pt x="76" y="232"/>
                  </a:lnTo>
                  <a:lnTo>
                    <a:pt x="94" y="230"/>
                  </a:lnTo>
                  <a:lnTo>
                    <a:pt x="113" y="228"/>
                  </a:lnTo>
                  <a:lnTo>
                    <a:pt x="134" y="226"/>
                  </a:lnTo>
                  <a:lnTo>
                    <a:pt x="157" y="224"/>
                  </a:lnTo>
                  <a:lnTo>
                    <a:pt x="182" y="222"/>
                  </a:lnTo>
                  <a:lnTo>
                    <a:pt x="209" y="221"/>
                  </a:lnTo>
                  <a:lnTo>
                    <a:pt x="238" y="221"/>
                  </a:lnTo>
                  <a:lnTo>
                    <a:pt x="307" y="217"/>
                  </a:lnTo>
                  <a:lnTo>
                    <a:pt x="378" y="213"/>
                  </a:lnTo>
                  <a:lnTo>
                    <a:pt x="449" y="207"/>
                  </a:lnTo>
                  <a:lnTo>
                    <a:pt x="522" y="203"/>
                  </a:lnTo>
                  <a:lnTo>
                    <a:pt x="597" y="197"/>
                  </a:lnTo>
                  <a:lnTo>
                    <a:pt x="672" y="192"/>
                  </a:lnTo>
                  <a:lnTo>
                    <a:pt x="746" y="186"/>
                  </a:lnTo>
                  <a:lnTo>
                    <a:pt x="823" y="180"/>
                  </a:lnTo>
                  <a:lnTo>
                    <a:pt x="900" y="174"/>
                  </a:lnTo>
                  <a:lnTo>
                    <a:pt x="979" y="167"/>
                  </a:lnTo>
                  <a:lnTo>
                    <a:pt x="1057" y="161"/>
                  </a:lnTo>
                  <a:lnTo>
                    <a:pt x="1138" y="153"/>
                  </a:lnTo>
                  <a:lnTo>
                    <a:pt x="1219" y="146"/>
                  </a:lnTo>
                  <a:lnTo>
                    <a:pt x="1299" y="138"/>
                  </a:lnTo>
                  <a:lnTo>
                    <a:pt x="1382" y="130"/>
                  </a:lnTo>
                  <a:lnTo>
                    <a:pt x="1466" y="123"/>
                  </a:lnTo>
                  <a:lnTo>
                    <a:pt x="1522" y="115"/>
                  </a:lnTo>
                  <a:lnTo>
                    <a:pt x="1580" y="109"/>
                  </a:lnTo>
                  <a:lnTo>
                    <a:pt x="1633" y="103"/>
                  </a:lnTo>
                  <a:lnTo>
                    <a:pt x="1687" y="98"/>
                  </a:lnTo>
                  <a:lnTo>
                    <a:pt x="1739" y="92"/>
                  </a:lnTo>
                  <a:lnTo>
                    <a:pt x="1789" y="84"/>
                  </a:lnTo>
                  <a:lnTo>
                    <a:pt x="1839" y="78"/>
                  </a:lnTo>
                  <a:lnTo>
                    <a:pt x="1885" y="73"/>
                  </a:lnTo>
                  <a:lnTo>
                    <a:pt x="1931" y="67"/>
                  </a:lnTo>
                  <a:lnTo>
                    <a:pt x="1977" y="59"/>
                  </a:lnTo>
                  <a:lnTo>
                    <a:pt x="2019" y="54"/>
                  </a:lnTo>
                  <a:lnTo>
                    <a:pt x="2061" y="48"/>
                  </a:lnTo>
                  <a:lnTo>
                    <a:pt x="2102" y="42"/>
                  </a:lnTo>
                  <a:lnTo>
                    <a:pt x="2140" y="36"/>
                  </a:lnTo>
                  <a:lnTo>
                    <a:pt x="2179" y="29"/>
                  </a:lnTo>
                  <a:lnTo>
                    <a:pt x="2215" y="23"/>
                  </a:lnTo>
                  <a:lnTo>
                    <a:pt x="2240" y="17"/>
                  </a:lnTo>
                  <a:lnTo>
                    <a:pt x="2261" y="11"/>
                  </a:lnTo>
                  <a:lnTo>
                    <a:pt x="2282" y="7"/>
                  </a:lnTo>
                  <a:lnTo>
                    <a:pt x="2301" y="4"/>
                  </a:lnTo>
                  <a:lnTo>
                    <a:pt x="2317" y="2"/>
                  </a:lnTo>
                  <a:lnTo>
                    <a:pt x="2332" y="0"/>
                  </a:lnTo>
                  <a:lnTo>
                    <a:pt x="2346" y="0"/>
                  </a:lnTo>
                  <a:lnTo>
                    <a:pt x="235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7"/>
            <p:cNvSpPr>
              <a:spLocks/>
            </p:cNvSpPr>
            <p:nvPr/>
          </p:nvSpPr>
          <p:spPr bwMode="auto">
            <a:xfrm>
              <a:off x="2819400" y="1086572"/>
              <a:ext cx="257999" cy="467838"/>
            </a:xfrm>
            <a:custGeom>
              <a:avLst/>
              <a:gdLst>
                <a:gd name="T0" fmla="*/ 516 w 714"/>
                <a:gd name="T1" fmla="*/ 4 h 1156"/>
                <a:gd name="T2" fmla="*/ 545 w 714"/>
                <a:gd name="T3" fmla="*/ 19 h 1156"/>
                <a:gd name="T4" fmla="*/ 574 w 714"/>
                <a:gd name="T5" fmla="*/ 46 h 1156"/>
                <a:gd name="T6" fmla="*/ 604 w 714"/>
                <a:gd name="T7" fmla="*/ 88 h 1156"/>
                <a:gd name="T8" fmla="*/ 633 w 714"/>
                <a:gd name="T9" fmla="*/ 142 h 1156"/>
                <a:gd name="T10" fmla="*/ 668 w 714"/>
                <a:gd name="T11" fmla="*/ 225 h 1156"/>
                <a:gd name="T12" fmla="*/ 698 w 714"/>
                <a:gd name="T13" fmla="*/ 336 h 1156"/>
                <a:gd name="T14" fmla="*/ 712 w 714"/>
                <a:gd name="T15" fmla="*/ 424 h 1156"/>
                <a:gd name="T16" fmla="*/ 714 w 714"/>
                <a:gd name="T17" fmla="*/ 474 h 1156"/>
                <a:gd name="T18" fmla="*/ 710 w 714"/>
                <a:gd name="T19" fmla="*/ 522 h 1156"/>
                <a:gd name="T20" fmla="*/ 697 w 714"/>
                <a:gd name="T21" fmla="*/ 576 h 1156"/>
                <a:gd name="T22" fmla="*/ 677 w 714"/>
                <a:gd name="T23" fmla="*/ 637 h 1156"/>
                <a:gd name="T24" fmla="*/ 649 w 714"/>
                <a:gd name="T25" fmla="*/ 705 h 1156"/>
                <a:gd name="T26" fmla="*/ 612 w 714"/>
                <a:gd name="T27" fmla="*/ 780 h 1156"/>
                <a:gd name="T28" fmla="*/ 568 w 714"/>
                <a:gd name="T29" fmla="*/ 856 h 1156"/>
                <a:gd name="T30" fmla="*/ 522 w 714"/>
                <a:gd name="T31" fmla="*/ 927 h 1156"/>
                <a:gd name="T32" fmla="*/ 478 w 714"/>
                <a:gd name="T33" fmla="*/ 989 h 1156"/>
                <a:gd name="T34" fmla="*/ 435 w 714"/>
                <a:gd name="T35" fmla="*/ 1043 h 1156"/>
                <a:gd name="T36" fmla="*/ 395 w 714"/>
                <a:gd name="T37" fmla="*/ 1087 h 1156"/>
                <a:gd name="T38" fmla="*/ 351 w 714"/>
                <a:gd name="T39" fmla="*/ 1123 h 1156"/>
                <a:gd name="T40" fmla="*/ 295 w 714"/>
                <a:gd name="T41" fmla="*/ 1146 h 1156"/>
                <a:gd name="T42" fmla="*/ 243 w 714"/>
                <a:gd name="T43" fmla="*/ 1154 h 1156"/>
                <a:gd name="T44" fmla="*/ 205 w 714"/>
                <a:gd name="T45" fmla="*/ 1154 h 1156"/>
                <a:gd name="T46" fmla="*/ 171 w 714"/>
                <a:gd name="T47" fmla="*/ 1146 h 1156"/>
                <a:gd name="T48" fmla="*/ 138 w 714"/>
                <a:gd name="T49" fmla="*/ 1133 h 1156"/>
                <a:gd name="T50" fmla="*/ 103 w 714"/>
                <a:gd name="T51" fmla="*/ 1112 h 1156"/>
                <a:gd name="T52" fmla="*/ 69 w 714"/>
                <a:gd name="T53" fmla="*/ 1085 h 1156"/>
                <a:gd name="T54" fmla="*/ 34 w 714"/>
                <a:gd name="T55" fmla="*/ 1044 h 1156"/>
                <a:gd name="T56" fmla="*/ 9 w 714"/>
                <a:gd name="T57" fmla="*/ 983 h 1156"/>
                <a:gd name="T58" fmla="*/ 0 w 714"/>
                <a:gd name="T59" fmla="*/ 916 h 1156"/>
                <a:gd name="T60" fmla="*/ 0 w 714"/>
                <a:gd name="T61" fmla="*/ 868 h 1156"/>
                <a:gd name="T62" fmla="*/ 13 w 714"/>
                <a:gd name="T63" fmla="*/ 808 h 1156"/>
                <a:gd name="T64" fmla="*/ 40 w 714"/>
                <a:gd name="T65" fmla="*/ 758 h 1156"/>
                <a:gd name="T66" fmla="*/ 73 w 714"/>
                <a:gd name="T67" fmla="*/ 722 h 1156"/>
                <a:gd name="T68" fmla="*/ 101 w 714"/>
                <a:gd name="T69" fmla="*/ 684 h 1156"/>
                <a:gd name="T70" fmla="*/ 132 w 714"/>
                <a:gd name="T71" fmla="*/ 639 h 1156"/>
                <a:gd name="T72" fmla="*/ 165 w 714"/>
                <a:gd name="T73" fmla="*/ 591 h 1156"/>
                <a:gd name="T74" fmla="*/ 197 w 714"/>
                <a:gd name="T75" fmla="*/ 536 h 1156"/>
                <a:gd name="T76" fmla="*/ 234 w 714"/>
                <a:gd name="T77" fmla="*/ 474 h 1156"/>
                <a:gd name="T78" fmla="*/ 268 w 714"/>
                <a:gd name="T79" fmla="*/ 407 h 1156"/>
                <a:gd name="T80" fmla="*/ 307 w 714"/>
                <a:gd name="T81" fmla="*/ 334 h 1156"/>
                <a:gd name="T82" fmla="*/ 343 w 714"/>
                <a:gd name="T83" fmla="*/ 255 h 1156"/>
                <a:gd name="T84" fmla="*/ 384 w 714"/>
                <a:gd name="T85" fmla="*/ 171 h 1156"/>
                <a:gd name="T86" fmla="*/ 424 w 714"/>
                <a:gd name="T87" fmla="*/ 81 h 1156"/>
                <a:gd name="T88" fmla="*/ 434 w 714"/>
                <a:gd name="T89" fmla="*/ 52 h 1156"/>
                <a:gd name="T90" fmla="*/ 445 w 714"/>
                <a:gd name="T91" fmla="*/ 31 h 1156"/>
                <a:gd name="T92" fmla="*/ 458 w 714"/>
                <a:gd name="T93" fmla="*/ 16 h 1156"/>
                <a:gd name="T94" fmla="*/ 474 w 714"/>
                <a:gd name="T95" fmla="*/ 6 h 1156"/>
                <a:gd name="T96" fmla="*/ 493 w 714"/>
                <a:gd name="T97" fmla="*/ 2 h 1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14"/>
                <a:gd name="T148" fmla="*/ 0 h 1156"/>
                <a:gd name="T149" fmla="*/ 714 w 714"/>
                <a:gd name="T150" fmla="*/ 1156 h 11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14" h="1156">
                  <a:moveTo>
                    <a:pt x="499" y="0"/>
                  </a:moveTo>
                  <a:lnTo>
                    <a:pt x="506" y="2"/>
                  </a:lnTo>
                  <a:lnTo>
                    <a:pt x="516" y="4"/>
                  </a:lnTo>
                  <a:lnTo>
                    <a:pt x="526" y="8"/>
                  </a:lnTo>
                  <a:lnTo>
                    <a:pt x="535" y="12"/>
                  </a:lnTo>
                  <a:lnTo>
                    <a:pt x="545" y="19"/>
                  </a:lnTo>
                  <a:lnTo>
                    <a:pt x="554" y="27"/>
                  </a:lnTo>
                  <a:lnTo>
                    <a:pt x="564" y="37"/>
                  </a:lnTo>
                  <a:lnTo>
                    <a:pt x="574" y="46"/>
                  </a:lnTo>
                  <a:lnTo>
                    <a:pt x="583" y="60"/>
                  </a:lnTo>
                  <a:lnTo>
                    <a:pt x="593" y="73"/>
                  </a:lnTo>
                  <a:lnTo>
                    <a:pt x="604" y="88"/>
                  </a:lnTo>
                  <a:lnTo>
                    <a:pt x="614" y="104"/>
                  </a:lnTo>
                  <a:lnTo>
                    <a:pt x="624" y="123"/>
                  </a:lnTo>
                  <a:lnTo>
                    <a:pt x="633" y="142"/>
                  </a:lnTo>
                  <a:lnTo>
                    <a:pt x="643" y="163"/>
                  </a:lnTo>
                  <a:lnTo>
                    <a:pt x="654" y="184"/>
                  </a:lnTo>
                  <a:lnTo>
                    <a:pt x="668" y="225"/>
                  </a:lnTo>
                  <a:lnTo>
                    <a:pt x="679" y="263"/>
                  </a:lnTo>
                  <a:lnTo>
                    <a:pt x="691" y="300"/>
                  </a:lnTo>
                  <a:lnTo>
                    <a:pt x="698" y="336"/>
                  </a:lnTo>
                  <a:lnTo>
                    <a:pt x="706" y="373"/>
                  </a:lnTo>
                  <a:lnTo>
                    <a:pt x="710" y="407"/>
                  </a:lnTo>
                  <a:lnTo>
                    <a:pt x="712" y="424"/>
                  </a:lnTo>
                  <a:lnTo>
                    <a:pt x="714" y="442"/>
                  </a:lnTo>
                  <a:lnTo>
                    <a:pt x="714" y="457"/>
                  </a:lnTo>
                  <a:lnTo>
                    <a:pt x="714" y="474"/>
                  </a:lnTo>
                  <a:lnTo>
                    <a:pt x="714" y="490"/>
                  </a:lnTo>
                  <a:lnTo>
                    <a:pt x="712" y="505"/>
                  </a:lnTo>
                  <a:lnTo>
                    <a:pt x="710" y="522"/>
                  </a:lnTo>
                  <a:lnTo>
                    <a:pt x="706" y="540"/>
                  </a:lnTo>
                  <a:lnTo>
                    <a:pt x="702" y="557"/>
                  </a:lnTo>
                  <a:lnTo>
                    <a:pt x="697" y="576"/>
                  </a:lnTo>
                  <a:lnTo>
                    <a:pt x="691" y="595"/>
                  </a:lnTo>
                  <a:lnTo>
                    <a:pt x="685" y="616"/>
                  </a:lnTo>
                  <a:lnTo>
                    <a:pt x="677" y="637"/>
                  </a:lnTo>
                  <a:lnTo>
                    <a:pt x="668" y="659"/>
                  </a:lnTo>
                  <a:lnTo>
                    <a:pt x="658" y="682"/>
                  </a:lnTo>
                  <a:lnTo>
                    <a:pt x="649" y="705"/>
                  </a:lnTo>
                  <a:lnTo>
                    <a:pt x="637" y="730"/>
                  </a:lnTo>
                  <a:lnTo>
                    <a:pt x="625" y="753"/>
                  </a:lnTo>
                  <a:lnTo>
                    <a:pt x="612" y="780"/>
                  </a:lnTo>
                  <a:lnTo>
                    <a:pt x="601" y="804"/>
                  </a:lnTo>
                  <a:lnTo>
                    <a:pt x="583" y="831"/>
                  </a:lnTo>
                  <a:lnTo>
                    <a:pt x="568" y="856"/>
                  </a:lnTo>
                  <a:lnTo>
                    <a:pt x="553" y="881"/>
                  </a:lnTo>
                  <a:lnTo>
                    <a:pt x="537" y="904"/>
                  </a:lnTo>
                  <a:lnTo>
                    <a:pt x="522" y="927"/>
                  </a:lnTo>
                  <a:lnTo>
                    <a:pt x="506" y="948"/>
                  </a:lnTo>
                  <a:lnTo>
                    <a:pt x="491" y="970"/>
                  </a:lnTo>
                  <a:lnTo>
                    <a:pt x="478" y="989"/>
                  </a:lnTo>
                  <a:lnTo>
                    <a:pt x="464" y="1008"/>
                  </a:lnTo>
                  <a:lnTo>
                    <a:pt x="449" y="1025"/>
                  </a:lnTo>
                  <a:lnTo>
                    <a:pt x="435" y="1043"/>
                  </a:lnTo>
                  <a:lnTo>
                    <a:pt x="422" y="1058"/>
                  </a:lnTo>
                  <a:lnTo>
                    <a:pt x="409" y="1073"/>
                  </a:lnTo>
                  <a:lnTo>
                    <a:pt x="395" y="1087"/>
                  </a:lnTo>
                  <a:lnTo>
                    <a:pt x="384" y="1100"/>
                  </a:lnTo>
                  <a:lnTo>
                    <a:pt x="370" y="1112"/>
                  </a:lnTo>
                  <a:lnTo>
                    <a:pt x="351" y="1123"/>
                  </a:lnTo>
                  <a:lnTo>
                    <a:pt x="332" y="1133"/>
                  </a:lnTo>
                  <a:lnTo>
                    <a:pt x="313" y="1138"/>
                  </a:lnTo>
                  <a:lnTo>
                    <a:pt x="295" y="1146"/>
                  </a:lnTo>
                  <a:lnTo>
                    <a:pt x="276" y="1150"/>
                  </a:lnTo>
                  <a:lnTo>
                    <a:pt x="261" y="1152"/>
                  </a:lnTo>
                  <a:lnTo>
                    <a:pt x="243" y="1154"/>
                  </a:lnTo>
                  <a:lnTo>
                    <a:pt x="228" y="1156"/>
                  </a:lnTo>
                  <a:lnTo>
                    <a:pt x="217" y="1154"/>
                  </a:lnTo>
                  <a:lnTo>
                    <a:pt x="205" y="1154"/>
                  </a:lnTo>
                  <a:lnTo>
                    <a:pt x="194" y="1152"/>
                  </a:lnTo>
                  <a:lnTo>
                    <a:pt x="182" y="1150"/>
                  </a:lnTo>
                  <a:lnTo>
                    <a:pt x="171" y="1146"/>
                  </a:lnTo>
                  <a:lnTo>
                    <a:pt x="159" y="1142"/>
                  </a:lnTo>
                  <a:lnTo>
                    <a:pt x="149" y="1138"/>
                  </a:lnTo>
                  <a:lnTo>
                    <a:pt x="138" y="1133"/>
                  </a:lnTo>
                  <a:lnTo>
                    <a:pt x="126" y="1127"/>
                  </a:lnTo>
                  <a:lnTo>
                    <a:pt x="115" y="1119"/>
                  </a:lnTo>
                  <a:lnTo>
                    <a:pt x="103" y="1112"/>
                  </a:lnTo>
                  <a:lnTo>
                    <a:pt x="92" y="1104"/>
                  </a:lnTo>
                  <a:lnTo>
                    <a:pt x="80" y="1094"/>
                  </a:lnTo>
                  <a:lnTo>
                    <a:pt x="69" y="1085"/>
                  </a:lnTo>
                  <a:lnTo>
                    <a:pt x="57" y="1073"/>
                  </a:lnTo>
                  <a:lnTo>
                    <a:pt x="46" y="1064"/>
                  </a:lnTo>
                  <a:lnTo>
                    <a:pt x="34" y="1044"/>
                  </a:lnTo>
                  <a:lnTo>
                    <a:pt x="25" y="1025"/>
                  </a:lnTo>
                  <a:lnTo>
                    <a:pt x="17" y="1004"/>
                  </a:lnTo>
                  <a:lnTo>
                    <a:pt x="9" y="983"/>
                  </a:lnTo>
                  <a:lnTo>
                    <a:pt x="5" y="962"/>
                  </a:lnTo>
                  <a:lnTo>
                    <a:pt x="2" y="939"/>
                  </a:lnTo>
                  <a:lnTo>
                    <a:pt x="0" y="916"/>
                  </a:lnTo>
                  <a:lnTo>
                    <a:pt x="0" y="891"/>
                  </a:lnTo>
                  <a:lnTo>
                    <a:pt x="0" y="879"/>
                  </a:lnTo>
                  <a:lnTo>
                    <a:pt x="0" y="868"/>
                  </a:lnTo>
                  <a:lnTo>
                    <a:pt x="2" y="847"/>
                  </a:lnTo>
                  <a:lnTo>
                    <a:pt x="7" y="828"/>
                  </a:lnTo>
                  <a:lnTo>
                    <a:pt x="13" y="808"/>
                  </a:lnTo>
                  <a:lnTo>
                    <a:pt x="21" y="791"/>
                  </a:lnTo>
                  <a:lnTo>
                    <a:pt x="30" y="774"/>
                  </a:lnTo>
                  <a:lnTo>
                    <a:pt x="40" y="758"/>
                  </a:lnTo>
                  <a:lnTo>
                    <a:pt x="53" y="743"/>
                  </a:lnTo>
                  <a:lnTo>
                    <a:pt x="63" y="733"/>
                  </a:lnTo>
                  <a:lnTo>
                    <a:pt x="73" y="722"/>
                  </a:lnTo>
                  <a:lnTo>
                    <a:pt x="82" y="710"/>
                  </a:lnTo>
                  <a:lnTo>
                    <a:pt x="92" y="697"/>
                  </a:lnTo>
                  <a:lnTo>
                    <a:pt x="101" y="684"/>
                  </a:lnTo>
                  <a:lnTo>
                    <a:pt x="111" y="670"/>
                  </a:lnTo>
                  <a:lnTo>
                    <a:pt x="123" y="655"/>
                  </a:lnTo>
                  <a:lnTo>
                    <a:pt x="132" y="639"/>
                  </a:lnTo>
                  <a:lnTo>
                    <a:pt x="144" y="624"/>
                  </a:lnTo>
                  <a:lnTo>
                    <a:pt x="153" y="607"/>
                  </a:lnTo>
                  <a:lnTo>
                    <a:pt x="165" y="591"/>
                  </a:lnTo>
                  <a:lnTo>
                    <a:pt x="176" y="572"/>
                  </a:lnTo>
                  <a:lnTo>
                    <a:pt x="188" y="555"/>
                  </a:lnTo>
                  <a:lnTo>
                    <a:pt x="197" y="536"/>
                  </a:lnTo>
                  <a:lnTo>
                    <a:pt x="209" y="515"/>
                  </a:lnTo>
                  <a:lnTo>
                    <a:pt x="220" y="495"/>
                  </a:lnTo>
                  <a:lnTo>
                    <a:pt x="234" y="474"/>
                  </a:lnTo>
                  <a:lnTo>
                    <a:pt x="245" y="453"/>
                  </a:lnTo>
                  <a:lnTo>
                    <a:pt x="257" y="430"/>
                  </a:lnTo>
                  <a:lnTo>
                    <a:pt x="268" y="407"/>
                  </a:lnTo>
                  <a:lnTo>
                    <a:pt x="282" y="384"/>
                  </a:lnTo>
                  <a:lnTo>
                    <a:pt x="293" y="359"/>
                  </a:lnTo>
                  <a:lnTo>
                    <a:pt x="307" y="334"/>
                  </a:lnTo>
                  <a:lnTo>
                    <a:pt x="318" y="309"/>
                  </a:lnTo>
                  <a:lnTo>
                    <a:pt x="332" y="282"/>
                  </a:lnTo>
                  <a:lnTo>
                    <a:pt x="343" y="255"/>
                  </a:lnTo>
                  <a:lnTo>
                    <a:pt x="357" y="229"/>
                  </a:lnTo>
                  <a:lnTo>
                    <a:pt x="370" y="200"/>
                  </a:lnTo>
                  <a:lnTo>
                    <a:pt x="384" y="171"/>
                  </a:lnTo>
                  <a:lnTo>
                    <a:pt x="397" y="142"/>
                  </a:lnTo>
                  <a:lnTo>
                    <a:pt x="410" y="111"/>
                  </a:lnTo>
                  <a:lnTo>
                    <a:pt x="424" y="81"/>
                  </a:lnTo>
                  <a:lnTo>
                    <a:pt x="428" y="71"/>
                  </a:lnTo>
                  <a:lnTo>
                    <a:pt x="430" y="62"/>
                  </a:lnTo>
                  <a:lnTo>
                    <a:pt x="434" y="52"/>
                  </a:lnTo>
                  <a:lnTo>
                    <a:pt x="437" y="44"/>
                  </a:lnTo>
                  <a:lnTo>
                    <a:pt x="441" y="39"/>
                  </a:lnTo>
                  <a:lnTo>
                    <a:pt x="445" y="31"/>
                  </a:lnTo>
                  <a:lnTo>
                    <a:pt x="449" y="25"/>
                  </a:lnTo>
                  <a:lnTo>
                    <a:pt x="453" y="19"/>
                  </a:lnTo>
                  <a:lnTo>
                    <a:pt x="458" y="16"/>
                  </a:lnTo>
                  <a:lnTo>
                    <a:pt x="464" y="12"/>
                  </a:lnTo>
                  <a:lnTo>
                    <a:pt x="468" y="8"/>
                  </a:lnTo>
                  <a:lnTo>
                    <a:pt x="474" y="6"/>
                  </a:lnTo>
                  <a:lnTo>
                    <a:pt x="480" y="4"/>
                  </a:lnTo>
                  <a:lnTo>
                    <a:pt x="485" y="2"/>
                  </a:lnTo>
                  <a:lnTo>
                    <a:pt x="493" y="2"/>
                  </a:lnTo>
                  <a:lnTo>
                    <a:pt x="49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8"/>
            <p:cNvSpPr>
              <a:spLocks/>
            </p:cNvSpPr>
            <p:nvPr/>
          </p:nvSpPr>
          <p:spPr bwMode="auto">
            <a:xfrm>
              <a:off x="2970441" y="1025057"/>
              <a:ext cx="1753958" cy="349664"/>
            </a:xfrm>
            <a:custGeom>
              <a:avLst/>
              <a:gdLst>
                <a:gd name="T0" fmla="*/ 4248 w 4853"/>
                <a:gd name="T1" fmla="*/ 11 h 863"/>
                <a:gd name="T2" fmla="*/ 4350 w 4853"/>
                <a:gd name="T3" fmla="*/ 63 h 863"/>
                <a:gd name="T4" fmla="*/ 4486 w 4853"/>
                <a:gd name="T5" fmla="*/ 153 h 863"/>
                <a:gd name="T6" fmla="*/ 4603 w 4853"/>
                <a:gd name="T7" fmla="*/ 243 h 863"/>
                <a:gd name="T8" fmla="*/ 4682 w 4853"/>
                <a:gd name="T9" fmla="*/ 309 h 863"/>
                <a:gd name="T10" fmla="*/ 4746 w 4853"/>
                <a:gd name="T11" fmla="*/ 368 h 863"/>
                <a:gd name="T12" fmla="*/ 4794 w 4853"/>
                <a:gd name="T13" fmla="*/ 420 h 863"/>
                <a:gd name="T14" fmla="*/ 4828 w 4853"/>
                <a:gd name="T15" fmla="*/ 466 h 863"/>
                <a:gd name="T16" fmla="*/ 4849 w 4853"/>
                <a:gd name="T17" fmla="*/ 506 h 863"/>
                <a:gd name="T18" fmla="*/ 4853 w 4853"/>
                <a:gd name="T19" fmla="*/ 541 h 863"/>
                <a:gd name="T20" fmla="*/ 4843 w 4853"/>
                <a:gd name="T21" fmla="*/ 573 h 863"/>
                <a:gd name="T22" fmla="*/ 4822 w 4853"/>
                <a:gd name="T23" fmla="*/ 604 h 863"/>
                <a:gd name="T24" fmla="*/ 4788 w 4853"/>
                <a:gd name="T25" fmla="*/ 627 h 863"/>
                <a:gd name="T26" fmla="*/ 4742 w 4853"/>
                <a:gd name="T27" fmla="*/ 646 h 863"/>
                <a:gd name="T28" fmla="*/ 4682 w 4853"/>
                <a:gd name="T29" fmla="*/ 660 h 863"/>
                <a:gd name="T30" fmla="*/ 4550 w 4853"/>
                <a:gd name="T31" fmla="*/ 673 h 863"/>
                <a:gd name="T32" fmla="*/ 4293 w 4853"/>
                <a:gd name="T33" fmla="*/ 717 h 863"/>
                <a:gd name="T34" fmla="*/ 4008 w 4853"/>
                <a:gd name="T35" fmla="*/ 781 h 863"/>
                <a:gd name="T36" fmla="*/ 3699 w 4853"/>
                <a:gd name="T37" fmla="*/ 863 h 863"/>
                <a:gd name="T38" fmla="*/ 3665 w 4853"/>
                <a:gd name="T39" fmla="*/ 852 h 863"/>
                <a:gd name="T40" fmla="*/ 3703 w 4853"/>
                <a:gd name="T41" fmla="*/ 783 h 863"/>
                <a:gd name="T42" fmla="*/ 3803 w 4853"/>
                <a:gd name="T43" fmla="*/ 668 h 863"/>
                <a:gd name="T44" fmla="*/ 3886 w 4853"/>
                <a:gd name="T45" fmla="*/ 570 h 863"/>
                <a:gd name="T46" fmla="*/ 3951 w 4853"/>
                <a:gd name="T47" fmla="*/ 489 h 863"/>
                <a:gd name="T48" fmla="*/ 3999 w 4853"/>
                <a:gd name="T49" fmla="*/ 424 h 863"/>
                <a:gd name="T50" fmla="*/ 4028 w 4853"/>
                <a:gd name="T51" fmla="*/ 376 h 863"/>
                <a:gd name="T52" fmla="*/ 4037 w 4853"/>
                <a:gd name="T53" fmla="*/ 343 h 863"/>
                <a:gd name="T54" fmla="*/ 4024 w 4853"/>
                <a:gd name="T55" fmla="*/ 318 h 863"/>
                <a:gd name="T56" fmla="*/ 3989 w 4853"/>
                <a:gd name="T57" fmla="*/ 301 h 863"/>
                <a:gd name="T58" fmla="*/ 3930 w 4853"/>
                <a:gd name="T59" fmla="*/ 293 h 863"/>
                <a:gd name="T60" fmla="*/ 3603 w 4853"/>
                <a:gd name="T61" fmla="*/ 301 h 863"/>
                <a:gd name="T62" fmla="*/ 3175 w 4853"/>
                <a:gd name="T63" fmla="*/ 324 h 863"/>
                <a:gd name="T64" fmla="*/ 2699 w 4853"/>
                <a:gd name="T65" fmla="*/ 358 h 863"/>
                <a:gd name="T66" fmla="*/ 2179 w 4853"/>
                <a:gd name="T67" fmla="*/ 405 h 863"/>
                <a:gd name="T68" fmla="*/ 1613 w 4853"/>
                <a:gd name="T69" fmla="*/ 464 h 863"/>
                <a:gd name="T70" fmla="*/ 1002 w 4853"/>
                <a:gd name="T71" fmla="*/ 537 h 863"/>
                <a:gd name="T72" fmla="*/ 572 w 4853"/>
                <a:gd name="T73" fmla="*/ 593 h 863"/>
                <a:gd name="T74" fmla="*/ 490 w 4853"/>
                <a:gd name="T75" fmla="*/ 600 h 863"/>
                <a:gd name="T76" fmla="*/ 436 w 4853"/>
                <a:gd name="T77" fmla="*/ 604 h 863"/>
                <a:gd name="T78" fmla="*/ 386 w 4853"/>
                <a:gd name="T79" fmla="*/ 606 h 863"/>
                <a:gd name="T80" fmla="*/ 277 w 4853"/>
                <a:gd name="T81" fmla="*/ 597 h 863"/>
                <a:gd name="T82" fmla="*/ 188 w 4853"/>
                <a:gd name="T83" fmla="*/ 570 h 863"/>
                <a:gd name="T84" fmla="*/ 121 w 4853"/>
                <a:gd name="T85" fmla="*/ 527 h 863"/>
                <a:gd name="T86" fmla="*/ 58 w 4853"/>
                <a:gd name="T87" fmla="*/ 477 h 863"/>
                <a:gd name="T88" fmla="*/ 17 w 4853"/>
                <a:gd name="T89" fmla="*/ 437 h 863"/>
                <a:gd name="T90" fmla="*/ 0 w 4853"/>
                <a:gd name="T91" fmla="*/ 403 h 863"/>
                <a:gd name="T92" fmla="*/ 4 w 4853"/>
                <a:gd name="T93" fmla="*/ 378 h 863"/>
                <a:gd name="T94" fmla="*/ 25 w 4853"/>
                <a:gd name="T95" fmla="*/ 357 h 863"/>
                <a:gd name="T96" fmla="*/ 62 w 4853"/>
                <a:gd name="T97" fmla="*/ 345 h 863"/>
                <a:gd name="T98" fmla="*/ 87 w 4853"/>
                <a:gd name="T99" fmla="*/ 343 h 863"/>
                <a:gd name="T100" fmla="*/ 131 w 4853"/>
                <a:gd name="T101" fmla="*/ 343 h 863"/>
                <a:gd name="T102" fmla="*/ 211 w 4853"/>
                <a:gd name="T103" fmla="*/ 343 h 863"/>
                <a:gd name="T104" fmla="*/ 666 w 4853"/>
                <a:gd name="T105" fmla="*/ 332 h 863"/>
                <a:gd name="T106" fmla="*/ 1716 w 4853"/>
                <a:gd name="T107" fmla="*/ 270 h 863"/>
                <a:gd name="T108" fmla="*/ 2868 w 4853"/>
                <a:gd name="T109" fmla="*/ 163 h 863"/>
                <a:gd name="T110" fmla="*/ 3897 w 4853"/>
                <a:gd name="T111" fmla="*/ 36 h 863"/>
                <a:gd name="T112" fmla="*/ 4028 w 4853"/>
                <a:gd name="T113" fmla="*/ 15 h 863"/>
                <a:gd name="T114" fmla="*/ 4125 w 4853"/>
                <a:gd name="T115" fmla="*/ 1 h 863"/>
                <a:gd name="T116" fmla="*/ 4191 w 4853"/>
                <a:gd name="T117" fmla="*/ 0 h 8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853"/>
                <a:gd name="T178" fmla="*/ 0 h 863"/>
                <a:gd name="T179" fmla="*/ 4853 w 4853"/>
                <a:gd name="T180" fmla="*/ 863 h 8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853" h="863">
                  <a:moveTo>
                    <a:pt x="4191" y="0"/>
                  </a:moveTo>
                  <a:lnTo>
                    <a:pt x="4204" y="0"/>
                  </a:lnTo>
                  <a:lnTo>
                    <a:pt x="4218" y="1"/>
                  </a:lnTo>
                  <a:lnTo>
                    <a:pt x="4233" y="5"/>
                  </a:lnTo>
                  <a:lnTo>
                    <a:pt x="4248" y="11"/>
                  </a:lnTo>
                  <a:lnTo>
                    <a:pt x="4266" y="19"/>
                  </a:lnTo>
                  <a:lnTo>
                    <a:pt x="4285" y="26"/>
                  </a:lnTo>
                  <a:lnTo>
                    <a:pt x="4306" y="36"/>
                  </a:lnTo>
                  <a:lnTo>
                    <a:pt x="4327" y="49"/>
                  </a:lnTo>
                  <a:lnTo>
                    <a:pt x="4350" y="63"/>
                  </a:lnTo>
                  <a:lnTo>
                    <a:pt x="4375" y="76"/>
                  </a:lnTo>
                  <a:lnTo>
                    <a:pt x="4402" y="94"/>
                  </a:lnTo>
                  <a:lnTo>
                    <a:pt x="4429" y="111"/>
                  </a:lnTo>
                  <a:lnTo>
                    <a:pt x="4458" y="132"/>
                  </a:lnTo>
                  <a:lnTo>
                    <a:pt x="4486" y="153"/>
                  </a:lnTo>
                  <a:lnTo>
                    <a:pt x="4517" y="176"/>
                  </a:lnTo>
                  <a:lnTo>
                    <a:pt x="4550" y="201"/>
                  </a:lnTo>
                  <a:lnTo>
                    <a:pt x="4567" y="216"/>
                  </a:lnTo>
                  <a:lnTo>
                    <a:pt x="4586" y="230"/>
                  </a:lnTo>
                  <a:lnTo>
                    <a:pt x="4603" y="243"/>
                  </a:lnTo>
                  <a:lnTo>
                    <a:pt x="4621" y="257"/>
                  </a:lnTo>
                  <a:lnTo>
                    <a:pt x="4636" y="270"/>
                  </a:lnTo>
                  <a:lnTo>
                    <a:pt x="4651" y="284"/>
                  </a:lnTo>
                  <a:lnTo>
                    <a:pt x="4667" y="297"/>
                  </a:lnTo>
                  <a:lnTo>
                    <a:pt x="4682" y="309"/>
                  </a:lnTo>
                  <a:lnTo>
                    <a:pt x="4696" y="322"/>
                  </a:lnTo>
                  <a:lnTo>
                    <a:pt x="4709" y="334"/>
                  </a:lnTo>
                  <a:lnTo>
                    <a:pt x="4723" y="345"/>
                  </a:lnTo>
                  <a:lnTo>
                    <a:pt x="4734" y="357"/>
                  </a:lnTo>
                  <a:lnTo>
                    <a:pt x="4746" y="368"/>
                  </a:lnTo>
                  <a:lnTo>
                    <a:pt x="4757" y="380"/>
                  </a:lnTo>
                  <a:lnTo>
                    <a:pt x="4767" y="389"/>
                  </a:lnTo>
                  <a:lnTo>
                    <a:pt x="4776" y="401"/>
                  </a:lnTo>
                  <a:lnTo>
                    <a:pt x="4786" y="410"/>
                  </a:lnTo>
                  <a:lnTo>
                    <a:pt x="4794" y="420"/>
                  </a:lnTo>
                  <a:lnTo>
                    <a:pt x="4803" y="430"/>
                  </a:lnTo>
                  <a:lnTo>
                    <a:pt x="4811" y="439"/>
                  </a:lnTo>
                  <a:lnTo>
                    <a:pt x="4817" y="449"/>
                  </a:lnTo>
                  <a:lnTo>
                    <a:pt x="4822" y="456"/>
                  </a:lnTo>
                  <a:lnTo>
                    <a:pt x="4828" y="466"/>
                  </a:lnTo>
                  <a:lnTo>
                    <a:pt x="4834" y="474"/>
                  </a:lnTo>
                  <a:lnTo>
                    <a:pt x="4838" y="483"/>
                  </a:lnTo>
                  <a:lnTo>
                    <a:pt x="4842" y="491"/>
                  </a:lnTo>
                  <a:lnTo>
                    <a:pt x="4845" y="499"/>
                  </a:lnTo>
                  <a:lnTo>
                    <a:pt x="4849" y="506"/>
                  </a:lnTo>
                  <a:lnTo>
                    <a:pt x="4851" y="512"/>
                  </a:lnTo>
                  <a:lnTo>
                    <a:pt x="4851" y="520"/>
                  </a:lnTo>
                  <a:lnTo>
                    <a:pt x="4853" y="525"/>
                  </a:lnTo>
                  <a:lnTo>
                    <a:pt x="4853" y="533"/>
                  </a:lnTo>
                  <a:lnTo>
                    <a:pt x="4853" y="541"/>
                  </a:lnTo>
                  <a:lnTo>
                    <a:pt x="4851" y="547"/>
                  </a:lnTo>
                  <a:lnTo>
                    <a:pt x="4851" y="554"/>
                  </a:lnTo>
                  <a:lnTo>
                    <a:pt x="4849" y="562"/>
                  </a:lnTo>
                  <a:lnTo>
                    <a:pt x="4847" y="568"/>
                  </a:lnTo>
                  <a:lnTo>
                    <a:pt x="4843" y="573"/>
                  </a:lnTo>
                  <a:lnTo>
                    <a:pt x="4840" y="581"/>
                  </a:lnTo>
                  <a:lnTo>
                    <a:pt x="4836" y="587"/>
                  </a:lnTo>
                  <a:lnTo>
                    <a:pt x="4832" y="593"/>
                  </a:lnTo>
                  <a:lnTo>
                    <a:pt x="4828" y="598"/>
                  </a:lnTo>
                  <a:lnTo>
                    <a:pt x="4822" y="604"/>
                  </a:lnTo>
                  <a:lnTo>
                    <a:pt x="4817" y="608"/>
                  </a:lnTo>
                  <a:lnTo>
                    <a:pt x="4811" y="614"/>
                  </a:lnTo>
                  <a:lnTo>
                    <a:pt x="4803" y="620"/>
                  </a:lnTo>
                  <a:lnTo>
                    <a:pt x="4795" y="623"/>
                  </a:lnTo>
                  <a:lnTo>
                    <a:pt x="4788" y="627"/>
                  </a:lnTo>
                  <a:lnTo>
                    <a:pt x="4780" y="631"/>
                  </a:lnTo>
                  <a:lnTo>
                    <a:pt x="4770" y="637"/>
                  </a:lnTo>
                  <a:lnTo>
                    <a:pt x="4761" y="639"/>
                  </a:lnTo>
                  <a:lnTo>
                    <a:pt x="4751" y="643"/>
                  </a:lnTo>
                  <a:lnTo>
                    <a:pt x="4742" y="646"/>
                  </a:lnTo>
                  <a:lnTo>
                    <a:pt x="4730" y="650"/>
                  </a:lnTo>
                  <a:lnTo>
                    <a:pt x="4719" y="652"/>
                  </a:lnTo>
                  <a:lnTo>
                    <a:pt x="4707" y="656"/>
                  </a:lnTo>
                  <a:lnTo>
                    <a:pt x="4696" y="658"/>
                  </a:lnTo>
                  <a:lnTo>
                    <a:pt x="4682" y="660"/>
                  </a:lnTo>
                  <a:lnTo>
                    <a:pt x="4669" y="662"/>
                  </a:lnTo>
                  <a:lnTo>
                    <a:pt x="4655" y="664"/>
                  </a:lnTo>
                  <a:lnTo>
                    <a:pt x="4627" y="666"/>
                  </a:lnTo>
                  <a:lnTo>
                    <a:pt x="4596" y="668"/>
                  </a:lnTo>
                  <a:lnTo>
                    <a:pt x="4550" y="673"/>
                  </a:lnTo>
                  <a:lnTo>
                    <a:pt x="4500" y="681"/>
                  </a:lnTo>
                  <a:lnTo>
                    <a:pt x="4450" y="689"/>
                  </a:lnTo>
                  <a:lnTo>
                    <a:pt x="4400" y="698"/>
                  </a:lnTo>
                  <a:lnTo>
                    <a:pt x="4346" y="708"/>
                  </a:lnTo>
                  <a:lnTo>
                    <a:pt x="4293" y="717"/>
                  </a:lnTo>
                  <a:lnTo>
                    <a:pt x="4239" y="729"/>
                  </a:lnTo>
                  <a:lnTo>
                    <a:pt x="4183" y="740"/>
                  </a:lnTo>
                  <a:lnTo>
                    <a:pt x="4125" y="752"/>
                  </a:lnTo>
                  <a:lnTo>
                    <a:pt x="4068" y="765"/>
                  </a:lnTo>
                  <a:lnTo>
                    <a:pt x="4008" y="781"/>
                  </a:lnTo>
                  <a:lnTo>
                    <a:pt x="3949" y="796"/>
                  </a:lnTo>
                  <a:lnTo>
                    <a:pt x="3887" y="812"/>
                  </a:lnTo>
                  <a:lnTo>
                    <a:pt x="3826" y="829"/>
                  </a:lnTo>
                  <a:lnTo>
                    <a:pt x="3763" y="846"/>
                  </a:lnTo>
                  <a:lnTo>
                    <a:pt x="3699" y="863"/>
                  </a:lnTo>
                  <a:lnTo>
                    <a:pt x="3690" y="863"/>
                  </a:lnTo>
                  <a:lnTo>
                    <a:pt x="3680" y="861"/>
                  </a:lnTo>
                  <a:lnTo>
                    <a:pt x="3674" y="860"/>
                  </a:lnTo>
                  <a:lnTo>
                    <a:pt x="3669" y="856"/>
                  </a:lnTo>
                  <a:lnTo>
                    <a:pt x="3665" y="852"/>
                  </a:lnTo>
                  <a:lnTo>
                    <a:pt x="3661" y="846"/>
                  </a:lnTo>
                  <a:lnTo>
                    <a:pt x="3659" y="840"/>
                  </a:lnTo>
                  <a:lnTo>
                    <a:pt x="3659" y="833"/>
                  </a:lnTo>
                  <a:lnTo>
                    <a:pt x="3682" y="808"/>
                  </a:lnTo>
                  <a:lnTo>
                    <a:pt x="3703" y="783"/>
                  </a:lnTo>
                  <a:lnTo>
                    <a:pt x="3724" y="758"/>
                  </a:lnTo>
                  <a:lnTo>
                    <a:pt x="3745" y="735"/>
                  </a:lnTo>
                  <a:lnTo>
                    <a:pt x="3765" y="712"/>
                  </a:lnTo>
                  <a:lnTo>
                    <a:pt x="3786" y="689"/>
                  </a:lnTo>
                  <a:lnTo>
                    <a:pt x="3803" y="668"/>
                  </a:lnTo>
                  <a:lnTo>
                    <a:pt x="3822" y="646"/>
                  </a:lnTo>
                  <a:lnTo>
                    <a:pt x="3839" y="627"/>
                  </a:lnTo>
                  <a:lnTo>
                    <a:pt x="3855" y="608"/>
                  </a:lnTo>
                  <a:lnTo>
                    <a:pt x="3872" y="589"/>
                  </a:lnTo>
                  <a:lnTo>
                    <a:pt x="3886" y="570"/>
                  </a:lnTo>
                  <a:lnTo>
                    <a:pt x="3901" y="552"/>
                  </a:lnTo>
                  <a:lnTo>
                    <a:pt x="3914" y="535"/>
                  </a:lnTo>
                  <a:lnTo>
                    <a:pt x="3928" y="520"/>
                  </a:lnTo>
                  <a:lnTo>
                    <a:pt x="3939" y="504"/>
                  </a:lnTo>
                  <a:lnTo>
                    <a:pt x="3951" y="489"/>
                  </a:lnTo>
                  <a:lnTo>
                    <a:pt x="3962" y="476"/>
                  </a:lnTo>
                  <a:lnTo>
                    <a:pt x="3972" y="462"/>
                  </a:lnTo>
                  <a:lnTo>
                    <a:pt x="3982" y="449"/>
                  </a:lnTo>
                  <a:lnTo>
                    <a:pt x="3991" y="437"/>
                  </a:lnTo>
                  <a:lnTo>
                    <a:pt x="3999" y="424"/>
                  </a:lnTo>
                  <a:lnTo>
                    <a:pt x="4005" y="414"/>
                  </a:lnTo>
                  <a:lnTo>
                    <a:pt x="4012" y="403"/>
                  </a:lnTo>
                  <a:lnTo>
                    <a:pt x="4018" y="393"/>
                  </a:lnTo>
                  <a:lnTo>
                    <a:pt x="4022" y="383"/>
                  </a:lnTo>
                  <a:lnTo>
                    <a:pt x="4028" y="376"/>
                  </a:lnTo>
                  <a:lnTo>
                    <a:pt x="4030" y="368"/>
                  </a:lnTo>
                  <a:lnTo>
                    <a:pt x="4033" y="360"/>
                  </a:lnTo>
                  <a:lnTo>
                    <a:pt x="4035" y="355"/>
                  </a:lnTo>
                  <a:lnTo>
                    <a:pt x="4035" y="347"/>
                  </a:lnTo>
                  <a:lnTo>
                    <a:pt x="4037" y="343"/>
                  </a:lnTo>
                  <a:lnTo>
                    <a:pt x="4035" y="337"/>
                  </a:lnTo>
                  <a:lnTo>
                    <a:pt x="4035" y="332"/>
                  </a:lnTo>
                  <a:lnTo>
                    <a:pt x="4031" y="326"/>
                  </a:lnTo>
                  <a:lnTo>
                    <a:pt x="4030" y="322"/>
                  </a:lnTo>
                  <a:lnTo>
                    <a:pt x="4024" y="318"/>
                  </a:lnTo>
                  <a:lnTo>
                    <a:pt x="4020" y="314"/>
                  </a:lnTo>
                  <a:lnTo>
                    <a:pt x="4012" y="310"/>
                  </a:lnTo>
                  <a:lnTo>
                    <a:pt x="4006" y="307"/>
                  </a:lnTo>
                  <a:lnTo>
                    <a:pt x="3997" y="303"/>
                  </a:lnTo>
                  <a:lnTo>
                    <a:pt x="3989" y="301"/>
                  </a:lnTo>
                  <a:lnTo>
                    <a:pt x="3980" y="299"/>
                  </a:lnTo>
                  <a:lnTo>
                    <a:pt x="3968" y="297"/>
                  </a:lnTo>
                  <a:lnTo>
                    <a:pt x="3957" y="295"/>
                  </a:lnTo>
                  <a:lnTo>
                    <a:pt x="3943" y="293"/>
                  </a:lnTo>
                  <a:lnTo>
                    <a:pt x="3930" y="293"/>
                  </a:lnTo>
                  <a:lnTo>
                    <a:pt x="3914" y="293"/>
                  </a:lnTo>
                  <a:lnTo>
                    <a:pt x="3839" y="295"/>
                  </a:lnTo>
                  <a:lnTo>
                    <a:pt x="3763" y="297"/>
                  </a:lnTo>
                  <a:lnTo>
                    <a:pt x="3684" y="299"/>
                  </a:lnTo>
                  <a:lnTo>
                    <a:pt x="3603" y="301"/>
                  </a:lnTo>
                  <a:lnTo>
                    <a:pt x="3523" y="305"/>
                  </a:lnTo>
                  <a:lnTo>
                    <a:pt x="3438" y="309"/>
                  </a:lnTo>
                  <a:lnTo>
                    <a:pt x="3352" y="312"/>
                  </a:lnTo>
                  <a:lnTo>
                    <a:pt x="3264" y="318"/>
                  </a:lnTo>
                  <a:lnTo>
                    <a:pt x="3175" y="324"/>
                  </a:lnTo>
                  <a:lnTo>
                    <a:pt x="3083" y="330"/>
                  </a:lnTo>
                  <a:lnTo>
                    <a:pt x="2991" y="335"/>
                  </a:lnTo>
                  <a:lnTo>
                    <a:pt x="2895" y="343"/>
                  </a:lnTo>
                  <a:lnTo>
                    <a:pt x="2799" y="349"/>
                  </a:lnTo>
                  <a:lnTo>
                    <a:pt x="2699" y="358"/>
                  </a:lnTo>
                  <a:lnTo>
                    <a:pt x="2599" y="366"/>
                  </a:lnTo>
                  <a:lnTo>
                    <a:pt x="2498" y="376"/>
                  </a:lnTo>
                  <a:lnTo>
                    <a:pt x="2392" y="383"/>
                  </a:lnTo>
                  <a:lnTo>
                    <a:pt x="2286" y="395"/>
                  </a:lnTo>
                  <a:lnTo>
                    <a:pt x="2179" y="405"/>
                  </a:lnTo>
                  <a:lnTo>
                    <a:pt x="2070" y="416"/>
                  </a:lnTo>
                  <a:lnTo>
                    <a:pt x="1958" y="428"/>
                  </a:lnTo>
                  <a:lnTo>
                    <a:pt x="1845" y="439"/>
                  </a:lnTo>
                  <a:lnTo>
                    <a:pt x="1730" y="451"/>
                  </a:lnTo>
                  <a:lnTo>
                    <a:pt x="1613" y="464"/>
                  </a:lnTo>
                  <a:lnTo>
                    <a:pt x="1496" y="477"/>
                  </a:lnTo>
                  <a:lnTo>
                    <a:pt x="1375" y="493"/>
                  </a:lnTo>
                  <a:lnTo>
                    <a:pt x="1252" y="506"/>
                  </a:lnTo>
                  <a:lnTo>
                    <a:pt x="1129" y="522"/>
                  </a:lnTo>
                  <a:lnTo>
                    <a:pt x="1002" y="537"/>
                  </a:lnTo>
                  <a:lnTo>
                    <a:pt x="874" y="554"/>
                  </a:lnTo>
                  <a:lnTo>
                    <a:pt x="745" y="570"/>
                  </a:lnTo>
                  <a:lnTo>
                    <a:pt x="614" y="589"/>
                  </a:lnTo>
                  <a:lnTo>
                    <a:pt x="593" y="591"/>
                  </a:lnTo>
                  <a:lnTo>
                    <a:pt x="572" y="593"/>
                  </a:lnTo>
                  <a:lnTo>
                    <a:pt x="555" y="595"/>
                  </a:lnTo>
                  <a:lnTo>
                    <a:pt x="536" y="597"/>
                  </a:lnTo>
                  <a:lnTo>
                    <a:pt x="520" y="598"/>
                  </a:lnTo>
                  <a:lnTo>
                    <a:pt x="505" y="598"/>
                  </a:lnTo>
                  <a:lnTo>
                    <a:pt x="490" y="600"/>
                  </a:lnTo>
                  <a:lnTo>
                    <a:pt x="476" y="602"/>
                  </a:lnTo>
                  <a:lnTo>
                    <a:pt x="465" y="602"/>
                  </a:lnTo>
                  <a:lnTo>
                    <a:pt x="453" y="604"/>
                  </a:lnTo>
                  <a:lnTo>
                    <a:pt x="444" y="604"/>
                  </a:lnTo>
                  <a:lnTo>
                    <a:pt x="436" y="604"/>
                  </a:lnTo>
                  <a:lnTo>
                    <a:pt x="428" y="606"/>
                  </a:lnTo>
                  <a:lnTo>
                    <a:pt x="421" y="606"/>
                  </a:lnTo>
                  <a:lnTo>
                    <a:pt x="415" y="606"/>
                  </a:lnTo>
                  <a:lnTo>
                    <a:pt x="411" y="606"/>
                  </a:lnTo>
                  <a:lnTo>
                    <a:pt x="386" y="606"/>
                  </a:lnTo>
                  <a:lnTo>
                    <a:pt x="363" y="604"/>
                  </a:lnTo>
                  <a:lnTo>
                    <a:pt x="340" y="604"/>
                  </a:lnTo>
                  <a:lnTo>
                    <a:pt x="317" y="602"/>
                  </a:lnTo>
                  <a:lnTo>
                    <a:pt x="296" y="598"/>
                  </a:lnTo>
                  <a:lnTo>
                    <a:pt x="277" y="597"/>
                  </a:lnTo>
                  <a:lnTo>
                    <a:pt x="257" y="593"/>
                  </a:lnTo>
                  <a:lnTo>
                    <a:pt x="238" y="587"/>
                  </a:lnTo>
                  <a:lnTo>
                    <a:pt x="221" y="581"/>
                  </a:lnTo>
                  <a:lnTo>
                    <a:pt x="204" y="575"/>
                  </a:lnTo>
                  <a:lnTo>
                    <a:pt x="188" y="570"/>
                  </a:lnTo>
                  <a:lnTo>
                    <a:pt x="173" y="562"/>
                  </a:lnTo>
                  <a:lnTo>
                    <a:pt x="158" y="554"/>
                  </a:lnTo>
                  <a:lnTo>
                    <a:pt x="146" y="547"/>
                  </a:lnTo>
                  <a:lnTo>
                    <a:pt x="133" y="537"/>
                  </a:lnTo>
                  <a:lnTo>
                    <a:pt x="121" y="527"/>
                  </a:lnTo>
                  <a:lnTo>
                    <a:pt x="106" y="516"/>
                  </a:lnTo>
                  <a:lnTo>
                    <a:pt x="92" y="506"/>
                  </a:lnTo>
                  <a:lnTo>
                    <a:pt x="79" y="497"/>
                  </a:lnTo>
                  <a:lnTo>
                    <a:pt x="67" y="487"/>
                  </a:lnTo>
                  <a:lnTo>
                    <a:pt x="58" y="477"/>
                  </a:lnTo>
                  <a:lnTo>
                    <a:pt x="46" y="470"/>
                  </a:lnTo>
                  <a:lnTo>
                    <a:pt x="39" y="460"/>
                  </a:lnTo>
                  <a:lnTo>
                    <a:pt x="31" y="453"/>
                  </a:lnTo>
                  <a:lnTo>
                    <a:pt x="23" y="445"/>
                  </a:lnTo>
                  <a:lnTo>
                    <a:pt x="17" y="437"/>
                  </a:lnTo>
                  <a:lnTo>
                    <a:pt x="12" y="430"/>
                  </a:lnTo>
                  <a:lnTo>
                    <a:pt x="8" y="424"/>
                  </a:lnTo>
                  <a:lnTo>
                    <a:pt x="4" y="416"/>
                  </a:lnTo>
                  <a:lnTo>
                    <a:pt x="2" y="410"/>
                  </a:lnTo>
                  <a:lnTo>
                    <a:pt x="0" y="403"/>
                  </a:lnTo>
                  <a:lnTo>
                    <a:pt x="0" y="397"/>
                  </a:lnTo>
                  <a:lnTo>
                    <a:pt x="0" y="391"/>
                  </a:lnTo>
                  <a:lnTo>
                    <a:pt x="0" y="387"/>
                  </a:lnTo>
                  <a:lnTo>
                    <a:pt x="2" y="382"/>
                  </a:lnTo>
                  <a:lnTo>
                    <a:pt x="4" y="378"/>
                  </a:lnTo>
                  <a:lnTo>
                    <a:pt x="8" y="372"/>
                  </a:lnTo>
                  <a:lnTo>
                    <a:pt x="10" y="368"/>
                  </a:lnTo>
                  <a:lnTo>
                    <a:pt x="16" y="364"/>
                  </a:lnTo>
                  <a:lnTo>
                    <a:pt x="19" y="360"/>
                  </a:lnTo>
                  <a:lnTo>
                    <a:pt x="25" y="357"/>
                  </a:lnTo>
                  <a:lnTo>
                    <a:pt x="31" y="355"/>
                  </a:lnTo>
                  <a:lnTo>
                    <a:pt x="39" y="351"/>
                  </a:lnTo>
                  <a:lnTo>
                    <a:pt x="44" y="349"/>
                  </a:lnTo>
                  <a:lnTo>
                    <a:pt x="52" y="347"/>
                  </a:lnTo>
                  <a:lnTo>
                    <a:pt x="62" y="345"/>
                  </a:lnTo>
                  <a:lnTo>
                    <a:pt x="71" y="343"/>
                  </a:lnTo>
                  <a:lnTo>
                    <a:pt x="81" y="343"/>
                  </a:lnTo>
                  <a:lnTo>
                    <a:pt x="83" y="343"/>
                  </a:lnTo>
                  <a:lnTo>
                    <a:pt x="87" y="343"/>
                  </a:lnTo>
                  <a:lnTo>
                    <a:pt x="92" y="343"/>
                  </a:lnTo>
                  <a:lnTo>
                    <a:pt x="100" y="343"/>
                  </a:lnTo>
                  <a:lnTo>
                    <a:pt x="108" y="343"/>
                  </a:lnTo>
                  <a:lnTo>
                    <a:pt x="119" y="343"/>
                  </a:lnTo>
                  <a:lnTo>
                    <a:pt x="131" y="343"/>
                  </a:lnTo>
                  <a:lnTo>
                    <a:pt x="144" y="343"/>
                  </a:lnTo>
                  <a:lnTo>
                    <a:pt x="158" y="343"/>
                  </a:lnTo>
                  <a:lnTo>
                    <a:pt x="173" y="343"/>
                  </a:lnTo>
                  <a:lnTo>
                    <a:pt x="192" y="343"/>
                  </a:lnTo>
                  <a:lnTo>
                    <a:pt x="211" y="343"/>
                  </a:lnTo>
                  <a:lnTo>
                    <a:pt x="231" y="343"/>
                  </a:lnTo>
                  <a:lnTo>
                    <a:pt x="254" y="343"/>
                  </a:lnTo>
                  <a:lnTo>
                    <a:pt x="277" y="343"/>
                  </a:lnTo>
                  <a:lnTo>
                    <a:pt x="469" y="337"/>
                  </a:lnTo>
                  <a:lnTo>
                    <a:pt x="666" y="332"/>
                  </a:lnTo>
                  <a:lnTo>
                    <a:pt x="868" y="324"/>
                  </a:lnTo>
                  <a:lnTo>
                    <a:pt x="1073" y="312"/>
                  </a:lnTo>
                  <a:lnTo>
                    <a:pt x="1284" y="301"/>
                  </a:lnTo>
                  <a:lnTo>
                    <a:pt x="1497" y="287"/>
                  </a:lnTo>
                  <a:lnTo>
                    <a:pt x="1716" y="270"/>
                  </a:lnTo>
                  <a:lnTo>
                    <a:pt x="1937" y="253"/>
                  </a:lnTo>
                  <a:lnTo>
                    <a:pt x="2164" y="234"/>
                  </a:lnTo>
                  <a:lnTo>
                    <a:pt x="2396" y="211"/>
                  </a:lnTo>
                  <a:lnTo>
                    <a:pt x="2630" y="188"/>
                  </a:lnTo>
                  <a:lnTo>
                    <a:pt x="2868" y="163"/>
                  </a:lnTo>
                  <a:lnTo>
                    <a:pt x="3112" y="136"/>
                  </a:lnTo>
                  <a:lnTo>
                    <a:pt x="3360" y="105"/>
                  </a:lnTo>
                  <a:lnTo>
                    <a:pt x="3611" y="74"/>
                  </a:lnTo>
                  <a:lnTo>
                    <a:pt x="3868" y="42"/>
                  </a:lnTo>
                  <a:lnTo>
                    <a:pt x="3897" y="36"/>
                  </a:lnTo>
                  <a:lnTo>
                    <a:pt x="3926" y="30"/>
                  </a:lnTo>
                  <a:lnTo>
                    <a:pt x="3953" y="26"/>
                  </a:lnTo>
                  <a:lnTo>
                    <a:pt x="3980" y="23"/>
                  </a:lnTo>
                  <a:lnTo>
                    <a:pt x="4003" y="19"/>
                  </a:lnTo>
                  <a:lnTo>
                    <a:pt x="4028" y="15"/>
                  </a:lnTo>
                  <a:lnTo>
                    <a:pt x="4049" y="11"/>
                  </a:lnTo>
                  <a:lnTo>
                    <a:pt x="4070" y="9"/>
                  </a:lnTo>
                  <a:lnTo>
                    <a:pt x="4089" y="5"/>
                  </a:lnTo>
                  <a:lnTo>
                    <a:pt x="4108" y="3"/>
                  </a:lnTo>
                  <a:lnTo>
                    <a:pt x="4125" y="1"/>
                  </a:lnTo>
                  <a:lnTo>
                    <a:pt x="4141" y="1"/>
                  </a:lnTo>
                  <a:lnTo>
                    <a:pt x="4156" y="0"/>
                  </a:lnTo>
                  <a:lnTo>
                    <a:pt x="4170" y="0"/>
                  </a:lnTo>
                  <a:lnTo>
                    <a:pt x="4181" y="0"/>
                  </a:lnTo>
                  <a:lnTo>
                    <a:pt x="419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9"/>
            <p:cNvSpPr>
              <a:spLocks/>
            </p:cNvSpPr>
            <p:nvPr/>
          </p:nvSpPr>
          <p:spPr bwMode="auto">
            <a:xfrm>
              <a:off x="3617245" y="878555"/>
              <a:ext cx="190067" cy="923534"/>
            </a:xfrm>
            <a:custGeom>
              <a:avLst/>
              <a:gdLst>
                <a:gd name="T0" fmla="*/ 206 w 526"/>
                <a:gd name="T1" fmla="*/ 13 h 2282"/>
                <a:gd name="T2" fmla="*/ 378 w 526"/>
                <a:gd name="T3" fmla="*/ 65 h 2282"/>
                <a:gd name="T4" fmla="*/ 461 w 526"/>
                <a:gd name="T5" fmla="*/ 113 h 2282"/>
                <a:gd name="T6" fmla="*/ 509 w 526"/>
                <a:gd name="T7" fmla="*/ 163 h 2282"/>
                <a:gd name="T8" fmla="*/ 526 w 526"/>
                <a:gd name="T9" fmla="*/ 215 h 2282"/>
                <a:gd name="T10" fmla="*/ 524 w 526"/>
                <a:gd name="T11" fmla="*/ 251 h 2282"/>
                <a:gd name="T12" fmla="*/ 519 w 526"/>
                <a:gd name="T13" fmla="*/ 303 h 2282"/>
                <a:gd name="T14" fmla="*/ 509 w 526"/>
                <a:gd name="T15" fmla="*/ 376 h 2282"/>
                <a:gd name="T16" fmla="*/ 496 w 526"/>
                <a:gd name="T17" fmla="*/ 564 h 2282"/>
                <a:gd name="T18" fmla="*/ 492 w 526"/>
                <a:gd name="T19" fmla="*/ 748 h 2282"/>
                <a:gd name="T20" fmla="*/ 492 w 526"/>
                <a:gd name="T21" fmla="*/ 758 h 2282"/>
                <a:gd name="T22" fmla="*/ 492 w 526"/>
                <a:gd name="T23" fmla="*/ 783 h 2282"/>
                <a:gd name="T24" fmla="*/ 492 w 526"/>
                <a:gd name="T25" fmla="*/ 819 h 2282"/>
                <a:gd name="T26" fmla="*/ 492 w 526"/>
                <a:gd name="T27" fmla="*/ 871 h 2282"/>
                <a:gd name="T28" fmla="*/ 492 w 526"/>
                <a:gd name="T29" fmla="*/ 936 h 2282"/>
                <a:gd name="T30" fmla="*/ 492 w 526"/>
                <a:gd name="T31" fmla="*/ 1017 h 2282"/>
                <a:gd name="T32" fmla="*/ 492 w 526"/>
                <a:gd name="T33" fmla="*/ 1111 h 2282"/>
                <a:gd name="T34" fmla="*/ 492 w 526"/>
                <a:gd name="T35" fmla="*/ 1219 h 2282"/>
                <a:gd name="T36" fmla="*/ 492 w 526"/>
                <a:gd name="T37" fmla="*/ 1340 h 2282"/>
                <a:gd name="T38" fmla="*/ 492 w 526"/>
                <a:gd name="T39" fmla="*/ 1476 h 2282"/>
                <a:gd name="T40" fmla="*/ 492 w 526"/>
                <a:gd name="T41" fmla="*/ 1626 h 2282"/>
                <a:gd name="T42" fmla="*/ 492 w 526"/>
                <a:gd name="T43" fmla="*/ 1791 h 2282"/>
                <a:gd name="T44" fmla="*/ 492 w 526"/>
                <a:gd name="T45" fmla="*/ 1939 h 2282"/>
                <a:gd name="T46" fmla="*/ 480 w 526"/>
                <a:gd name="T47" fmla="*/ 2035 h 2282"/>
                <a:gd name="T48" fmla="*/ 455 w 526"/>
                <a:gd name="T49" fmla="*/ 2117 h 2282"/>
                <a:gd name="T50" fmla="*/ 417 w 526"/>
                <a:gd name="T51" fmla="*/ 2186 h 2282"/>
                <a:gd name="T52" fmla="*/ 377 w 526"/>
                <a:gd name="T53" fmla="*/ 2240 h 2282"/>
                <a:gd name="T54" fmla="*/ 329 w 526"/>
                <a:gd name="T55" fmla="*/ 2273 h 2282"/>
                <a:gd name="T56" fmla="*/ 277 w 526"/>
                <a:gd name="T57" fmla="*/ 2282 h 2282"/>
                <a:gd name="T58" fmla="*/ 233 w 526"/>
                <a:gd name="T59" fmla="*/ 2269 h 2282"/>
                <a:gd name="T60" fmla="*/ 192 w 526"/>
                <a:gd name="T61" fmla="*/ 2226 h 2282"/>
                <a:gd name="T62" fmla="*/ 150 w 526"/>
                <a:gd name="T63" fmla="*/ 2159 h 2282"/>
                <a:gd name="T64" fmla="*/ 102 w 526"/>
                <a:gd name="T65" fmla="*/ 2031 h 2282"/>
                <a:gd name="T66" fmla="*/ 87 w 526"/>
                <a:gd name="T67" fmla="*/ 1939 h 2282"/>
                <a:gd name="T68" fmla="*/ 92 w 526"/>
                <a:gd name="T69" fmla="*/ 1725 h 2282"/>
                <a:gd name="T70" fmla="*/ 102 w 526"/>
                <a:gd name="T71" fmla="*/ 1549 h 2282"/>
                <a:gd name="T72" fmla="*/ 104 w 526"/>
                <a:gd name="T73" fmla="*/ 1453 h 2282"/>
                <a:gd name="T74" fmla="*/ 108 w 526"/>
                <a:gd name="T75" fmla="*/ 1343 h 2282"/>
                <a:gd name="T76" fmla="*/ 110 w 526"/>
                <a:gd name="T77" fmla="*/ 1221 h 2282"/>
                <a:gd name="T78" fmla="*/ 112 w 526"/>
                <a:gd name="T79" fmla="*/ 1086 h 2282"/>
                <a:gd name="T80" fmla="*/ 114 w 526"/>
                <a:gd name="T81" fmla="*/ 936 h 2282"/>
                <a:gd name="T82" fmla="*/ 114 w 526"/>
                <a:gd name="T83" fmla="*/ 773 h 2282"/>
                <a:gd name="T84" fmla="*/ 112 w 526"/>
                <a:gd name="T85" fmla="*/ 647 h 2282"/>
                <a:gd name="T86" fmla="*/ 108 w 526"/>
                <a:gd name="T87" fmla="*/ 535 h 2282"/>
                <a:gd name="T88" fmla="*/ 102 w 526"/>
                <a:gd name="T89" fmla="*/ 437 h 2282"/>
                <a:gd name="T90" fmla="*/ 92 w 526"/>
                <a:gd name="T91" fmla="*/ 351 h 2282"/>
                <a:gd name="T92" fmla="*/ 81 w 526"/>
                <a:gd name="T93" fmla="*/ 280 h 2282"/>
                <a:gd name="T94" fmla="*/ 66 w 526"/>
                <a:gd name="T95" fmla="*/ 222 h 2282"/>
                <a:gd name="T96" fmla="*/ 43 w 526"/>
                <a:gd name="T97" fmla="*/ 159 h 2282"/>
                <a:gd name="T98" fmla="*/ 19 w 526"/>
                <a:gd name="T99" fmla="*/ 105 h 2282"/>
                <a:gd name="T100" fmla="*/ 4 w 526"/>
                <a:gd name="T101" fmla="*/ 78 h 2282"/>
                <a:gd name="T102" fmla="*/ 0 w 526"/>
                <a:gd name="T103" fmla="*/ 55 h 2282"/>
                <a:gd name="T104" fmla="*/ 14 w 526"/>
                <a:gd name="T105" fmla="*/ 23 h 2282"/>
                <a:gd name="T106" fmla="*/ 43 w 526"/>
                <a:gd name="T107" fmla="*/ 4 h 2282"/>
                <a:gd name="T108" fmla="*/ 73 w 526"/>
                <a:gd name="T109" fmla="*/ 0 h 228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26"/>
                <a:gd name="T166" fmla="*/ 0 h 2282"/>
                <a:gd name="T167" fmla="*/ 526 w 526"/>
                <a:gd name="T168" fmla="*/ 2282 h 228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26" h="2282">
                  <a:moveTo>
                    <a:pt x="73" y="0"/>
                  </a:moveTo>
                  <a:lnTo>
                    <a:pt x="104" y="0"/>
                  </a:lnTo>
                  <a:lnTo>
                    <a:pt x="137" y="4"/>
                  </a:lnTo>
                  <a:lnTo>
                    <a:pt x="171" y="7"/>
                  </a:lnTo>
                  <a:lnTo>
                    <a:pt x="206" y="13"/>
                  </a:lnTo>
                  <a:lnTo>
                    <a:pt x="242" y="21"/>
                  </a:lnTo>
                  <a:lnTo>
                    <a:pt x="279" y="30"/>
                  </a:lnTo>
                  <a:lnTo>
                    <a:pt x="317" y="42"/>
                  </a:lnTo>
                  <a:lnTo>
                    <a:pt x="357" y="55"/>
                  </a:lnTo>
                  <a:lnTo>
                    <a:pt x="378" y="65"/>
                  </a:lnTo>
                  <a:lnTo>
                    <a:pt x="398" y="75"/>
                  </a:lnTo>
                  <a:lnTo>
                    <a:pt x="415" y="84"/>
                  </a:lnTo>
                  <a:lnTo>
                    <a:pt x="432" y="94"/>
                  </a:lnTo>
                  <a:lnTo>
                    <a:pt x="448" y="103"/>
                  </a:lnTo>
                  <a:lnTo>
                    <a:pt x="461" y="113"/>
                  </a:lnTo>
                  <a:lnTo>
                    <a:pt x="473" y="123"/>
                  </a:lnTo>
                  <a:lnTo>
                    <a:pt x="484" y="132"/>
                  </a:lnTo>
                  <a:lnTo>
                    <a:pt x="494" y="142"/>
                  </a:lnTo>
                  <a:lnTo>
                    <a:pt x="503" y="153"/>
                  </a:lnTo>
                  <a:lnTo>
                    <a:pt x="509" y="163"/>
                  </a:lnTo>
                  <a:lnTo>
                    <a:pt x="515" y="172"/>
                  </a:lnTo>
                  <a:lnTo>
                    <a:pt x="521" y="184"/>
                  </a:lnTo>
                  <a:lnTo>
                    <a:pt x="522" y="194"/>
                  </a:lnTo>
                  <a:lnTo>
                    <a:pt x="524" y="203"/>
                  </a:lnTo>
                  <a:lnTo>
                    <a:pt x="526" y="215"/>
                  </a:lnTo>
                  <a:lnTo>
                    <a:pt x="526" y="220"/>
                  </a:lnTo>
                  <a:lnTo>
                    <a:pt x="526" y="226"/>
                  </a:lnTo>
                  <a:lnTo>
                    <a:pt x="524" y="234"/>
                  </a:lnTo>
                  <a:lnTo>
                    <a:pt x="524" y="242"/>
                  </a:lnTo>
                  <a:lnTo>
                    <a:pt x="524" y="251"/>
                  </a:lnTo>
                  <a:lnTo>
                    <a:pt x="522" y="259"/>
                  </a:lnTo>
                  <a:lnTo>
                    <a:pt x="522" y="270"/>
                  </a:lnTo>
                  <a:lnTo>
                    <a:pt x="521" y="280"/>
                  </a:lnTo>
                  <a:lnTo>
                    <a:pt x="519" y="291"/>
                  </a:lnTo>
                  <a:lnTo>
                    <a:pt x="519" y="303"/>
                  </a:lnTo>
                  <a:lnTo>
                    <a:pt x="517" y="316"/>
                  </a:lnTo>
                  <a:lnTo>
                    <a:pt x="515" y="330"/>
                  </a:lnTo>
                  <a:lnTo>
                    <a:pt x="513" y="345"/>
                  </a:lnTo>
                  <a:lnTo>
                    <a:pt x="511" y="359"/>
                  </a:lnTo>
                  <a:lnTo>
                    <a:pt x="509" y="376"/>
                  </a:lnTo>
                  <a:lnTo>
                    <a:pt x="505" y="393"/>
                  </a:lnTo>
                  <a:lnTo>
                    <a:pt x="503" y="434"/>
                  </a:lnTo>
                  <a:lnTo>
                    <a:pt x="501" y="476"/>
                  </a:lnTo>
                  <a:lnTo>
                    <a:pt x="499" y="520"/>
                  </a:lnTo>
                  <a:lnTo>
                    <a:pt x="496" y="564"/>
                  </a:lnTo>
                  <a:lnTo>
                    <a:pt x="496" y="608"/>
                  </a:lnTo>
                  <a:lnTo>
                    <a:pt x="494" y="654"/>
                  </a:lnTo>
                  <a:lnTo>
                    <a:pt x="492" y="700"/>
                  </a:lnTo>
                  <a:lnTo>
                    <a:pt x="492" y="748"/>
                  </a:lnTo>
                  <a:lnTo>
                    <a:pt x="492" y="750"/>
                  </a:lnTo>
                  <a:lnTo>
                    <a:pt x="492" y="752"/>
                  </a:lnTo>
                  <a:lnTo>
                    <a:pt x="492" y="756"/>
                  </a:lnTo>
                  <a:lnTo>
                    <a:pt x="492" y="758"/>
                  </a:lnTo>
                  <a:lnTo>
                    <a:pt x="492" y="762"/>
                  </a:lnTo>
                  <a:lnTo>
                    <a:pt x="492" y="766"/>
                  </a:lnTo>
                  <a:lnTo>
                    <a:pt x="492" y="771"/>
                  </a:lnTo>
                  <a:lnTo>
                    <a:pt x="492" y="777"/>
                  </a:lnTo>
                  <a:lnTo>
                    <a:pt x="492" y="783"/>
                  </a:lnTo>
                  <a:lnTo>
                    <a:pt x="492" y="789"/>
                  </a:lnTo>
                  <a:lnTo>
                    <a:pt x="492" y="796"/>
                  </a:lnTo>
                  <a:lnTo>
                    <a:pt x="492" y="804"/>
                  </a:lnTo>
                  <a:lnTo>
                    <a:pt x="492" y="812"/>
                  </a:lnTo>
                  <a:lnTo>
                    <a:pt x="492" y="819"/>
                  </a:lnTo>
                  <a:lnTo>
                    <a:pt x="492" y="829"/>
                  </a:lnTo>
                  <a:lnTo>
                    <a:pt x="492" y="839"/>
                  </a:lnTo>
                  <a:lnTo>
                    <a:pt x="492" y="850"/>
                  </a:lnTo>
                  <a:lnTo>
                    <a:pt x="492" y="860"/>
                  </a:lnTo>
                  <a:lnTo>
                    <a:pt x="492" y="871"/>
                  </a:lnTo>
                  <a:lnTo>
                    <a:pt x="492" y="883"/>
                  </a:lnTo>
                  <a:lnTo>
                    <a:pt x="492" y="896"/>
                  </a:lnTo>
                  <a:lnTo>
                    <a:pt x="492" y="910"/>
                  </a:lnTo>
                  <a:lnTo>
                    <a:pt x="492" y="923"/>
                  </a:lnTo>
                  <a:lnTo>
                    <a:pt x="492" y="936"/>
                  </a:lnTo>
                  <a:lnTo>
                    <a:pt x="492" y="952"/>
                  </a:lnTo>
                  <a:lnTo>
                    <a:pt x="492" y="967"/>
                  </a:lnTo>
                  <a:lnTo>
                    <a:pt x="492" y="983"/>
                  </a:lnTo>
                  <a:lnTo>
                    <a:pt x="492" y="1000"/>
                  </a:lnTo>
                  <a:lnTo>
                    <a:pt x="492" y="1017"/>
                  </a:lnTo>
                  <a:lnTo>
                    <a:pt x="492" y="1034"/>
                  </a:lnTo>
                  <a:lnTo>
                    <a:pt x="492" y="1054"/>
                  </a:lnTo>
                  <a:lnTo>
                    <a:pt x="492" y="1071"/>
                  </a:lnTo>
                  <a:lnTo>
                    <a:pt x="492" y="1090"/>
                  </a:lnTo>
                  <a:lnTo>
                    <a:pt x="492" y="1111"/>
                  </a:lnTo>
                  <a:lnTo>
                    <a:pt x="492" y="1130"/>
                  </a:lnTo>
                  <a:lnTo>
                    <a:pt x="492" y="1151"/>
                  </a:lnTo>
                  <a:lnTo>
                    <a:pt x="492" y="1175"/>
                  </a:lnTo>
                  <a:lnTo>
                    <a:pt x="492" y="1196"/>
                  </a:lnTo>
                  <a:lnTo>
                    <a:pt x="492" y="1219"/>
                  </a:lnTo>
                  <a:lnTo>
                    <a:pt x="492" y="1242"/>
                  </a:lnTo>
                  <a:lnTo>
                    <a:pt x="492" y="1265"/>
                  </a:lnTo>
                  <a:lnTo>
                    <a:pt x="492" y="1290"/>
                  </a:lnTo>
                  <a:lnTo>
                    <a:pt x="492" y="1315"/>
                  </a:lnTo>
                  <a:lnTo>
                    <a:pt x="492" y="1340"/>
                  </a:lnTo>
                  <a:lnTo>
                    <a:pt x="492" y="1366"/>
                  </a:lnTo>
                  <a:lnTo>
                    <a:pt x="492" y="1393"/>
                  </a:lnTo>
                  <a:lnTo>
                    <a:pt x="492" y="1420"/>
                  </a:lnTo>
                  <a:lnTo>
                    <a:pt x="492" y="1449"/>
                  </a:lnTo>
                  <a:lnTo>
                    <a:pt x="492" y="1476"/>
                  </a:lnTo>
                  <a:lnTo>
                    <a:pt x="492" y="1505"/>
                  </a:lnTo>
                  <a:lnTo>
                    <a:pt x="492" y="1535"/>
                  </a:lnTo>
                  <a:lnTo>
                    <a:pt x="492" y="1564"/>
                  </a:lnTo>
                  <a:lnTo>
                    <a:pt x="492" y="1595"/>
                  </a:lnTo>
                  <a:lnTo>
                    <a:pt x="492" y="1626"/>
                  </a:lnTo>
                  <a:lnTo>
                    <a:pt x="492" y="1658"/>
                  </a:lnTo>
                  <a:lnTo>
                    <a:pt x="492" y="1691"/>
                  </a:lnTo>
                  <a:lnTo>
                    <a:pt x="492" y="1724"/>
                  </a:lnTo>
                  <a:lnTo>
                    <a:pt x="492" y="1756"/>
                  </a:lnTo>
                  <a:lnTo>
                    <a:pt x="492" y="1791"/>
                  </a:lnTo>
                  <a:lnTo>
                    <a:pt x="492" y="1825"/>
                  </a:lnTo>
                  <a:lnTo>
                    <a:pt x="492" y="1860"/>
                  </a:lnTo>
                  <a:lnTo>
                    <a:pt x="492" y="1896"/>
                  </a:lnTo>
                  <a:lnTo>
                    <a:pt x="492" y="1917"/>
                  </a:lnTo>
                  <a:lnTo>
                    <a:pt x="492" y="1939"/>
                  </a:lnTo>
                  <a:lnTo>
                    <a:pt x="490" y="1960"/>
                  </a:lnTo>
                  <a:lnTo>
                    <a:pt x="488" y="1979"/>
                  </a:lnTo>
                  <a:lnTo>
                    <a:pt x="486" y="1998"/>
                  </a:lnTo>
                  <a:lnTo>
                    <a:pt x="484" y="2017"/>
                  </a:lnTo>
                  <a:lnTo>
                    <a:pt x="480" y="2035"/>
                  </a:lnTo>
                  <a:lnTo>
                    <a:pt x="476" y="2052"/>
                  </a:lnTo>
                  <a:lnTo>
                    <a:pt x="471" y="2069"/>
                  </a:lnTo>
                  <a:lnTo>
                    <a:pt x="467" y="2086"/>
                  </a:lnTo>
                  <a:lnTo>
                    <a:pt x="461" y="2102"/>
                  </a:lnTo>
                  <a:lnTo>
                    <a:pt x="455" y="2117"/>
                  </a:lnTo>
                  <a:lnTo>
                    <a:pt x="448" y="2132"/>
                  </a:lnTo>
                  <a:lnTo>
                    <a:pt x="440" y="2146"/>
                  </a:lnTo>
                  <a:lnTo>
                    <a:pt x="432" y="2159"/>
                  </a:lnTo>
                  <a:lnTo>
                    <a:pt x="425" y="2173"/>
                  </a:lnTo>
                  <a:lnTo>
                    <a:pt x="417" y="2186"/>
                  </a:lnTo>
                  <a:lnTo>
                    <a:pt x="409" y="2198"/>
                  </a:lnTo>
                  <a:lnTo>
                    <a:pt x="401" y="2209"/>
                  </a:lnTo>
                  <a:lnTo>
                    <a:pt x="394" y="2221"/>
                  </a:lnTo>
                  <a:lnTo>
                    <a:pt x="384" y="2230"/>
                  </a:lnTo>
                  <a:lnTo>
                    <a:pt x="377" y="2240"/>
                  </a:lnTo>
                  <a:lnTo>
                    <a:pt x="367" y="2248"/>
                  </a:lnTo>
                  <a:lnTo>
                    <a:pt x="357" y="2255"/>
                  </a:lnTo>
                  <a:lnTo>
                    <a:pt x="350" y="2261"/>
                  </a:lnTo>
                  <a:lnTo>
                    <a:pt x="340" y="2267"/>
                  </a:lnTo>
                  <a:lnTo>
                    <a:pt x="329" y="2273"/>
                  </a:lnTo>
                  <a:lnTo>
                    <a:pt x="319" y="2276"/>
                  </a:lnTo>
                  <a:lnTo>
                    <a:pt x="309" y="2278"/>
                  </a:lnTo>
                  <a:lnTo>
                    <a:pt x="298" y="2282"/>
                  </a:lnTo>
                  <a:lnTo>
                    <a:pt x="286" y="2282"/>
                  </a:lnTo>
                  <a:lnTo>
                    <a:pt x="277" y="2282"/>
                  </a:lnTo>
                  <a:lnTo>
                    <a:pt x="267" y="2282"/>
                  </a:lnTo>
                  <a:lnTo>
                    <a:pt x="259" y="2280"/>
                  </a:lnTo>
                  <a:lnTo>
                    <a:pt x="250" y="2278"/>
                  </a:lnTo>
                  <a:lnTo>
                    <a:pt x="242" y="2274"/>
                  </a:lnTo>
                  <a:lnTo>
                    <a:pt x="233" y="2269"/>
                  </a:lnTo>
                  <a:lnTo>
                    <a:pt x="225" y="2263"/>
                  </a:lnTo>
                  <a:lnTo>
                    <a:pt x="217" y="2255"/>
                  </a:lnTo>
                  <a:lnTo>
                    <a:pt x="208" y="2248"/>
                  </a:lnTo>
                  <a:lnTo>
                    <a:pt x="200" y="2238"/>
                  </a:lnTo>
                  <a:lnTo>
                    <a:pt x="192" y="2226"/>
                  </a:lnTo>
                  <a:lnTo>
                    <a:pt x="183" y="2215"/>
                  </a:lnTo>
                  <a:lnTo>
                    <a:pt x="175" y="2203"/>
                  </a:lnTo>
                  <a:lnTo>
                    <a:pt x="167" y="2190"/>
                  </a:lnTo>
                  <a:lnTo>
                    <a:pt x="158" y="2175"/>
                  </a:lnTo>
                  <a:lnTo>
                    <a:pt x="150" y="2159"/>
                  </a:lnTo>
                  <a:lnTo>
                    <a:pt x="140" y="2142"/>
                  </a:lnTo>
                  <a:lnTo>
                    <a:pt x="129" y="2113"/>
                  </a:lnTo>
                  <a:lnTo>
                    <a:pt x="119" y="2084"/>
                  </a:lnTo>
                  <a:lnTo>
                    <a:pt x="110" y="2058"/>
                  </a:lnTo>
                  <a:lnTo>
                    <a:pt x="102" y="2031"/>
                  </a:lnTo>
                  <a:lnTo>
                    <a:pt x="96" y="2006"/>
                  </a:lnTo>
                  <a:lnTo>
                    <a:pt x="91" y="1983"/>
                  </a:lnTo>
                  <a:lnTo>
                    <a:pt x="89" y="1960"/>
                  </a:lnTo>
                  <a:lnTo>
                    <a:pt x="87" y="1950"/>
                  </a:lnTo>
                  <a:lnTo>
                    <a:pt x="87" y="1939"/>
                  </a:lnTo>
                  <a:lnTo>
                    <a:pt x="87" y="1898"/>
                  </a:lnTo>
                  <a:lnTo>
                    <a:pt x="89" y="1858"/>
                  </a:lnTo>
                  <a:lnTo>
                    <a:pt x="89" y="1814"/>
                  </a:lnTo>
                  <a:lnTo>
                    <a:pt x="91" y="1770"/>
                  </a:lnTo>
                  <a:lnTo>
                    <a:pt x="92" y="1725"/>
                  </a:lnTo>
                  <a:lnTo>
                    <a:pt x="96" y="1679"/>
                  </a:lnTo>
                  <a:lnTo>
                    <a:pt x="98" y="1631"/>
                  </a:lnTo>
                  <a:lnTo>
                    <a:pt x="100" y="1583"/>
                  </a:lnTo>
                  <a:lnTo>
                    <a:pt x="102" y="1566"/>
                  </a:lnTo>
                  <a:lnTo>
                    <a:pt x="102" y="1549"/>
                  </a:lnTo>
                  <a:lnTo>
                    <a:pt x="102" y="1532"/>
                  </a:lnTo>
                  <a:lnTo>
                    <a:pt x="104" y="1512"/>
                  </a:lnTo>
                  <a:lnTo>
                    <a:pt x="104" y="1493"/>
                  </a:lnTo>
                  <a:lnTo>
                    <a:pt x="104" y="1474"/>
                  </a:lnTo>
                  <a:lnTo>
                    <a:pt x="104" y="1453"/>
                  </a:lnTo>
                  <a:lnTo>
                    <a:pt x="106" y="1432"/>
                  </a:lnTo>
                  <a:lnTo>
                    <a:pt x="106" y="1411"/>
                  </a:lnTo>
                  <a:lnTo>
                    <a:pt x="106" y="1390"/>
                  </a:lnTo>
                  <a:lnTo>
                    <a:pt x="108" y="1366"/>
                  </a:lnTo>
                  <a:lnTo>
                    <a:pt x="108" y="1343"/>
                  </a:lnTo>
                  <a:lnTo>
                    <a:pt x="108" y="1320"/>
                  </a:lnTo>
                  <a:lnTo>
                    <a:pt x="110" y="1297"/>
                  </a:lnTo>
                  <a:lnTo>
                    <a:pt x="110" y="1272"/>
                  </a:lnTo>
                  <a:lnTo>
                    <a:pt x="110" y="1247"/>
                  </a:lnTo>
                  <a:lnTo>
                    <a:pt x="110" y="1221"/>
                  </a:lnTo>
                  <a:lnTo>
                    <a:pt x="112" y="1196"/>
                  </a:lnTo>
                  <a:lnTo>
                    <a:pt x="112" y="1169"/>
                  </a:lnTo>
                  <a:lnTo>
                    <a:pt x="112" y="1142"/>
                  </a:lnTo>
                  <a:lnTo>
                    <a:pt x="112" y="1113"/>
                  </a:lnTo>
                  <a:lnTo>
                    <a:pt x="112" y="1086"/>
                  </a:lnTo>
                  <a:lnTo>
                    <a:pt x="112" y="1057"/>
                  </a:lnTo>
                  <a:lnTo>
                    <a:pt x="114" y="1027"/>
                  </a:lnTo>
                  <a:lnTo>
                    <a:pt x="114" y="998"/>
                  </a:lnTo>
                  <a:lnTo>
                    <a:pt x="114" y="967"/>
                  </a:lnTo>
                  <a:lnTo>
                    <a:pt x="114" y="936"/>
                  </a:lnTo>
                  <a:lnTo>
                    <a:pt x="114" y="904"/>
                  </a:lnTo>
                  <a:lnTo>
                    <a:pt x="114" y="873"/>
                  </a:lnTo>
                  <a:lnTo>
                    <a:pt x="114" y="840"/>
                  </a:lnTo>
                  <a:lnTo>
                    <a:pt x="114" y="806"/>
                  </a:lnTo>
                  <a:lnTo>
                    <a:pt x="114" y="773"/>
                  </a:lnTo>
                  <a:lnTo>
                    <a:pt x="114" y="746"/>
                  </a:lnTo>
                  <a:lnTo>
                    <a:pt x="114" y="721"/>
                  </a:lnTo>
                  <a:lnTo>
                    <a:pt x="114" y="697"/>
                  </a:lnTo>
                  <a:lnTo>
                    <a:pt x="114" y="672"/>
                  </a:lnTo>
                  <a:lnTo>
                    <a:pt x="112" y="647"/>
                  </a:lnTo>
                  <a:lnTo>
                    <a:pt x="112" y="624"/>
                  </a:lnTo>
                  <a:lnTo>
                    <a:pt x="112" y="601"/>
                  </a:lnTo>
                  <a:lnTo>
                    <a:pt x="110" y="578"/>
                  </a:lnTo>
                  <a:lnTo>
                    <a:pt x="110" y="556"/>
                  </a:lnTo>
                  <a:lnTo>
                    <a:pt x="108" y="535"/>
                  </a:lnTo>
                  <a:lnTo>
                    <a:pt x="108" y="514"/>
                  </a:lnTo>
                  <a:lnTo>
                    <a:pt x="106" y="495"/>
                  </a:lnTo>
                  <a:lnTo>
                    <a:pt x="104" y="474"/>
                  </a:lnTo>
                  <a:lnTo>
                    <a:pt x="102" y="455"/>
                  </a:lnTo>
                  <a:lnTo>
                    <a:pt x="102" y="437"/>
                  </a:lnTo>
                  <a:lnTo>
                    <a:pt x="100" y="418"/>
                  </a:lnTo>
                  <a:lnTo>
                    <a:pt x="98" y="401"/>
                  </a:lnTo>
                  <a:lnTo>
                    <a:pt x="96" y="384"/>
                  </a:lnTo>
                  <a:lnTo>
                    <a:pt x="94" y="368"/>
                  </a:lnTo>
                  <a:lnTo>
                    <a:pt x="92" y="351"/>
                  </a:lnTo>
                  <a:lnTo>
                    <a:pt x="89" y="336"/>
                  </a:lnTo>
                  <a:lnTo>
                    <a:pt x="87" y="320"/>
                  </a:lnTo>
                  <a:lnTo>
                    <a:pt x="85" y="307"/>
                  </a:lnTo>
                  <a:lnTo>
                    <a:pt x="83" y="293"/>
                  </a:lnTo>
                  <a:lnTo>
                    <a:pt x="81" y="280"/>
                  </a:lnTo>
                  <a:lnTo>
                    <a:pt x="77" y="267"/>
                  </a:lnTo>
                  <a:lnTo>
                    <a:pt x="75" y="255"/>
                  </a:lnTo>
                  <a:lnTo>
                    <a:pt x="71" y="243"/>
                  </a:lnTo>
                  <a:lnTo>
                    <a:pt x="69" y="232"/>
                  </a:lnTo>
                  <a:lnTo>
                    <a:pt x="66" y="222"/>
                  </a:lnTo>
                  <a:lnTo>
                    <a:pt x="64" y="211"/>
                  </a:lnTo>
                  <a:lnTo>
                    <a:pt x="60" y="201"/>
                  </a:lnTo>
                  <a:lnTo>
                    <a:pt x="54" y="186"/>
                  </a:lnTo>
                  <a:lnTo>
                    <a:pt x="48" y="172"/>
                  </a:lnTo>
                  <a:lnTo>
                    <a:pt x="43" y="159"/>
                  </a:lnTo>
                  <a:lnTo>
                    <a:pt x="37" y="146"/>
                  </a:lnTo>
                  <a:lnTo>
                    <a:pt x="33" y="134"/>
                  </a:lnTo>
                  <a:lnTo>
                    <a:pt x="27" y="123"/>
                  </a:lnTo>
                  <a:lnTo>
                    <a:pt x="23" y="113"/>
                  </a:lnTo>
                  <a:lnTo>
                    <a:pt x="19" y="105"/>
                  </a:lnTo>
                  <a:lnTo>
                    <a:pt x="16" y="98"/>
                  </a:lnTo>
                  <a:lnTo>
                    <a:pt x="14" y="92"/>
                  </a:lnTo>
                  <a:lnTo>
                    <a:pt x="10" y="86"/>
                  </a:lnTo>
                  <a:lnTo>
                    <a:pt x="8" y="80"/>
                  </a:lnTo>
                  <a:lnTo>
                    <a:pt x="4" y="78"/>
                  </a:lnTo>
                  <a:lnTo>
                    <a:pt x="2" y="75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0" y="65"/>
                  </a:lnTo>
                  <a:lnTo>
                    <a:pt x="0" y="55"/>
                  </a:lnTo>
                  <a:lnTo>
                    <a:pt x="2" y="48"/>
                  </a:lnTo>
                  <a:lnTo>
                    <a:pt x="4" y="40"/>
                  </a:lnTo>
                  <a:lnTo>
                    <a:pt x="8" y="34"/>
                  </a:lnTo>
                  <a:lnTo>
                    <a:pt x="10" y="28"/>
                  </a:lnTo>
                  <a:lnTo>
                    <a:pt x="14" y="23"/>
                  </a:lnTo>
                  <a:lnTo>
                    <a:pt x="19" y="17"/>
                  </a:lnTo>
                  <a:lnTo>
                    <a:pt x="23" y="13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3" y="4"/>
                  </a:lnTo>
                  <a:lnTo>
                    <a:pt x="48" y="2"/>
                  </a:lnTo>
                  <a:lnTo>
                    <a:pt x="56" y="0"/>
                  </a:lnTo>
                  <a:lnTo>
                    <a:pt x="66" y="0"/>
                  </a:lnTo>
                  <a:lnTo>
                    <a:pt x="7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3206759" y="1325348"/>
              <a:ext cx="290520" cy="159453"/>
            </a:xfrm>
            <a:custGeom>
              <a:avLst/>
              <a:gdLst>
                <a:gd name="T0" fmla="*/ 295 w 802"/>
                <a:gd name="T1" fmla="*/ 2 h 394"/>
                <a:gd name="T2" fmla="*/ 361 w 802"/>
                <a:gd name="T3" fmla="*/ 4 h 394"/>
                <a:gd name="T4" fmla="*/ 422 w 802"/>
                <a:gd name="T5" fmla="*/ 10 h 394"/>
                <a:gd name="T6" fmla="*/ 478 w 802"/>
                <a:gd name="T7" fmla="*/ 18 h 394"/>
                <a:gd name="T8" fmla="*/ 530 w 802"/>
                <a:gd name="T9" fmla="*/ 29 h 394"/>
                <a:gd name="T10" fmla="*/ 578 w 802"/>
                <a:gd name="T11" fmla="*/ 45 h 394"/>
                <a:gd name="T12" fmla="*/ 620 w 802"/>
                <a:gd name="T13" fmla="*/ 62 h 394"/>
                <a:gd name="T14" fmla="*/ 658 w 802"/>
                <a:gd name="T15" fmla="*/ 83 h 394"/>
                <a:gd name="T16" fmla="*/ 691 w 802"/>
                <a:gd name="T17" fmla="*/ 106 h 394"/>
                <a:gd name="T18" fmla="*/ 718 w 802"/>
                <a:gd name="T19" fmla="*/ 131 h 394"/>
                <a:gd name="T20" fmla="*/ 743 w 802"/>
                <a:gd name="T21" fmla="*/ 156 h 394"/>
                <a:gd name="T22" fmla="*/ 762 w 802"/>
                <a:gd name="T23" fmla="*/ 179 h 394"/>
                <a:gd name="T24" fmla="*/ 779 w 802"/>
                <a:gd name="T25" fmla="*/ 200 h 394"/>
                <a:gd name="T26" fmla="*/ 791 w 802"/>
                <a:gd name="T27" fmla="*/ 221 h 394"/>
                <a:gd name="T28" fmla="*/ 798 w 802"/>
                <a:gd name="T29" fmla="*/ 242 h 394"/>
                <a:gd name="T30" fmla="*/ 802 w 802"/>
                <a:gd name="T31" fmla="*/ 262 h 394"/>
                <a:gd name="T32" fmla="*/ 802 w 802"/>
                <a:gd name="T33" fmla="*/ 287 h 394"/>
                <a:gd name="T34" fmla="*/ 798 w 802"/>
                <a:gd name="T35" fmla="*/ 311 h 394"/>
                <a:gd name="T36" fmla="*/ 789 w 802"/>
                <a:gd name="T37" fmla="*/ 335 h 394"/>
                <a:gd name="T38" fmla="*/ 775 w 802"/>
                <a:gd name="T39" fmla="*/ 354 h 394"/>
                <a:gd name="T40" fmla="*/ 758 w 802"/>
                <a:gd name="T41" fmla="*/ 369 h 394"/>
                <a:gd name="T42" fmla="*/ 737 w 802"/>
                <a:gd name="T43" fmla="*/ 382 h 394"/>
                <a:gd name="T44" fmla="*/ 712 w 802"/>
                <a:gd name="T45" fmla="*/ 390 h 394"/>
                <a:gd name="T46" fmla="*/ 683 w 802"/>
                <a:gd name="T47" fmla="*/ 394 h 394"/>
                <a:gd name="T48" fmla="*/ 656 w 802"/>
                <a:gd name="T49" fmla="*/ 394 h 394"/>
                <a:gd name="T50" fmla="*/ 635 w 802"/>
                <a:gd name="T51" fmla="*/ 392 h 394"/>
                <a:gd name="T52" fmla="*/ 610 w 802"/>
                <a:gd name="T53" fmla="*/ 388 h 394"/>
                <a:gd name="T54" fmla="*/ 583 w 802"/>
                <a:gd name="T55" fmla="*/ 381 h 394"/>
                <a:gd name="T56" fmla="*/ 553 w 802"/>
                <a:gd name="T57" fmla="*/ 373 h 394"/>
                <a:gd name="T58" fmla="*/ 522 w 802"/>
                <a:gd name="T59" fmla="*/ 361 h 394"/>
                <a:gd name="T60" fmla="*/ 487 w 802"/>
                <a:gd name="T61" fmla="*/ 350 h 394"/>
                <a:gd name="T62" fmla="*/ 453 w 802"/>
                <a:gd name="T63" fmla="*/ 335 h 394"/>
                <a:gd name="T64" fmla="*/ 414 w 802"/>
                <a:gd name="T65" fmla="*/ 317 h 394"/>
                <a:gd name="T66" fmla="*/ 372 w 802"/>
                <a:gd name="T67" fmla="*/ 300 h 394"/>
                <a:gd name="T68" fmla="*/ 330 w 802"/>
                <a:gd name="T69" fmla="*/ 279 h 394"/>
                <a:gd name="T70" fmla="*/ 286 w 802"/>
                <a:gd name="T71" fmla="*/ 256 h 394"/>
                <a:gd name="T72" fmla="*/ 238 w 802"/>
                <a:gd name="T73" fmla="*/ 229 h 394"/>
                <a:gd name="T74" fmla="*/ 188 w 802"/>
                <a:gd name="T75" fmla="*/ 202 h 394"/>
                <a:gd name="T76" fmla="*/ 136 w 802"/>
                <a:gd name="T77" fmla="*/ 173 h 394"/>
                <a:gd name="T78" fmla="*/ 80 w 802"/>
                <a:gd name="T79" fmla="*/ 141 h 394"/>
                <a:gd name="T80" fmla="*/ 42 w 802"/>
                <a:gd name="T81" fmla="*/ 118 h 394"/>
                <a:gd name="T82" fmla="*/ 21 w 802"/>
                <a:gd name="T83" fmla="*/ 100 h 394"/>
                <a:gd name="T84" fmla="*/ 7 w 802"/>
                <a:gd name="T85" fmla="*/ 83 h 394"/>
                <a:gd name="T86" fmla="*/ 0 w 802"/>
                <a:gd name="T87" fmla="*/ 66 h 394"/>
                <a:gd name="T88" fmla="*/ 0 w 802"/>
                <a:gd name="T89" fmla="*/ 54 h 394"/>
                <a:gd name="T90" fmla="*/ 2 w 802"/>
                <a:gd name="T91" fmla="*/ 48 h 394"/>
                <a:gd name="T92" fmla="*/ 7 w 802"/>
                <a:gd name="T93" fmla="*/ 43 h 394"/>
                <a:gd name="T94" fmla="*/ 15 w 802"/>
                <a:gd name="T95" fmla="*/ 39 h 394"/>
                <a:gd name="T96" fmla="*/ 25 w 802"/>
                <a:gd name="T97" fmla="*/ 37 h 394"/>
                <a:gd name="T98" fmla="*/ 38 w 802"/>
                <a:gd name="T99" fmla="*/ 33 h 394"/>
                <a:gd name="T100" fmla="*/ 54 w 802"/>
                <a:gd name="T101" fmla="*/ 33 h 394"/>
                <a:gd name="T102" fmla="*/ 71 w 802"/>
                <a:gd name="T103" fmla="*/ 31 h 394"/>
                <a:gd name="T104" fmla="*/ 96 w 802"/>
                <a:gd name="T105" fmla="*/ 29 h 394"/>
                <a:gd name="T106" fmla="*/ 126 w 802"/>
                <a:gd name="T107" fmla="*/ 22 h 394"/>
                <a:gd name="T108" fmla="*/ 155 w 802"/>
                <a:gd name="T109" fmla="*/ 16 h 394"/>
                <a:gd name="T110" fmla="*/ 180 w 802"/>
                <a:gd name="T111" fmla="*/ 12 h 394"/>
                <a:gd name="T112" fmla="*/ 203 w 802"/>
                <a:gd name="T113" fmla="*/ 8 h 394"/>
                <a:gd name="T114" fmla="*/ 222 w 802"/>
                <a:gd name="T115" fmla="*/ 4 h 394"/>
                <a:gd name="T116" fmla="*/ 242 w 802"/>
                <a:gd name="T117" fmla="*/ 2 h 394"/>
                <a:gd name="T118" fmla="*/ 255 w 802"/>
                <a:gd name="T119" fmla="*/ 0 h 394"/>
                <a:gd name="T120" fmla="*/ 263 w 802"/>
                <a:gd name="T121" fmla="*/ 0 h 3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2"/>
                <a:gd name="T184" fmla="*/ 0 h 394"/>
                <a:gd name="T185" fmla="*/ 802 w 802"/>
                <a:gd name="T186" fmla="*/ 394 h 3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2" h="394">
                  <a:moveTo>
                    <a:pt x="263" y="0"/>
                  </a:moveTo>
                  <a:lnTo>
                    <a:pt x="295" y="2"/>
                  </a:lnTo>
                  <a:lnTo>
                    <a:pt x="328" y="2"/>
                  </a:lnTo>
                  <a:lnTo>
                    <a:pt x="361" y="4"/>
                  </a:lnTo>
                  <a:lnTo>
                    <a:pt x="391" y="6"/>
                  </a:lnTo>
                  <a:lnTo>
                    <a:pt x="422" y="10"/>
                  </a:lnTo>
                  <a:lnTo>
                    <a:pt x="449" y="14"/>
                  </a:lnTo>
                  <a:lnTo>
                    <a:pt x="478" y="18"/>
                  </a:lnTo>
                  <a:lnTo>
                    <a:pt x="505" y="24"/>
                  </a:lnTo>
                  <a:lnTo>
                    <a:pt x="530" y="29"/>
                  </a:lnTo>
                  <a:lnTo>
                    <a:pt x="555" y="37"/>
                  </a:lnTo>
                  <a:lnTo>
                    <a:pt x="578" y="45"/>
                  </a:lnTo>
                  <a:lnTo>
                    <a:pt x="599" y="52"/>
                  </a:lnTo>
                  <a:lnTo>
                    <a:pt x="620" y="62"/>
                  </a:lnTo>
                  <a:lnTo>
                    <a:pt x="639" y="72"/>
                  </a:lnTo>
                  <a:lnTo>
                    <a:pt x="658" y="83"/>
                  </a:lnTo>
                  <a:lnTo>
                    <a:pt x="674" y="93"/>
                  </a:lnTo>
                  <a:lnTo>
                    <a:pt x="691" y="106"/>
                  </a:lnTo>
                  <a:lnTo>
                    <a:pt x="704" y="120"/>
                  </a:lnTo>
                  <a:lnTo>
                    <a:pt x="718" y="131"/>
                  </a:lnTo>
                  <a:lnTo>
                    <a:pt x="731" y="143"/>
                  </a:lnTo>
                  <a:lnTo>
                    <a:pt x="743" y="156"/>
                  </a:lnTo>
                  <a:lnTo>
                    <a:pt x="752" y="167"/>
                  </a:lnTo>
                  <a:lnTo>
                    <a:pt x="762" y="179"/>
                  </a:lnTo>
                  <a:lnTo>
                    <a:pt x="771" y="191"/>
                  </a:lnTo>
                  <a:lnTo>
                    <a:pt x="779" y="200"/>
                  </a:lnTo>
                  <a:lnTo>
                    <a:pt x="785" y="212"/>
                  </a:lnTo>
                  <a:lnTo>
                    <a:pt x="791" y="221"/>
                  </a:lnTo>
                  <a:lnTo>
                    <a:pt x="795" y="233"/>
                  </a:lnTo>
                  <a:lnTo>
                    <a:pt x="798" y="242"/>
                  </a:lnTo>
                  <a:lnTo>
                    <a:pt x="800" y="252"/>
                  </a:lnTo>
                  <a:lnTo>
                    <a:pt x="802" y="262"/>
                  </a:lnTo>
                  <a:lnTo>
                    <a:pt x="802" y="271"/>
                  </a:lnTo>
                  <a:lnTo>
                    <a:pt x="802" y="287"/>
                  </a:lnTo>
                  <a:lnTo>
                    <a:pt x="800" y="300"/>
                  </a:lnTo>
                  <a:lnTo>
                    <a:pt x="798" y="311"/>
                  </a:lnTo>
                  <a:lnTo>
                    <a:pt x="795" y="325"/>
                  </a:lnTo>
                  <a:lnTo>
                    <a:pt x="789" y="335"/>
                  </a:lnTo>
                  <a:lnTo>
                    <a:pt x="783" y="346"/>
                  </a:lnTo>
                  <a:lnTo>
                    <a:pt x="775" y="354"/>
                  </a:lnTo>
                  <a:lnTo>
                    <a:pt x="768" y="363"/>
                  </a:lnTo>
                  <a:lnTo>
                    <a:pt x="758" y="369"/>
                  </a:lnTo>
                  <a:lnTo>
                    <a:pt x="748" y="377"/>
                  </a:lnTo>
                  <a:lnTo>
                    <a:pt x="737" y="382"/>
                  </a:lnTo>
                  <a:lnTo>
                    <a:pt x="725" y="386"/>
                  </a:lnTo>
                  <a:lnTo>
                    <a:pt x="712" y="390"/>
                  </a:lnTo>
                  <a:lnTo>
                    <a:pt x="699" y="392"/>
                  </a:lnTo>
                  <a:lnTo>
                    <a:pt x="683" y="394"/>
                  </a:lnTo>
                  <a:lnTo>
                    <a:pt x="668" y="394"/>
                  </a:lnTo>
                  <a:lnTo>
                    <a:pt x="656" y="394"/>
                  </a:lnTo>
                  <a:lnTo>
                    <a:pt x="647" y="392"/>
                  </a:lnTo>
                  <a:lnTo>
                    <a:pt x="635" y="392"/>
                  </a:lnTo>
                  <a:lnTo>
                    <a:pt x="622" y="390"/>
                  </a:lnTo>
                  <a:lnTo>
                    <a:pt x="610" y="388"/>
                  </a:lnTo>
                  <a:lnTo>
                    <a:pt x="597" y="384"/>
                  </a:lnTo>
                  <a:lnTo>
                    <a:pt x="583" y="381"/>
                  </a:lnTo>
                  <a:lnTo>
                    <a:pt x="568" y="377"/>
                  </a:lnTo>
                  <a:lnTo>
                    <a:pt x="553" y="373"/>
                  </a:lnTo>
                  <a:lnTo>
                    <a:pt x="537" y="367"/>
                  </a:lnTo>
                  <a:lnTo>
                    <a:pt x="522" y="361"/>
                  </a:lnTo>
                  <a:lnTo>
                    <a:pt x="505" y="356"/>
                  </a:lnTo>
                  <a:lnTo>
                    <a:pt x="487" y="350"/>
                  </a:lnTo>
                  <a:lnTo>
                    <a:pt x="470" y="342"/>
                  </a:lnTo>
                  <a:lnTo>
                    <a:pt x="453" y="335"/>
                  </a:lnTo>
                  <a:lnTo>
                    <a:pt x="434" y="327"/>
                  </a:lnTo>
                  <a:lnTo>
                    <a:pt x="414" y="317"/>
                  </a:lnTo>
                  <a:lnTo>
                    <a:pt x="393" y="310"/>
                  </a:lnTo>
                  <a:lnTo>
                    <a:pt x="372" y="300"/>
                  </a:lnTo>
                  <a:lnTo>
                    <a:pt x="351" y="288"/>
                  </a:lnTo>
                  <a:lnTo>
                    <a:pt x="330" y="279"/>
                  </a:lnTo>
                  <a:lnTo>
                    <a:pt x="307" y="267"/>
                  </a:lnTo>
                  <a:lnTo>
                    <a:pt x="286" y="256"/>
                  </a:lnTo>
                  <a:lnTo>
                    <a:pt x="261" y="242"/>
                  </a:lnTo>
                  <a:lnTo>
                    <a:pt x="238" y="229"/>
                  </a:lnTo>
                  <a:lnTo>
                    <a:pt x="213" y="215"/>
                  </a:lnTo>
                  <a:lnTo>
                    <a:pt x="188" y="202"/>
                  </a:lnTo>
                  <a:lnTo>
                    <a:pt x="161" y="187"/>
                  </a:lnTo>
                  <a:lnTo>
                    <a:pt x="136" y="173"/>
                  </a:lnTo>
                  <a:lnTo>
                    <a:pt x="109" y="156"/>
                  </a:lnTo>
                  <a:lnTo>
                    <a:pt x="80" y="141"/>
                  </a:lnTo>
                  <a:lnTo>
                    <a:pt x="54" y="123"/>
                  </a:lnTo>
                  <a:lnTo>
                    <a:pt x="42" y="118"/>
                  </a:lnTo>
                  <a:lnTo>
                    <a:pt x="30" y="110"/>
                  </a:lnTo>
                  <a:lnTo>
                    <a:pt x="21" y="100"/>
                  </a:lnTo>
                  <a:lnTo>
                    <a:pt x="13" y="93"/>
                  </a:lnTo>
                  <a:lnTo>
                    <a:pt x="7" y="83"/>
                  </a:lnTo>
                  <a:lnTo>
                    <a:pt x="4" y="75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2" y="48"/>
                  </a:lnTo>
                  <a:lnTo>
                    <a:pt x="4" y="45"/>
                  </a:lnTo>
                  <a:lnTo>
                    <a:pt x="7" y="43"/>
                  </a:lnTo>
                  <a:lnTo>
                    <a:pt x="11" y="41"/>
                  </a:lnTo>
                  <a:lnTo>
                    <a:pt x="15" y="39"/>
                  </a:lnTo>
                  <a:lnTo>
                    <a:pt x="19" y="37"/>
                  </a:lnTo>
                  <a:lnTo>
                    <a:pt x="25" y="37"/>
                  </a:lnTo>
                  <a:lnTo>
                    <a:pt x="30" y="35"/>
                  </a:lnTo>
                  <a:lnTo>
                    <a:pt x="38" y="33"/>
                  </a:lnTo>
                  <a:lnTo>
                    <a:pt x="44" y="33"/>
                  </a:lnTo>
                  <a:lnTo>
                    <a:pt x="54" y="33"/>
                  </a:lnTo>
                  <a:lnTo>
                    <a:pt x="61" y="33"/>
                  </a:lnTo>
                  <a:lnTo>
                    <a:pt x="71" y="31"/>
                  </a:lnTo>
                  <a:lnTo>
                    <a:pt x="80" y="31"/>
                  </a:lnTo>
                  <a:lnTo>
                    <a:pt x="96" y="29"/>
                  </a:lnTo>
                  <a:lnTo>
                    <a:pt x="111" y="25"/>
                  </a:lnTo>
                  <a:lnTo>
                    <a:pt x="126" y="22"/>
                  </a:lnTo>
                  <a:lnTo>
                    <a:pt x="142" y="20"/>
                  </a:lnTo>
                  <a:lnTo>
                    <a:pt x="155" y="16"/>
                  </a:lnTo>
                  <a:lnTo>
                    <a:pt x="167" y="14"/>
                  </a:lnTo>
                  <a:lnTo>
                    <a:pt x="180" y="12"/>
                  </a:lnTo>
                  <a:lnTo>
                    <a:pt x="192" y="10"/>
                  </a:lnTo>
                  <a:lnTo>
                    <a:pt x="203" y="8"/>
                  </a:lnTo>
                  <a:lnTo>
                    <a:pt x="213" y="6"/>
                  </a:lnTo>
                  <a:lnTo>
                    <a:pt x="222" y="4"/>
                  </a:lnTo>
                  <a:lnTo>
                    <a:pt x="232" y="4"/>
                  </a:lnTo>
                  <a:lnTo>
                    <a:pt x="242" y="2"/>
                  </a:lnTo>
                  <a:lnTo>
                    <a:pt x="249" y="2"/>
                  </a:lnTo>
                  <a:lnTo>
                    <a:pt x="255" y="0"/>
                  </a:lnTo>
                  <a:lnTo>
                    <a:pt x="26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3067281" y="1534175"/>
              <a:ext cx="479140" cy="230681"/>
            </a:xfrm>
            <a:custGeom>
              <a:avLst/>
              <a:gdLst>
                <a:gd name="T0" fmla="*/ 1298 w 1324"/>
                <a:gd name="T1" fmla="*/ 2 h 570"/>
                <a:gd name="T2" fmla="*/ 1317 w 1324"/>
                <a:gd name="T3" fmla="*/ 13 h 570"/>
                <a:gd name="T4" fmla="*/ 1324 w 1324"/>
                <a:gd name="T5" fmla="*/ 31 h 570"/>
                <a:gd name="T6" fmla="*/ 1319 w 1324"/>
                <a:gd name="T7" fmla="*/ 48 h 570"/>
                <a:gd name="T8" fmla="*/ 1301 w 1324"/>
                <a:gd name="T9" fmla="*/ 69 h 570"/>
                <a:gd name="T10" fmla="*/ 1263 w 1324"/>
                <a:gd name="T11" fmla="*/ 102 h 570"/>
                <a:gd name="T12" fmla="*/ 1198 w 1324"/>
                <a:gd name="T13" fmla="*/ 146 h 570"/>
                <a:gd name="T14" fmla="*/ 1127 w 1324"/>
                <a:gd name="T15" fmla="*/ 190 h 570"/>
                <a:gd name="T16" fmla="*/ 1050 w 1324"/>
                <a:gd name="T17" fmla="*/ 234 h 570"/>
                <a:gd name="T18" fmla="*/ 969 w 1324"/>
                <a:gd name="T19" fmla="*/ 276 h 570"/>
                <a:gd name="T20" fmla="*/ 858 w 1324"/>
                <a:gd name="T21" fmla="*/ 334 h 570"/>
                <a:gd name="T22" fmla="*/ 783 w 1324"/>
                <a:gd name="T23" fmla="*/ 376 h 570"/>
                <a:gd name="T24" fmla="*/ 714 w 1324"/>
                <a:gd name="T25" fmla="*/ 415 h 570"/>
                <a:gd name="T26" fmla="*/ 649 w 1324"/>
                <a:gd name="T27" fmla="*/ 451 h 570"/>
                <a:gd name="T28" fmla="*/ 589 w 1324"/>
                <a:gd name="T29" fmla="*/ 484 h 570"/>
                <a:gd name="T30" fmla="*/ 534 w 1324"/>
                <a:gd name="T31" fmla="*/ 516 h 570"/>
                <a:gd name="T32" fmla="*/ 449 w 1324"/>
                <a:gd name="T33" fmla="*/ 549 h 570"/>
                <a:gd name="T34" fmla="*/ 378 w 1324"/>
                <a:gd name="T35" fmla="*/ 568 h 570"/>
                <a:gd name="T36" fmla="*/ 328 w 1324"/>
                <a:gd name="T37" fmla="*/ 570 h 570"/>
                <a:gd name="T38" fmla="*/ 297 w 1324"/>
                <a:gd name="T39" fmla="*/ 562 h 570"/>
                <a:gd name="T40" fmla="*/ 263 w 1324"/>
                <a:gd name="T41" fmla="*/ 547 h 570"/>
                <a:gd name="T42" fmla="*/ 223 w 1324"/>
                <a:gd name="T43" fmla="*/ 522 h 570"/>
                <a:gd name="T44" fmla="*/ 175 w 1324"/>
                <a:gd name="T45" fmla="*/ 489 h 570"/>
                <a:gd name="T46" fmla="*/ 123 w 1324"/>
                <a:gd name="T47" fmla="*/ 449 h 570"/>
                <a:gd name="T48" fmla="*/ 81 w 1324"/>
                <a:gd name="T49" fmla="*/ 399 h 570"/>
                <a:gd name="T50" fmla="*/ 48 w 1324"/>
                <a:gd name="T51" fmla="*/ 357 h 570"/>
                <a:gd name="T52" fmla="*/ 25 w 1324"/>
                <a:gd name="T53" fmla="*/ 320 h 570"/>
                <a:gd name="T54" fmla="*/ 8 w 1324"/>
                <a:gd name="T55" fmla="*/ 290 h 570"/>
                <a:gd name="T56" fmla="*/ 2 w 1324"/>
                <a:gd name="T57" fmla="*/ 265 h 570"/>
                <a:gd name="T58" fmla="*/ 4 w 1324"/>
                <a:gd name="T59" fmla="*/ 246 h 570"/>
                <a:gd name="T60" fmla="*/ 23 w 1324"/>
                <a:gd name="T61" fmla="*/ 232 h 570"/>
                <a:gd name="T62" fmla="*/ 54 w 1324"/>
                <a:gd name="T63" fmla="*/ 226 h 570"/>
                <a:gd name="T64" fmla="*/ 125 w 1324"/>
                <a:gd name="T65" fmla="*/ 224 h 570"/>
                <a:gd name="T66" fmla="*/ 209 w 1324"/>
                <a:gd name="T67" fmla="*/ 219 h 570"/>
                <a:gd name="T68" fmla="*/ 305 w 1324"/>
                <a:gd name="T69" fmla="*/ 209 h 570"/>
                <a:gd name="T70" fmla="*/ 415 w 1324"/>
                <a:gd name="T71" fmla="*/ 194 h 570"/>
                <a:gd name="T72" fmla="*/ 537 w 1324"/>
                <a:gd name="T73" fmla="*/ 175 h 570"/>
                <a:gd name="T74" fmla="*/ 668 w 1324"/>
                <a:gd name="T75" fmla="*/ 148 h 570"/>
                <a:gd name="T76" fmla="*/ 795 w 1324"/>
                <a:gd name="T77" fmla="*/ 119 h 570"/>
                <a:gd name="T78" fmla="*/ 918 w 1324"/>
                <a:gd name="T79" fmla="*/ 92 h 570"/>
                <a:gd name="T80" fmla="*/ 1148 w 1324"/>
                <a:gd name="T81" fmla="*/ 36 h 570"/>
                <a:gd name="T82" fmla="*/ 1238 w 1324"/>
                <a:gd name="T83" fmla="*/ 9 h 570"/>
                <a:gd name="T84" fmla="*/ 1259 w 1324"/>
                <a:gd name="T85" fmla="*/ 2 h 570"/>
                <a:gd name="T86" fmla="*/ 1276 w 1324"/>
                <a:gd name="T87" fmla="*/ 0 h 5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24"/>
                <a:gd name="T133" fmla="*/ 0 h 570"/>
                <a:gd name="T134" fmla="*/ 1324 w 1324"/>
                <a:gd name="T135" fmla="*/ 570 h 5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24" h="570">
                  <a:moveTo>
                    <a:pt x="1276" y="0"/>
                  </a:moveTo>
                  <a:lnTo>
                    <a:pt x="1288" y="0"/>
                  </a:lnTo>
                  <a:lnTo>
                    <a:pt x="1298" y="2"/>
                  </a:lnTo>
                  <a:lnTo>
                    <a:pt x="1305" y="6"/>
                  </a:lnTo>
                  <a:lnTo>
                    <a:pt x="1313" y="8"/>
                  </a:lnTo>
                  <a:lnTo>
                    <a:pt x="1317" y="13"/>
                  </a:lnTo>
                  <a:lnTo>
                    <a:pt x="1321" y="17"/>
                  </a:lnTo>
                  <a:lnTo>
                    <a:pt x="1323" y="25"/>
                  </a:lnTo>
                  <a:lnTo>
                    <a:pt x="1324" y="31"/>
                  </a:lnTo>
                  <a:lnTo>
                    <a:pt x="1323" y="36"/>
                  </a:lnTo>
                  <a:lnTo>
                    <a:pt x="1321" y="40"/>
                  </a:lnTo>
                  <a:lnTo>
                    <a:pt x="1319" y="48"/>
                  </a:lnTo>
                  <a:lnTo>
                    <a:pt x="1313" y="54"/>
                  </a:lnTo>
                  <a:lnTo>
                    <a:pt x="1307" y="61"/>
                  </a:lnTo>
                  <a:lnTo>
                    <a:pt x="1301" y="69"/>
                  </a:lnTo>
                  <a:lnTo>
                    <a:pt x="1292" y="77"/>
                  </a:lnTo>
                  <a:lnTo>
                    <a:pt x="1282" y="86"/>
                  </a:lnTo>
                  <a:lnTo>
                    <a:pt x="1263" y="102"/>
                  </a:lnTo>
                  <a:lnTo>
                    <a:pt x="1242" y="115"/>
                  </a:lnTo>
                  <a:lnTo>
                    <a:pt x="1219" y="130"/>
                  </a:lnTo>
                  <a:lnTo>
                    <a:pt x="1198" y="146"/>
                  </a:lnTo>
                  <a:lnTo>
                    <a:pt x="1175" y="161"/>
                  </a:lnTo>
                  <a:lnTo>
                    <a:pt x="1150" y="175"/>
                  </a:lnTo>
                  <a:lnTo>
                    <a:pt x="1127" y="190"/>
                  </a:lnTo>
                  <a:lnTo>
                    <a:pt x="1102" y="205"/>
                  </a:lnTo>
                  <a:lnTo>
                    <a:pt x="1077" y="219"/>
                  </a:lnTo>
                  <a:lnTo>
                    <a:pt x="1050" y="234"/>
                  </a:lnTo>
                  <a:lnTo>
                    <a:pt x="1023" y="247"/>
                  </a:lnTo>
                  <a:lnTo>
                    <a:pt x="996" y="263"/>
                  </a:lnTo>
                  <a:lnTo>
                    <a:pt x="969" y="276"/>
                  </a:lnTo>
                  <a:lnTo>
                    <a:pt x="942" y="292"/>
                  </a:lnTo>
                  <a:lnTo>
                    <a:pt x="885" y="319"/>
                  </a:lnTo>
                  <a:lnTo>
                    <a:pt x="858" y="334"/>
                  </a:lnTo>
                  <a:lnTo>
                    <a:pt x="833" y="349"/>
                  </a:lnTo>
                  <a:lnTo>
                    <a:pt x="808" y="363"/>
                  </a:lnTo>
                  <a:lnTo>
                    <a:pt x="783" y="376"/>
                  </a:lnTo>
                  <a:lnTo>
                    <a:pt x="760" y="390"/>
                  </a:lnTo>
                  <a:lnTo>
                    <a:pt x="737" y="403"/>
                  </a:lnTo>
                  <a:lnTo>
                    <a:pt x="714" y="415"/>
                  </a:lnTo>
                  <a:lnTo>
                    <a:pt x="691" y="426"/>
                  </a:lnTo>
                  <a:lnTo>
                    <a:pt x="670" y="439"/>
                  </a:lnTo>
                  <a:lnTo>
                    <a:pt x="649" y="451"/>
                  </a:lnTo>
                  <a:lnTo>
                    <a:pt x="628" y="461"/>
                  </a:lnTo>
                  <a:lnTo>
                    <a:pt x="608" y="472"/>
                  </a:lnTo>
                  <a:lnTo>
                    <a:pt x="589" y="484"/>
                  </a:lnTo>
                  <a:lnTo>
                    <a:pt x="570" y="495"/>
                  </a:lnTo>
                  <a:lnTo>
                    <a:pt x="551" y="505"/>
                  </a:lnTo>
                  <a:lnTo>
                    <a:pt x="534" y="516"/>
                  </a:lnTo>
                  <a:lnTo>
                    <a:pt x="505" y="528"/>
                  </a:lnTo>
                  <a:lnTo>
                    <a:pt x="476" y="539"/>
                  </a:lnTo>
                  <a:lnTo>
                    <a:pt x="449" y="549"/>
                  </a:lnTo>
                  <a:lnTo>
                    <a:pt x="424" y="557"/>
                  </a:lnTo>
                  <a:lnTo>
                    <a:pt x="399" y="562"/>
                  </a:lnTo>
                  <a:lnTo>
                    <a:pt x="378" y="568"/>
                  </a:lnTo>
                  <a:lnTo>
                    <a:pt x="357" y="570"/>
                  </a:lnTo>
                  <a:lnTo>
                    <a:pt x="338" y="570"/>
                  </a:lnTo>
                  <a:lnTo>
                    <a:pt x="328" y="570"/>
                  </a:lnTo>
                  <a:lnTo>
                    <a:pt x="319" y="568"/>
                  </a:lnTo>
                  <a:lnTo>
                    <a:pt x="309" y="566"/>
                  </a:lnTo>
                  <a:lnTo>
                    <a:pt x="297" y="562"/>
                  </a:lnTo>
                  <a:lnTo>
                    <a:pt x="288" y="558"/>
                  </a:lnTo>
                  <a:lnTo>
                    <a:pt x="274" y="553"/>
                  </a:lnTo>
                  <a:lnTo>
                    <a:pt x="263" y="547"/>
                  </a:lnTo>
                  <a:lnTo>
                    <a:pt x="249" y="539"/>
                  </a:lnTo>
                  <a:lnTo>
                    <a:pt x="236" y="532"/>
                  </a:lnTo>
                  <a:lnTo>
                    <a:pt x="223" y="522"/>
                  </a:lnTo>
                  <a:lnTo>
                    <a:pt x="207" y="512"/>
                  </a:lnTo>
                  <a:lnTo>
                    <a:pt x="192" y="501"/>
                  </a:lnTo>
                  <a:lnTo>
                    <a:pt x="175" y="489"/>
                  </a:lnTo>
                  <a:lnTo>
                    <a:pt x="157" y="476"/>
                  </a:lnTo>
                  <a:lnTo>
                    <a:pt x="140" y="462"/>
                  </a:lnTo>
                  <a:lnTo>
                    <a:pt x="123" y="449"/>
                  </a:lnTo>
                  <a:lnTo>
                    <a:pt x="107" y="432"/>
                  </a:lnTo>
                  <a:lnTo>
                    <a:pt x="94" y="415"/>
                  </a:lnTo>
                  <a:lnTo>
                    <a:pt x="81" y="399"/>
                  </a:lnTo>
                  <a:lnTo>
                    <a:pt x="69" y="384"/>
                  </a:lnTo>
                  <a:lnTo>
                    <a:pt x="58" y="370"/>
                  </a:lnTo>
                  <a:lnTo>
                    <a:pt x="48" y="357"/>
                  </a:lnTo>
                  <a:lnTo>
                    <a:pt x="40" y="343"/>
                  </a:lnTo>
                  <a:lnTo>
                    <a:pt x="31" y="332"/>
                  </a:lnTo>
                  <a:lnTo>
                    <a:pt x="25" y="320"/>
                  </a:lnTo>
                  <a:lnTo>
                    <a:pt x="17" y="309"/>
                  </a:lnTo>
                  <a:lnTo>
                    <a:pt x="13" y="299"/>
                  </a:lnTo>
                  <a:lnTo>
                    <a:pt x="8" y="290"/>
                  </a:lnTo>
                  <a:lnTo>
                    <a:pt x="6" y="280"/>
                  </a:lnTo>
                  <a:lnTo>
                    <a:pt x="2" y="272"/>
                  </a:lnTo>
                  <a:lnTo>
                    <a:pt x="2" y="265"/>
                  </a:lnTo>
                  <a:lnTo>
                    <a:pt x="0" y="257"/>
                  </a:lnTo>
                  <a:lnTo>
                    <a:pt x="2" y="251"/>
                  </a:lnTo>
                  <a:lnTo>
                    <a:pt x="4" y="246"/>
                  </a:lnTo>
                  <a:lnTo>
                    <a:pt x="10" y="240"/>
                  </a:lnTo>
                  <a:lnTo>
                    <a:pt x="15" y="236"/>
                  </a:lnTo>
                  <a:lnTo>
                    <a:pt x="23" y="232"/>
                  </a:lnTo>
                  <a:lnTo>
                    <a:pt x="33" y="230"/>
                  </a:lnTo>
                  <a:lnTo>
                    <a:pt x="42" y="228"/>
                  </a:lnTo>
                  <a:lnTo>
                    <a:pt x="54" y="226"/>
                  </a:lnTo>
                  <a:lnTo>
                    <a:pt x="77" y="226"/>
                  </a:lnTo>
                  <a:lnTo>
                    <a:pt x="100" y="226"/>
                  </a:lnTo>
                  <a:lnTo>
                    <a:pt x="125" y="224"/>
                  </a:lnTo>
                  <a:lnTo>
                    <a:pt x="152" y="224"/>
                  </a:lnTo>
                  <a:lnTo>
                    <a:pt x="180" y="223"/>
                  </a:lnTo>
                  <a:lnTo>
                    <a:pt x="209" y="219"/>
                  </a:lnTo>
                  <a:lnTo>
                    <a:pt x="240" y="217"/>
                  </a:lnTo>
                  <a:lnTo>
                    <a:pt x="273" y="213"/>
                  </a:lnTo>
                  <a:lnTo>
                    <a:pt x="305" y="209"/>
                  </a:lnTo>
                  <a:lnTo>
                    <a:pt x="342" y="205"/>
                  </a:lnTo>
                  <a:lnTo>
                    <a:pt x="378" y="200"/>
                  </a:lnTo>
                  <a:lnTo>
                    <a:pt x="415" y="194"/>
                  </a:lnTo>
                  <a:lnTo>
                    <a:pt x="455" y="188"/>
                  </a:lnTo>
                  <a:lnTo>
                    <a:pt x="495" y="180"/>
                  </a:lnTo>
                  <a:lnTo>
                    <a:pt x="537" y="175"/>
                  </a:lnTo>
                  <a:lnTo>
                    <a:pt x="582" y="165"/>
                  </a:lnTo>
                  <a:lnTo>
                    <a:pt x="626" y="157"/>
                  </a:lnTo>
                  <a:lnTo>
                    <a:pt x="668" y="148"/>
                  </a:lnTo>
                  <a:lnTo>
                    <a:pt x="710" y="138"/>
                  </a:lnTo>
                  <a:lnTo>
                    <a:pt x="752" y="128"/>
                  </a:lnTo>
                  <a:lnTo>
                    <a:pt x="795" y="119"/>
                  </a:lnTo>
                  <a:lnTo>
                    <a:pt x="837" y="109"/>
                  </a:lnTo>
                  <a:lnTo>
                    <a:pt x="877" y="102"/>
                  </a:lnTo>
                  <a:lnTo>
                    <a:pt x="918" y="92"/>
                  </a:lnTo>
                  <a:lnTo>
                    <a:pt x="996" y="73"/>
                  </a:lnTo>
                  <a:lnTo>
                    <a:pt x="1073" y="56"/>
                  </a:lnTo>
                  <a:lnTo>
                    <a:pt x="1148" y="36"/>
                  </a:lnTo>
                  <a:lnTo>
                    <a:pt x="1223" y="19"/>
                  </a:lnTo>
                  <a:lnTo>
                    <a:pt x="1230" y="13"/>
                  </a:lnTo>
                  <a:lnTo>
                    <a:pt x="1238" y="9"/>
                  </a:lnTo>
                  <a:lnTo>
                    <a:pt x="1244" y="8"/>
                  </a:lnTo>
                  <a:lnTo>
                    <a:pt x="1252" y="4"/>
                  </a:lnTo>
                  <a:lnTo>
                    <a:pt x="1259" y="2"/>
                  </a:lnTo>
                  <a:lnTo>
                    <a:pt x="1265" y="2"/>
                  </a:lnTo>
                  <a:lnTo>
                    <a:pt x="1271" y="0"/>
                  </a:lnTo>
                  <a:lnTo>
                    <a:pt x="127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3924386" y="1216078"/>
              <a:ext cx="341108" cy="238776"/>
            </a:xfrm>
            <a:custGeom>
              <a:avLst/>
              <a:gdLst>
                <a:gd name="T0" fmla="*/ 578 w 944"/>
                <a:gd name="T1" fmla="*/ 2 h 589"/>
                <a:gd name="T2" fmla="*/ 612 w 944"/>
                <a:gd name="T3" fmla="*/ 11 h 589"/>
                <a:gd name="T4" fmla="*/ 652 w 944"/>
                <a:gd name="T5" fmla="*/ 30 h 589"/>
                <a:gd name="T6" fmla="*/ 698 w 944"/>
                <a:gd name="T7" fmla="*/ 57 h 589"/>
                <a:gd name="T8" fmla="*/ 750 w 944"/>
                <a:gd name="T9" fmla="*/ 94 h 589"/>
                <a:gd name="T10" fmla="*/ 808 w 944"/>
                <a:gd name="T11" fmla="*/ 134 h 589"/>
                <a:gd name="T12" fmla="*/ 856 w 944"/>
                <a:gd name="T13" fmla="*/ 173 h 589"/>
                <a:gd name="T14" fmla="*/ 894 w 944"/>
                <a:gd name="T15" fmla="*/ 211 h 589"/>
                <a:gd name="T16" fmla="*/ 921 w 944"/>
                <a:gd name="T17" fmla="*/ 245 h 589"/>
                <a:gd name="T18" fmla="*/ 938 w 944"/>
                <a:gd name="T19" fmla="*/ 280 h 589"/>
                <a:gd name="T20" fmla="*/ 944 w 944"/>
                <a:gd name="T21" fmla="*/ 313 h 589"/>
                <a:gd name="T22" fmla="*/ 940 w 944"/>
                <a:gd name="T23" fmla="*/ 326 h 589"/>
                <a:gd name="T24" fmla="*/ 931 w 944"/>
                <a:gd name="T25" fmla="*/ 338 h 589"/>
                <a:gd name="T26" fmla="*/ 913 w 944"/>
                <a:gd name="T27" fmla="*/ 349 h 589"/>
                <a:gd name="T28" fmla="*/ 890 w 944"/>
                <a:gd name="T29" fmla="*/ 359 h 589"/>
                <a:gd name="T30" fmla="*/ 860 w 944"/>
                <a:gd name="T31" fmla="*/ 370 h 589"/>
                <a:gd name="T32" fmla="*/ 766 w 944"/>
                <a:gd name="T33" fmla="*/ 391 h 589"/>
                <a:gd name="T34" fmla="*/ 629 w 944"/>
                <a:gd name="T35" fmla="*/ 426 h 589"/>
                <a:gd name="T36" fmla="*/ 478 w 944"/>
                <a:gd name="T37" fmla="*/ 472 h 589"/>
                <a:gd name="T38" fmla="*/ 410 w 944"/>
                <a:gd name="T39" fmla="*/ 493 h 589"/>
                <a:gd name="T40" fmla="*/ 349 w 944"/>
                <a:gd name="T41" fmla="*/ 512 h 589"/>
                <a:gd name="T42" fmla="*/ 291 w 944"/>
                <a:gd name="T43" fmla="*/ 530 h 589"/>
                <a:gd name="T44" fmla="*/ 240 w 944"/>
                <a:gd name="T45" fmla="*/ 545 h 589"/>
                <a:gd name="T46" fmla="*/ 194 w 944"/>
                <a:gd name="T47" fmla="*/ 556 h 589"/>
                <a:gd name="T48" fmla="*/ 153 w 944"/>
                <a:gd name="T49" fmla="*/ 568 h 589"/>
                <a:gd name="T50" fmla="*/ 117 w 944"/>
                <a:gd name="T51" fmla="*/ 576 h 589"/>
                <a:gd name="T52" fmla="*/ 88 w 944"/>
                <a:gd name="T53" fmla="*/ 581 h 589"/>
                <a:gd name="T54" fmla="*/ 63 w 944"/>
                <a:gd name="T55" fmla="*/ 585 h 589"/>
                <a:gd name="T56" fmla="*/ 42 w 944"/>
                <a:gd name="T57" fmla="*/ 589 h 589"/>
                <a:gd name="T58" fmla="*/ 25 w 944"/>
                <a:gd name="T59" fmla="*/ 587 h 589"/>
                <a:gd name="T60" fmla="*/ 7 w 944"/>
                <a:gd name="T61" fmla="*/ 579 h 589"/>
                <a:gd name="T62" fmla="*/ 0 w 944"/>
                <a:gd name="T63" fmla="*/ 564 h 589"/>
                <a:gd name="T64" fmla="*/ 0 w 944"/>
                <a:gd name="T65" fmla="*/ 549 h 589"/>
                <a:gd name="T66" fmla="*/ 7 w 944"/>
                <a:gd name="T67" fmla="*/ 541 h 589"/>
                <a:gd name="T68" fmla="*/ 19 w 944"/>
                <a:gd name="T69" fmla="*/ 533 h 589"/>
                <a:gd name="T70" fmla="*/ 134 w 944"/>
                <a:gd name="T71" fmla="*/ 455 h 589"/>
                <a:gd name="T72" fmla="*/ 236 w 944"/>
                <a:gd name="T73" fmla="*/ 370 h 589"/>
                <a:gd name="T74" fmla="*/ 282 w 944"/>
                <a:gd name="T75" fmla="*/ 328 h 589"/>
                <a:gd name="T76" fmla="*/ 320 w 944"/>
                <a:gd name="T77" fmla="*/ 288 h 589"/>
                <a:gd name="T78" fmla="*/ 359 w 944"/>
                <a:gd name="T79" fmla="*/ 245 h 589"/>
                <a:gd name="T80" fmla="*/ 399 w 944"/>
                <a:gd name="T81" fmla="*/ 197 h 589"/>
                <a:gd name="T82" fmla="*/ 437 w 944"/>
                <a:gd name="T83" fmla="*/ 144 h 589"/>
                <a:gd name="T84" fmla="*/ 478 w 944"/>
                <a:gd name="T85" fmla="*/ 84 h 589"/>
                <a:gd name="T86" fmla="*/ 510 w 944"/>
                <a:gd name="T87" fmla="*/ 32 h 589"/>
                <a:gd name="T88" fmla="*/ 530 w 944"/>
                <a:gd name="T89" fmla="*/ 9 h 589"/>
                <a:gd name="T90" fmla="*/ 551 w 944"/>
                <a:gd name="T91" fmla="*/ 0 h 58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44"/>
                <a:gd name="T139" fmla="*/ 0 h 589"/>
                <a:gd name="T140" fmla="*/ 944 w 944"/>
                <a:gd name="T141" fmla="*/ 589 h 58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44" h="589">
                  <a:moveTo>
                    <a:pt x="558" y="0"/>
                  </a:moveTo>
                  <a:lnTo>
                    <a:pt x="568" y="0"/>
                  </a:lnTo>
                  <a:lnTo>
                    <a:pt x="578" y="2"/>
                  </a:lnTo>
                  <a:lnTo>
                    <a:pt x="589" y="4"/>
                  </a:lnTo>
                  <a:lnTo>
                    <a:pt x="601" y="7"/>
                  </a:lnTo>
                  <a:lnTo>
                    <a:pt x="612" y="11"/>
                  </a:lnTo>
                  <a:lnTo>
                    <a:pt x="624" y="17"/>
                  </a:lnTo>
                  <a:lnTo>
                    <a:pt x="637" y="23"/>
                  </a:lnTo>
                  <a:lnTo>
                    <a:pt x="652" y="30"/>
                  </a:lnTo>
                  <a:lnTo>
                    <a:pt x="666" y="38"/>
                  </a:lnTo>
                  <a:lnTo>
                    <a:pt x="681" y="48"/>
                  </a:lnTo>
                  <a:lnTo>
                    <a:pt x="698" y="57"/>
                  </a:lnTo>
                  <a:lnTo>
                    <a:pt x="714" y="69"/>
                  </a:lnTo>
                  <a:lnTo>
                    <a:pt x="731" y="80"/>
                  </a:lnTo>
                  <a:lnTo>
                    <a:pt x="750" y="94"/>
                  </a:lnTo>
                  <a:lnTo>
                    <a:pt x="769" y="107"/>
                  </a:lnTo>
                  <a:lnTo>
                    <a:pt x="789" y="123"/>
                  </a:lnTo>
                  <a:lnTo>
                    <a:pt x="808" y="134"/>
                  </a:lnTo>
                  <a:lnTo>
                    <a:pt x="825" y="148"/>
                  </a:lnTo>
                  <a:lnTo>
                    <a:pt x="840" y="161"/>
                  </a:lnTo>
                  <a:lnTo>
                    <a:pt x="856" y="173"/>
                  </a:lnTo>
                  <a:lnTo>
                    <a:pt x="869" y="186"/>
                  </a:lnTo>
                  <a:lnTo>
                    <a:pt x="883" y="197"/>
                  </a:lnTo>
                  <a:lnTo>
                    <a:pt x="894" y="211"/>
                  </a:lnTo>
                  <a:lnTo>
                    <a:pt x="904" y="222"/>
                  </a:lnTo>
                  <a:lnTo>
                    <a:pt x="913" y="234"/>
                  </a:lnTo>
                  <a:lnTo>
                    <a:pt x="921" y="245"/>
                  </a:lnTo>
                  <a:lnTo>
                    <a:pt x="929" y="257"/>
                  </a:lnTo>
                  <a:lnTo>
                    <a:pt x="935" y="268"/>
                  </a:lnTo>
                  <a:lnTo>
                    <a:pt x="938" y="280"/>
                  </a:lnTo>
                  <a:lnTo>
                    <a:pt x="942" y="292"/>
                  </a:lnTo>
                  <a:lnTo>
                    <a:pt x="944" y="301"/>
                  </a:lnTo>
                  <a:lnTo>
                    <a:pt x="944" y="313"/>
                  </a:lnTo>
                  <a:lnTo>
                    <a:pt x="944" y="316"/>
                  </a:lnTo>
                  <a:lnTo>
                    <a:pt x="942" y="320"/>
                  </a:lnTo>
                  <a:lnTo>
                    <a:pt x="940" y="326"/>
                  </a:lnTo>
                  <a:lnTo>
                    <a:pt x="938" y="330"/>
                  </a:lnTo>
                  <a:lnTo>
                    <a:pt x="935" y="334"/>
                  </a:lnTo>
                  <a:lnTo>
                    <a:pt x="931" y="338"/>
                  </a:lnTo>
                  <a:lnTo>
                    <a:pt x="925" y="341"/>
                  </a:lnTo>
                  <a:lnTo>
                    <a:pt x="919" y="345"/>
                  </a:lnTo>
                  <a:lnTo>
                    <a:pt x="913" y="349"/>
                  </a:lnTo>
                  <a:lnTo>
                    <a:pt x="906" y="353"/>
                  </a:lnTo>
                  <a:lnTo>
                    <a:pt x="898" y="357"/>
                  </a:lnTo>
                  <a:lnTo>
                    <a:pt x="890" y="359"/>
                  </a:lnTo>
                  <a:lnTo>
                    <a:pt x="881" y="363"/>
                  </a:lnTo>
                  <a:lnTo>
                    <a:pt x="871" y="366"/>
                  </a:lnTo>
                  <a:lnTo>
                    <a:pt x="860" y="370"/>
                  </a:lnTo>
                  <a:lnTo>
                    <a:pt x="850" y="374"/>
                  </a:lnTo>
                  <a:lnTo>
                    <a:pt x="808" y="382"/>
                  </a:lnTo>
                  <a:lnTo>
                    <a:pt x="766" y="391"/>
                  </a:lnTo>
                  <a:lnTo>
                    <a:pt x="721" y="401"/>
                  </a:lnTo>
                  <a:lnTo>
                    <a:pt x="677" y="414"/>
                  </a:lnTo>
                  <a:lnTo>
                    <a:pt x="629" y="426"/>
                  </a:lnTo>
                  <a:lnTo>
                    <a:pt x="581" y="441"/>
                  </a:lnTo>
                  <a:lnTo>
                    <a:pt x="530" y="457"/>
                  </a:lnTo>
                  <a:lnTo>
                    <a:pt x="478" y="472"/>
                  </a:lnTo>
                  <a:lnTo>
                    <a:pt x="455" y="480"/>
                  </a:lnTo>
                  <a:lnTo>
                    <a:pt x="434" y="487"/>
                  </a:lnTo>
                  <a:lnTo>
                    <a:pt x="410" y="493"/>
                  </a:lnTo>
                  <a:lnTo>
                    <a:pt x="389" y="501"/>
                  </a:lnTo>
                  <a:lnTo>
                    <a:pt x="368" y="507"/>
                  </a:lnTo>
                  <a:lnTo>
                    <a:pt x="349" y="512"/>
                  </a:lnTo>
                  <a:lnTo>
                    <a:pt x="330" y="518"/>
                  </a:lnTo>
                  <a:lnTo>
                    <a:pt x="311" y="524"/>
                  </a:lnTo>
                  <a:lnTo>
                    <a:pt x="291" y="530"/>
                  </a:lnTo>
                  <a:lnTo>
                    <a:pt x="274" y="535"/>
                  </a:lnTo>
                  <a:lnTo>
                    <a:pt x="257" y="539"/>
                  </a:lnTo>
                  <a:lnTo>
                    <a:pt x="240" y="545"/>
                  </a:lnTo>
                  <a:lnTo>
                    <a:pt x="224" y="549"/>
                  </a:lnTo>
                  <a:lnTo>
                    <a:pt x="209" y="553"/>
                  </a:lnTo>
                  <a:lnTo>
                    <a:pt x="194" y="556"/>
                  </a:lnTo>
                  <a:lnTo>
                    <a:pt x="180" y="560"/>
                  </a:lnTo>
                  <a:lnTo>
                    <a:pt x="167" y="564"/>
                  </a:lnTo>
                  <a:lnTo>
                    <a:pt x="153" y="568"/>
                  </a:lnTo>
                  <a:lnTo>
                    <a:pt x="140" y="570"/>
                  </a:lnTo>
                  <a:lnTo>
                    <a:pt x="128" y="574"/>
                  </a:lnTo>
                  <a:lnTo>
                    <a:pt x="117" y="576"/>
                  </a:lnTo>
                  <a:lnTo>
                    <a:pt x="107" y="578"/>
                  </a:lnTo>
                  <a:lnTo>
                    <a:pt x="96" y="579"/>
                  </a:lnTo>
                  <a:lnTo>
                    <a:pt x="88" y="581"/>
                  </a:lnTo>
                  <a:lnTo>
                    <a:pt x="78" y="583"/>
                  </a:lnTo>
                  <a:lnTo>
                    <a:pt x="71" y="585"/>
                  </a:lnTo>
                  <a:lnTo>
                    <a:pt x="63" y="585"/>
                  </a:lnTo>
                  <a:lnTo>
                    <a:pt x="55" y="587"/>
                  </a:lnTo>
                  <a:lnTo>
                    <a:pt x="48" y="587"/>
                  </a:lnTo>
                  <a:lnTo>
                    <a:pt x="42" y="589"/>
                  </a:lnTo>
                  <a:lnTo>
                    <a:pt x="38" y="589"/>
                  </a:lnTo>
                  <a:lnTo>
                    <a:pt x="32" y="589"/>
                  </a:lnTo>
                  <a:lnTo>
                    <a:pt x="25" y="587"/>
                  </a:lnTo>
                  <a:lnTo>
                    <a:pt x="19" y="587"/>
                  </a:lnTo>
                  <a:lnTo>
                    <a:pt x="13" y="583"/>
                  </a:lnTo>
                  <a:lnTo>
                    <a:pt x="7" y="579"/>
                  </a:lnTo>
                  <a:lnTo>
                    <a:pt x="4" y="576"/>
                  </a:lnTo>
                  <a:lnTo>
                    <a:pt x="2" y="570"/>
                  </a:lnTo>
                  <a:lnTo>
                    <a:pt x="0" y="564"/>
                  </a:lnTo>
                  <a:lnTo>
                    <a:pt x="0" y="558"/>
                  </a:lnTo>
                  <a:lnTo>
                    <a:pt x="0" y="553"/>
                  </a:lnTo>
                  <a:lnTo>
                    <a:pt x="0" y="549"/>
                  </a:lnTo>
                  <a:lnTo>
                    <a:pt x="2" y="547"/>
                  </a:lnTo>
                  <a:lnTo>
                    <a:pt x="4" y="543"/>
                  </a:lnTo>
                  <a:lnTo>
                    <a:pt x="7" y="541"/>
                  </a:lnTo>
                  <a:lnTo>
                    <a:pt x="11" y="537"/>
                  </a:lnTo>
                  <a:lnTo>
                    <a:pt x="15" y="535"/>
                  </a:lnTo>
                  <a:lnTo>
                    <a:pt x="19" y="533"/>
                  </a:lnTo>
                  <a:lnTo>
                    <a:pt x="59" y="507"/>
                  </a:lnTo>
                  <a:lnTo>
                    <a:pt x="98" y="482"/>
                  </a:lnTo>
                  <a:lnTo>
                    <a:pt x="134" y="455"/>
                  </a:lnTo>
                  <a:lnTo>
                    <a:pt x="171" y="428"/>
                  </a:lnTo>
                  <a:lnTo>
                    <a:pt x="205" y="399"/>
                  </a:lnTo>
                  <a:lnTo>
                    <a:pt x="236" y="370"/>
                  </a:lnTo>
                  <a:lnTo>
                    <a:pt x="253" y="357"/>
                  </a:lnTo>
                  <a:lnTo>
                    <a:pt x="267" y="341"/>
                  </a:lnTo>
                  <a:lnTo>
                    <a:pt x="282" y="328"/>
                  </a:lnTo>
                  <a:lnTo>
                    <a:pt x="295" y="313"/>
                  </a:lnTo>
                  <a:lnTo>
                    <a:pt x="309" y="301"/>
                  </a:lnTo>
                  <a:lnTo>
                    <a:pt x="320" y="288"/>
                  </a:lnTo>
                  <a:lnTo>
                    <a:pt x="334" y="274"/>
                  </a:lnTo>
                  <a:lnTo>
                    <a:pt x="347" y="261"/>
                  </a:lnTo>
                  <a:lnTo>
                    <a:pt x="359" y="245"/>
                  </a:lnTo>
                  <a:lnTo>
                    <a:pt x="372" y="230"/>
                  </a:lnTo>
                  <a:lnTo>
                    <a:pt x="386" y="215"/>
                  </a:lnTo>
                  <a:lnTo>
                    <a:pt x="399" y="197"/>
                  </a:lnTo>
                  <a:lnTo>
                    <a:pt x="410" y="180"/>
                  </a:lnTo>
                  <a:lnTo>
                    <a:pt x="424" y="163"/>
                  </a:lnTo>
                  <a:lnTo>
                    <a:pt x="437" y="144"/>
                  </a:lnTo>
                  <a:lnTo>
                    <a:pt x="451" y="125"/>
                  </a:lnTo>
                  <a:lnTo>
                    <a:pt x="464" y="105"/>
                  </a:lnTo>
                  <a:lnTo>
                    <a:pt x="478" y="84"/>
                  </a:lnTo>
                  <a:lnTo>
                    <a:pt x="491" y="63"/>
                  </a:lnTo>
                  <a:lnTo>
                    <a:pt x="505" y="42"/>
                  </a:lnTo>
                  <a:lnTo>
                    <a:pt x="510" y="32"/>
                  </a:lnTo>
                  <a:lnTo>
                    <a:pt x="516" y="23"/>
                  </a:lnTo>
                  <a:lnTo>
                    <a:pt x="524" y="15"/>
                  </a:lnTo>
                  <a:lnTo>
                    <a:pt x="530" y="9"/>
                  </a:lnTo>
                  <a:lnTo>
                    <a:pt x="537" y="5"/>
                  </a:lnTo>
                  <a:lnTo>
                    <a:pt x="545" y="2"/>
                  </a:lnTo>
                  <a:lnTo>
                    <a:pt x="551" y="0"/>
                  </a:lnTo>
                  <a:lnTo>
                    <a:pt x="55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3929445" y="1523653"/>
              <a:ext cx="338217" cy="179689"/>
            </a:xfrm>
            <a:custGeom>
              <a:avLst/>
              <a:gdLst>
                <a:gd name="T0" fmla="*/ 305 w 937"/>
                <a:gd name="T1" fmla="*/ 0 h 443"/>
                <a:gd name="T2" fmla="*/ 388 w 937"/>
                <a:gd name="T3" fmla="*/ 4 h 443"/>
                <a:gd name="T4" fmla="*/ 465 w 937"/>
                <a:gd name="T5" fmla="*/ 11 h 443"/>
                <a:gd name="T6" fmla="*/ 536 w 937"/>
                <a:gd name="T7" fmla="*/ 21 h 443"/>
                <a:gd name="T8" fmla="*/ 599 w 937"/>
                <a:gd name="T9" fmla="*/ 34 h 443"/>
                <a:gd name="T10" fmla="*/ 659 w 937"/>
                <a:gd name="T11" fmla="*/ 50 h 443"/>
                <a:gd name="T12" fmla="*/ 712 w 937"/>
                <a:gd name="T13" fmla="*/ 69 h 443"/>
                <a:gd name="T14" fmla="*/ 760 w 937"/>
                <a:gd name="T15" fmla="*/ 92 h 443"/>
                <a:gd name="T16" fmla="*/ 801 w 937"/>
                <a:gd name="T17" fmla="*/ 119 h 443"/>
                <a:gd name="T18" fmla="*/ 833 w 937"/>
                <a:gd name="T19" fmla="*/ 150 h 443"/>
                <a:gd name="T20" fmla="*/ 862 w 937"/>
                <a:gd name="T21" fmla="*/ 178 h 443"/>
                <a:gd name="T22" fmla="*/ 887 w 937"/>
                <a:gd name="T23" fmla="*/ 205 h 443"/>
                <a:gd name="T24" fmla="*/ 906 w 937"/>
                <a:gd name="T25" fmla="*/ 232 h 443"/>
                <a:gd name="T26" fmla="*/ 922 w 937"/>
                <a:gd name="T27" fmla="*/ 259 h 443"/>
                <a:gd name="T28" fmla="*/ 931 w 937"/>
                <a:gd name="T29" fmla="*/ 284 h 443"/>
                <a:gd name="T30" fmla="*/ 937 w 937"/>
                <a:gd name="T31" fmla="*/ 307 h 443"/>
                <a:gd name="T32" fmla="*/ 937 w 937"/>
                <a:gd name="T33" fmla="*/ 334 h 443"/>
                <a:gd name="T34" fmla="*/ 933 w 937"/>
                <a:gd name="T35" fmla="*/ 361 h 443"/>
                <a:gd name="T36" fmla="*/ 923 w 937"/>
                <a:gd name="T37" fmla="*/ 384 h 443"/>
                <a:gd name="T38" fmla="*/ 912 w 937"/>
                <a:gd name="T39" fmla="*/ 403 h 443"/>
                <a:gd name="T40" fmla="*/ 895 w 937"/>
                <a:gd name="T41" fmla="*/ 418 h 443"/>
                <a:gd name="T42" fmla="*/ 874 w 937"/>
                <a:gd name="T43" fmla="*/ 430 h 443"/>
                <a:gd name="T44" fmla="*/ 849 w 937"/>
                <a:gd name="T45" fmla="*/ 438 h 443"/>
                <a:gd name="T46" fmla="*/ 818 w 937"/>
                <a:gd name="T47" fmla="*/ 441 h 443"/>
                <a:gd name="T48" fmla="*/ 791 w 937"/>
                <a:gd name="T49" fmla="*/ 441 h 443"/>
                <a:gd name="T50" fmla="*/ 764 w 937"/>
                <a:gd name="T51" fmla="*/ 440 h 443"/>
                <a:gd name="T52" fmla="*/ 733 w 937"/>
                <a:gd name="T53" fmla="*/ 436 h 443"/>
                <a:gd name="T54" fmla="*/ 703 w 937"/>
                <a:gd name="T55" fmla="*/ 428 h 443"/>
                <a:gd name="T56" fmla="*/ 666 w 937"/>
                <a:gd name="T57" fmla="*/ 418 h 443"/>
                <a:gd name="T58" fmla="*/ 630 w 937"/>
                <a:gd name="T59" fmla="*/ 407 h 443"/>
                <a:gd name="T60" fmla="*/ 588 w 937"/>
                <a:gd name="T61" fmla="*/ 392 h 443"/>
                <a:gd name="T62" fmla="*/ 545 w 937"/>
                <a:gd name="T63" fmla="*/ 376 h 443"/>
                <a:gd name="T64" fmla="*/ 499 w 937"/>
                <a:gd name="T65" fmla="*/ 357 h 443"/>
                <a:gd name="T66" fmla="*/ 449 w 937"/>
                <a:gd name="T67" fmla="*/ 334 h 443"/>
                <a:gd name="T68" fmla="*/ 397 w 937"/>
                <a:gd name="T69" fmla="*/ 311 h 443"/>
                <a:gd name="T70" fmla="*/ 342 w 937"/>
                <a:gd name="T71" fmla="*/ 284 h 443"/>
                <a:gd name="T72" fmla="*/ 284 w 937"/>
                <a:gd name="T73" fmla="*/ 255 h 443"/>
                <a:gd name="T74" fmla="*/ 225 w 937"/>
                <a:gd name="T75" fmla="*/ 225 h 443"/>
                <a:gd name="T76" fmla="*/ 161 w 937"/>
                <a:gd name="T77" fmla="*/ 190 h 443"/>
                <a:gd name="T78" fmla="*/ 94 w 937"/>
                <a:gd name="T79" fmla="*/ 155 h 443"/>
                <a:gd name="T80" fmla="*/ 46 w 937"/>
                <a:gd name="T81" fmla="*/ 127 h 443"/>
                <a:gd name="T82" fmla="*/ 23 w 937"/>
                <a:gd name="T83" fmla="*/ 107 h 443"/>
                <a:gd name="T84" fmla="*/ 8 w 937"/>
                <a:gd name="T85" fmla="*/ 88 h 443"/>
                <a:gd name="T86" fmla="*/ 0 w 937"/>
                <a:gd name="T87" fmla="*/ 67 h 443"/>
                <a:gd name="T88" fmla="*/ 0 w 937"/>
                <a:gd name="T89" fmla="*/ 52 h 443"/>
                <a:gd name="T90" fmla="*/ 2 w 937"/>
                <a:gd name="T91" fmla="*/ 46 h 443"/>
                <a:gd name="T92" fmla="*/ 8 w 937"/>
                <a:gd name="T93" fmla="*/ 42 h 443"/>
                <a:gd name="T94" fmla="*/ 15 w 937"/>
                <a:gd name="T95" fmla="*/ 38 h 443"/>
                <a:gd name="T96" fmla="*/ 25 w 937"/>
                <a:gd name="T97" fmla="*/ 34 h 443"/>
                <a:gd name="T98" fmla="*/ 39 w 937"/>
                <a:gd name="T99" fmla="*/ 33 h 443"/>
                <a:gd name="T100" fmla="*/ 54 w 937"/>
                <a:gd name="T101" fmla="*/ 33 h 443"/>
                <a:gd name="T102" fmla="*/ 71 w 937"/>
                <a:gd name="T103" fmla="*/ 31 h 443"/>
                <a:gd name="T104" fmla="*/ 96 w 937"/>
                <a:gd name="T105" fmla="*/ 27 h 443"/>
                <a:gd name="T106" fmla="*/ 127 w 937"/>
                <a:gd name="T107" fmla="*/ 21 h 443"/>
                <a:gd name="T108" fmla="*/ 156 w 937"/>
                <a:gd name="T109" fmla="*/ 15 h 443"/>
                <a:gd name="T110" fmla="*/ 181 w 937"/>
                <a:gd name="T111" fmla="*/ 11 h 443"/>
                <a:gd name="T112" fmla="*/ 204 w 937"/>
                <a:gd name="T113" fmla="*/ 8 h 443"/>
                <a:gd name="T114" fmla="*/ 223 w 937"/>
                <a:gd name="T115" fmla="*/ 4 h 443"/>
                <a:gd name="T116" fmla="*/ 240 w 937"/>
                <a:gd name="T117" fmla="*/ 2 h 443"/>
                <a:gd name="T118" fmla="*/ 255 w 937"/>
                <a:gd name="T119" fmla="*/ 0 h 443"/>
                <a:gd name="T120" fmla="*/ 263 w 937"/>
                <a:gd name="T121" fmla="*/ 0 h 4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37"/>
                <a:gd name="T184" fmla="*/ 0 h 443"/>
                <a:gd name="T185" fmla="*/ 937 w 937"/>
                <a:gd name="T186" fmla="*/ 443 h 4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37" h="443">
                  <a:moveTo>
                    <a:pt x="263" y="0"/>
                  </a:moveTo>
                  <a:lnTo>
                    <a:pt x="305" y="0"/>
                  </a:lnTo>
                  <a:lnTo>
                    <a:pt x="348" y="2"/>
                  </a:lnTo>
                  <a:lnTo>
                    <a:pt x="388" y="4"/>
                  </a:lnTo>
                  <a:lnTo>
                    <a:pt x="428" y="8"/>
                  </a:lnTo>
                  <a:lnTo>
                    <a:pt x="465" y="11"/>
                  </a:lnTo>
                  <a:lnTo>
                    <a:pt x="501" y="15"/>
                  </a:lnTo>
                  <a:lnTo>
                    <a:pt x="536" y="21"/>
                  </a:lnTo>
                  <a:lnTo>
                    <a:pt x="568" y="27"/>
                  </a:lnTo>
                  <a:lnTo>
                    <a:pt x="599" y="34"/>
                  </a:lnTo>
                  <a:lnTo>
                    <a:pt x="630" y="42"/>
                  </a:lnTo>
                  <a:lnTo>
                    <a:pt x="659" y="50"/>
                  </a:lnTo>
                  <a:lnTo>
                    <a:pt x="685" y="59"/>
                  </a:lnTo>
                  <a:lnTo>
                    <a:pt x="712" y="69"/>
                  </a:lnTo>
                  <a:lnTo>
                    <a:pt x="737" y="81"/>
                  </a:lnTo>
                  <a:lnTo>
                    <a:pt x="760" y="92"/>
                  </a:lnTo>
                  <a:lnTo>
                    <a:pt x="783" y="105"/>
                  </a:lnTo>
                  <a:lnTo>
                    <a:pt x="801" y="119"/>
                  </a:lnTo>
                  <a:lnTo>
                    <a:pt x="818" y="134"/>
                  </a:lnTo>
                  <a:lnTo>
                    <a:pt x="833" y="150"/>
                  </a:lnTo>
                  <a:lnTo>
                    <a:pt x="849" y="163"/>
                  </a:lnTo>
                  <a:lnTo>
                    <a:pt x="862" y="178"/>
                  </a:lnTo>
                  <a:lnTo>
                    <a:pt x="875" y="192"/>
                  </a:lnTo>
                  <a:lnTo>
                    <a:pt x="887" y="205"/>
                  </a:lnTo>
                  <a:lnTo>
                    <a:pt x="899" y="219"/>
                  </a:lnTo>
                  <a:lnTo>
                    <a:pt x="906" y="232"/>
                  </a:lnTo>
                  <a:lnTo>
                    <a:pt x="916" y="246"/>
                  </a:lnTo>
                  <a:lnTo>
                    <a:pt x="922" y="259"/>
                  </a:lnTo>
                  <a:lnTo>
                    <a:pt x="927" y="271"/>
                  </a:lnTo>
                  <a:lnTo>
                    <a:pt x="931" y="284"/>
                  </a:lnTo>
                  <a:lnTo>
                    <a:pt x="935" y="296"/>
                  </a:lnTo>
                  <a:lnTo>
                    <a:pt x="937" y="307"/>
                  </a:lnTo>
                  <a:lnTo>
                    <a:pt x="937" y="320"/>
                  </a:lnTo>
                  <a:lnTo>
                    <a:pt x="937" y="334"/>
                  </a:lnTo>
                  <a:lnTo>
                    <a:pt x="935" y="347"/>
                  </a:lnTo>
                  <a:lnTo>
                    <a:pt x="933" y="361"/>
                  </a:lnTo>
                  <a:lnTo>
                    <a:pt x="929" y="372"/>
                  </a:lnTo>
                  <a:lnTo>
                    <a:pt x="923" y="384"/>
                  </a:lnTo>
                  <a:lnTo>
                    <a:pt x="918" y="393"/>
                  </a:lnTo>
                  <a:lnTo>
                    <a:pt x="912" y="403"/>
                  </a:lnTo>
                  <a:lnTo>
                    <a:pt x="902" y="411"/>
                  </a:lnTo>
                  <a:lnTo>
                    <a:pt x="895" y="418"/>
                  </a:lnTo>
                  <a:lnTo>
                    <a:pt x="883" y="424"/>
                  </a:lnTo>
                  <a:lnTo>
                    <a:pt x="874" y="430"/>
                  </a:lnTo>
                  <a:lnTo>
                    <a:pt x="860" y="434"/>
                  </a:lnTo>
                  <a:lnTo>
                    <a:pt x="849" y="438"/>
                  </a:lnTo>
                  <a:lnTo>
                    <a:pt x="833" y="440"/>
                  </a:lnTo>
                  <a:lnTo>
                    <a:pt x="818" y="441"/>
                  </a:lnTo>
                  <a:lnTo>
                    <a:pt x="803" y="443"/>
                  </a:lnTo>
                  <a:lnTo>
                    <a:pt x="791" y="441"/>
                  </a:lnTo>
                  <a:lnTo>
                    <a:pt x="778" y="441"/>
                  </a:lnTo>
                  <a:lnTo>
                    <a:pt x="764" y="440"/>
                  </a:lnTo>
                  <a:lnTo>
                    <a:pt x="749" y="438"/>
                  </a:lnTo>
                  <a:lnTo>
                    <a:pt x="733" y="436"/>
                  </a:lnTo>
                  <a:lnTo>
                    <a:pt x="718" y="432"/>
                  </a:lnTo>
                  <a:lnTo>
                    <a:pt x="703" y="428"/>
                  </a:lnTo>
                  <a:lnTo>
                    <a:pt x="685" y="424"/>
                  </a:lnTo>
                  <a:lnTo>
                    <a:pt x="666" y="418"/>
                  </a:lnTo>
                  <a:lnTo>
                    <a:pt x="649" y="413"/>
                  </a:lnTo>
                  <a:lnTo>
                    <a:pt x="630" y="407"/>
                  </a:lnTo>
                  <a:lnTo>
                    <a:pt x="609" y="399"/>
                  </a:lnTo>
                  <a:lnTo>
                    <a:pt x="588" y="392"/>
                  </a:lnTo>
                  <a:lnTo>
                    <a:pt x="566" y="384"/>
                  </a:lnTo>
                  <a:lnTo>
                    <a:pt x="545" y="376"/>
                  </a:lnTo>
                  <a:lnTo>
                    <a:pt x="522" y="367"/>
                  </a:lnTo>
                  <a:lnTo>
                    <a:pt x="499" y="357"/>
                  </a:lnTo>
                  <a:lnTo>
                    <a:pt x="474" y="345"/>
                  </a:lnTo>
                  <a:lnTo>
                    <a:pt x="449" y="334"/>
                  </a:lnTo>
                  <a:lnTo>
                    <a:pt x="424" y="322"/>
                  </a:lnTo>
                  <a:lnTo>
                    <a:pt x="397" y="311"/>
                  </a:lnTo>
                  <a:lnTo>
                    <a:pt x="371" y="297"/>
                  </a:lnTo>
                  <a:lnTo>
                    <a:pt x="342" y="284"/>
                  </a:lnTo>
                  <a:lnTo>
                    <a:pt x="315" y="271"/>
                  </a:lnTo>
                  <a:lnTo>
                    <a:pt x="284" y="255"/>
                  </a:lnTo>
                  <a:lnTo>
                    <a:pt x="255" y="240"/>
                  </a:lnTo>
                  <a:lnTo>
                    <a:pt x="225" y="225"/>
                  </a:lnTo>
                  <a:lnTo>
                    <a:pt x="192" y="207"/>
                  </a:lnTo>
                  <a:lnTo>
                    <a:pt x="161" y="190"/>
                  </a:lnTo>
                  <a:lnTo>
                    <a:pt x="129" y="173"/>
                  </a:lnTo>
                  <a:lnTo>
                    <a:pt x="94" y="155"/>
                  </a:lnTo>
                  <a:lnTo>
                    <a:pt x="60" y="136"/>
                  </a:lnTo>
                  <a:lnTo>
                    <a:pt x="46" y="127"/>
                  </a:lnTo>
                  <a:lnTo>
                    <a:pt x="33" y="117"/>
                  </a:lnTo>
                  <a:lnTo>
                    <a:pt x="23" y="107"/>
                  </a:lnTo>
                  <a:lnTo>
                    <a:pt x="15" y="98"/>
                  </a:lnTo>
                  <a:lnTo>
                    <a:pt x="8" y="88"/>
                  </a:lnTo>
                  <a:lnTo>
                    <a:pt x="4" y="77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8" y="42"/>
                  </a:lnTo>
                  <a:lnTo>
                    <a:pt x="12" y="40"/>
                  </a:lnTo>
                  <a:lnTo>
                    <a:pt x="15" y="38"/>
                  </a:lnTo>
                  <a:lnTo>
                    <a:pt x="19" y="36"/>
                  </a:lnTo>
                  <a:lnTo>
                    <a:pt x="25" y="34"/>
                  </a:lnTo>
                  <a:lnTo>
                    <a:pt x="31" y="34"/>
                  </a:lnTo>
                  <a:lnTo>
                    <a:pt x="39" y="33"/>
                  </a:lnTo>
                  <a:lnTo>
                    <a:pt x="44" y="33"/>
                  </a:lnTo>
                  <a:lnTo>
                    <a:pt x="54" y="33"/>
                  </a:lnTo>
                  <a:lnTo>
                    <a:pt x="62" y="31"/>
                  </a:lnTo>
                  <a:lnTo>
                    <a:pt x="71" y="31"/>
                  </a:lnTo>
                  <a:lnTo>
                    <a:pt x="81" y="31"/>
                  </a:lnTo>
                  <a:lnTo>
                    <a:pt x="96" y="27"/>
                  </a:lnTo>
                  <a:lnTo>
                    <a:pt x="111" y="25"/>
                  </a:lnTo>
                  <a:lnTo>
                    <a:pt x="127" y="21"/>
                  </a:lnTo>
                  <a:lnTo>
                    <a:pt x="140" y="19"/>
                  </a:lnTo>
                  <a:lnTo>
                    <a:pt x="156" y="15"/>
                  </a:lnTo>
                  <a:lnTo>
                    <a:pt x="167" y="13"/>
                  </a:lnTo>
                  <a:lnTo>
                    <a:pt x="181" y="11"/>
                  </a:lnTo>
                  <a:lnTo>
                    <a:pt x="192" y="10"/>
                  </a:lnTo>
                  <a:lnTo>
                    <a:pt x="204" y="8"/>
                  </a:lnTo>
                  <a:lnTo>
                    <a:pt x="213" y="6"/>
                  </a:lnTo>
                  <a:lnTo>
                    <a:pt x="223" y="4"/>
                  </a:lnTo>
                  <a:lnTo>
                    <a:pt x="232" y="2"/>
                  </a:lnTo>
                  <a:lnTo>
                    <a:pt x="240" y="2"/>
                  </a:lnTo>
                  <a:lnTo>
                    <a:pt x="250" y="2"/>
                  </a:lnTo>
                  <a:lnTo>
                    <a:pt x="255" y="0"/>
                  </a:lnTo>
                  <a:lnTo>
                    <a:pt x="26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9937" name="Picture 1" descr="C:\Users\Meishing\Dropbox\meizhouhuayu\pics\電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576600" y="3733800"/>
            <a:ext cx="5043905" cy="146685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3074" name="Picture 2" descr="C:\Users\Meishing\Dropbox\meizhouhuayu\pics\電-文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657600" y="5638800"/>
            <a:ext cx="4724400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4144213"/>
      </p:ext>
    </p:extLst>
  </p:cSld>
  <p:clrMapOvr>
    <a:masterClrMapping/>
  </p:clrMapOvr>
  <p:transition>
    <p:sndAc>
      <p:stSnd>
        <p:snd r:embed="rId3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486400"/>
            <a:ext cx="18288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電力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191000"/>
            <a:ext cx="18288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電台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5562600"/>
            <a:ext cx="18288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電子書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371600"/>
            <a:ext cx="18288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電玩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1143000"/>
            <a:ext cx="18288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跳電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2362200"/>
            <a:ext cx="18288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來電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1143000"/>
            <a:ext cx="18288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電車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2514600"/>
            <a:ext cx="18288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電話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2590800"/>
            <a:ext cx="24384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電話卡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4600" y="3581400"/>
            <a:ext cx="25146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公共電話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0800" y="4724400"/>
            <a:ext cx="23622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進口家電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詞語練習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說一說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8400" y="5715000"/>
            <a:ext cx="23622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小家電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6600" y="4267200"/>
            <a:ext cx="23622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大家電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5600" y="0"/>
            <a:ext cx="24384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5166758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964</Words>
  <Application>Microsoft Office PowerPoint</Application>
  <PresentationFormat>On-screen Show (4:3)</PresentationFormat>
  <Paragraphs>167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第三冊第五課補充教材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第五課補充教材</dc:title>
  <dc:creator>Yali</dc:creator>
  <cp:lastModifiedBy>Yali</cp:lastModifiedBy>
  <cp:revision>5</cp:revision>
  <dcterms:created xsi:type="dcterms:W3CDTF">2014-07-09T05:04:58Z</dcterms:created>
  <dcterms:modified xsi:type="dcterms:W3CDTF">2014-07-17T17:28:10Z</dcterms:modified>
</cp:coreProperties>
</file>